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ASTER%20DEGREE\Courses%20attended\Transportation%20Planning\Regression_various_freight\futPOP204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ASTER%20DEGREE\Courses%20attended\Transportation%20Planning\Regression_various_freight\futPOP204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Tokyo Population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13648293963255"/>
          <c:y val="0.14393518518518519"/>
          <c:w val="0.86486351706036746"/>
          <c:h val="0.72088764946048411"/>
        </c:manualLayout>
      </c:layout>
      <c:lineChart>
        <c:grouping val="standard"/>
        <c:varyColors val="0"/>
        <c:ser>
          <c:idx val="0"/>
          <c:order val="0"/>
          <c:tx>
            <c:v>Tokyo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futPOP2045!$B$1:$H$1</c:f>
              <c:strCache>
                <c:ptCount val="7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  <c:pt idx="4">
                  <c:v>2035</c:v>
                </c:pt>
                <c:pt idx="5">
                  <c:v>2040</c:v>
                </c:pt>
                <c:pt idx="6">
                  <c:v>2045</c:v>
                </c:pt>
              </c:strCache>
            </c:strRef>
          </c:cat>
          <c:val>
            <c:numRef>
              <c:f>futPOP2045!$B$14:$H$14</c:f>
              <c:numCache>
                <c:formatCode>General</c:formatCode>
                <c:ptCount val="7"/>
                <c:pt idx="0">
                  <c:v>13515.271000000001</c:v>
                </c:pt>
                <c:pt idx="1">
                  <c:v>13732.950999999999</c:v>
                </c:pt>
                <c:pt idx="2">
                  <c:v>13845.936</c:v>
                </c:pt>
                <c:pt idx="3">
                  <c:v>13882.538</c:v>
                </c:pt>
                <c:pt idx="4">
                  <c:v>13851.781999999999</c:v>
                </c:pt>
                <c:pt idx="5">
                  <c:v>13758.624</c:v>
                </c:pt>
                <c:pt idx="6">
                  <c:v>13606.683000000001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71-4B60-BD40-73815CA036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0409967"/>
        <c:axId val="539771935"/>
      </c:lineChart>
      <c:catAx>
        <c:axId val="600409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771935"/>
        <c:crosses val="autoZero"/>
        <c:auto val="1"/>
        <c:lblAlgn val="ctr"/>
        <c:lblOffset val="100"/>
        <c:noMultiLvlLbl val="0"/>
      </c:catAx>
      <c:valAx>
        <c:axId val="539771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409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Tokyo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futPOP2045!$B$1:$H$1</c:f>
              <c:strCache>
                <c:ptCount val="7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  <c:pt idx="4">
                  <c:v>2035</c:v>
                </c:pt>
                <c:pt idx="5">
                  <c:v>2040</c:v>
                </c:pt>
                <c:pt idx="6">
                  <c:v>2045</c:v>
                </c:pt>
              </c:strCache>
            </c:strRef>
          </c:cat>
          <c:val>
            <c:numRef>
              <c:f>futPOP2045!$B$14:$H$14</c:f>
            </c:numRef>
          </c:val>
          <c:smooth val="0"/>
          <c:extLst>
            <c:ext xmlns:c16="http://schemas.microsoft.com/office/drawing/2014/chart" uri="{C3380CC4-5D6E-409C-BE32-E72D297353CC}">
              <c16:uniqueId val="{00000000-248E-4245-8304-58E754C97897}"/>
            </c:ext>
          </c:extLst>
        </c:ser>
        <c:ser>
          <c:idx val="1"/>
          <c:order val="1"/>
          <c:tx>
            <c:v>Okinawa Population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futPOP2045!$B$1:$H$1</c:f>
              <c:strCache>
                <c:ptCount val="7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  <c:pt idx="4">
                  <c:v>2035</c:v>
                </c:pt>
                <c:pt idx="5">
                  <c:v>2040</c:v>
                </c:pt>
                <c:pt idx="6">
                  <c:v>2045</c:v>
                </c:pt>
              </c:strCache>
            </c:strRef>
          </c:cat>
          <c:val>
            <c:numRef>
              <c:f>futPOP2045!$B$48:$H$48</c:f>
              <c:numCache>
                <c:formatCode>General</c:formatCode>
                <c:ptCount val="7"/>
                <c:pt idx="0">
                  <c:v>1433.566</c:v>
                </c:pt>
                <c:pt idx="1">
                  <c:v>1459.57</c:v>
                </c:pt>
                <c:pt idx="2">
                  <c:v>1468.2360000000001</c:v>
                </c:pt>
                <c:pt idx="3">
                  <c:v>1469.847</c:v>
                </c:pt>
                <c:pt idx="4">
                  <c:v>1465.761</c:v>
                </c:pt>
                <c:pt idx="5">
                  <c:v>1452.3209999999999</c:v>
                </c:pt>
                <c:pt idx="6">
                  <c:v>1428.3050000000001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8E-4245-8304-58E754C978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0409967"/>
        <c:axId val="539771935"/>
      </c:lineChart>
      <c:catAx>
        <c:axId val="600409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771935"/>
        <c:crosses val="autoZero"/>
        <c:auto val="1"/>
        <c:lblAlgn val="ctr"/>
        <c:lblOffset val="100"/>
        <c:noMultiLvlLbl val="0"/>
      </c:catAx>
      <c:valAx>
        <c:axId val="539771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409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8728-8390-4B0A-A391-AE4A3D0CF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D054A-288F-4CEE-AEAD-9243A06EA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F7A4E-D66C-45A8-94B3-5E9E8B43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908D-A511-4783-BF7E-8FE55E2D9DA3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DC765-174D-4F7B-8E3A-5593ECA3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86704-C5B3-4C82-8829-7F3DE4D4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83B4-3B7F-4BF5-9024-CF6BF832B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3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B776-F7C6-45B3-A5A5-0A141A53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2E395-B148-42A7-ADD9-1BC33674D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B6FA6-5DAB-40C3-B9A5-6D15B44A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908D-A511-4783-BF7E-8FE55E2D9DA3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2C9D-8CF1-4B1F-AB52-0138263A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3EC9-E2DF-4A61-9ED8-C1BF2146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83B4-3B7F-4BF5-9024-CF6BF832B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7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364BE-06BC-4F5B-8192-55782478A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49AA8-D046-4DA0-A6AA-B7D0E2ECC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D3D08-B810-45B6-919D-662DD4B2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908D-A511-4783-BF7E-8FE55E2D9DA3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41CE-8EC9-49A6-B2F1-713543FA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89F37-9E96-4E85-A68F-78B53CB8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83B4-3B7F-4BF5-9024-CF6BF832B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1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224C-8E9E-4AA8-B6CB-F4B60FE4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85D6F-8C21-4449-A3A9-90B0C338D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1D92B-FC54-494A-8C56-6BA23276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908D-A511-4783-BF7E-8FE55E2D9DA3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EA9E6-E59F-4F7F-B065-F3A802C7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EA184-CAB7-4C89-A962-31DFE23A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83B4-3B7F-4BF5-9024-CF6BF832B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3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4CEF-D729-410E-AA28-34773E8C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BAA48-8987-47B9-A232-0C9DB81DA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1572-BA43-470A-AAD9-8A89322B8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908D-A511-4783-BF7E-8FE55E2D9DA3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09D30-F2B6-43FF-81E9-0A3634DA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03B08-7622-488E-A4E7-3F3B3F6D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83B4-3B7F-4BF5-9024-CF6BF832B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9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5EAE-879C-444B-BF32-B09FCF3B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E7529-2D5C-4BC7-847E-DA56A2DCB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ECF70-3808-41ED-98A8-E74121E6E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60812-FAD9-421F-B0E6-56E22448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908D-A511-4783-BF7E-8FE55E2D9DA3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BDBFB-6334-4EB1-A7BA-17B971F7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AEE5-2054-49F4-B6E9-9482974C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83B4-3B7F-4BF5-9024-CF6BF832B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3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A9E4-C982-44F7-B6AF-D3488733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78771-9ED8-4E4F-9779-C285B57F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7C930-7DB7-41CA-AE48-1E9104A66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8D958-6340-425F-A383-A49587295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5068AC-5B7A-42AC-828A-C730DF674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E00AE-181C-4CE0-8520-9AF43D15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908D-A511-4783-BF7E-8FE55E2D9DA3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16EAB-927C-41A2-ABAD-A687CA29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8A79E-B082-4A43-AA75-178024AE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83B4-3B7F-4BF5-9024-CF6BF832B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4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9BDF3-06C2-4366-851A-9689D2CB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A5AC3-EF14-4557-B1D7-57752C6C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908D-A511-4783-BF7E-8FE55E2D9DA3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4A3A8-4F0C-4DF6-9383-B8434AA5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AD276-955E-4CEC-810E-5197619D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83B4-3B7F-4BF5-9024-CF6BF832B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1F086-C1E0-4E22-8180-8516D7D26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908D-A511-4783-BF7E-8FE55E2D9DA3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4C092-6ECE-4F1F-8883-6D2456EC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CA60D-9713-406D-B67A-60F68FF8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83B4-3B7F-4BF5-9024-CF6BF832B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0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23F4-9CB9-4942-8E1E-26D76543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84413-BD39-4505-9988-57D067472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CCB00-D98B-4E63-87FF-BE75538BD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852EB-9D7F-4FBE-BB3B-7E640E76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908D-A511-4783-BF7E-8FE55E2D9DA3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9D8B9-2524-4F4D-AFEC-A511C748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D37E2-A27A-44E4-9342-8A038A44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83B4-3B7F-4BF5-9024-CF6BF832B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4538-EF01-46B2-A958-A683E887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536F1-D3C2-4758-892F-E3945525A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D1529-94F7-42F3-9A55-1FD4550F5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0AF9C-9F8F-45B9-BCD4-4368237B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908D-A511-4783-BF7E-8FE55E2D9DA3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95E8B-99BC-4BB7-8903-442E9D27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7A542-48FC-4102-A0E6-6FDE3905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83B4-3B7F-4BF5-9024-CF6BF832B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362FD-C705-4B8F-BEFC-20FDF30A2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AC113-CB82-426F-AF23-6379B4AA4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7FFE5-FCFB-4586-9FD9-55411A536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9908D-A511-4783-BF7E-8FE55E2D9DA3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2705-E68C-4518-B1D4-0C5ED5E97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9E2B4-7FA2-4C99-87FA-149704DAB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83B4-3B7F-4BF5-9024-CF6BF832B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1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2AE3FC-255B-4B12-A5F1-C380EE44B16A}"/>
              </a:ext>
            </a:extLst>
          </p:cNvPr>
          <p:cNvSpPr txBox="1"/>
          <p:nvPr/>
        </p:nvSpPr>
        <p:spPr>
          <a:xfrm>
            <a:off x="678872" y="440145"/>
            <a:ext cx="10834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i="1" dirty="0">
                <a:highlight>
                  <a:srgbClr val="FFFF00"/>
                </a:highlight>
              </a:rPr>
              <a:t>First,  Ordinary Least Square (OLS) was tried.</a:t>
            </a:r>
          </a:p>
          <a:p>
            <a:pPr marL="285750" indent="-285750">
              <a:buFontTx/>
              <a:buChar char="-"/>
            </a:pPr>
            <a:endParaRPr lang="en-US" sz="22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F24819-1075-471C-B785-93D56C302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3" y="1180599"/>
            <a:ext cx="8451271" cy="368211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9CCFBC4-0280-4575-90B3-65E3ABEA316E}"/>
              </a:ext>
            </a:extLst>
          </p:cNvPr>
          <p:cNvSpPr/>
          <p:nvPr/>
        </p:nvSpPr>
        <p:spPr>
          <a:xfrm>
            <a:off x="6539345" y="4170218"/>
            <a:ext cx="942110" cy="47105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B14F9D-658F-4512-94B1-D193DF2B0362}"/>
              </a:ext>
            </a:extLst>
          </p:cNvPr>
          <p:cNvCxnSpPr/>
          <p:nvPr/>
        </p:nvCxnSpPr>
        <p:spPr>
          <a:xfrm flipH="1" flipV="1">
            <a:off x="7481455" y="4516582"/>
            <a:ext cx="928254" cy="73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DE1F1A-3103-4F60-A74E-430C725FEFB7}"/>
              </a:ext>
            </a:extLst>
          </p:cNvPr>
          <p:cNvSpPr txBox="1"/>
          <p:nvPr/>
        </p:nvSpPr>
        <p:spPr>
          <a:xfrm>
            <a:off x="6414247" y="5354235"/>
            <a:ext cx="6037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Perhaps, satisfactory regression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4553FC-FE96-4A4E-9802-E98F5149C01B}"/>
              </a:ext>
            </a:extLst>
          </p:cNvPr>
          <p:cNvSpPr txBox="1"/>
          <p:nvPr/>
        </p:nvSpPr>
        <p:spPr>
          <a:xfrm>
            <a:off x="2535383" y="1155840"/>
            <a:ext cx="6747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log(total output)    ~ log(population)            +        log(GRP)</a:t>
            </a:r>
          </a:p>
        </p:txBody>
      </p:sp>
    </p:spTree>
    <p:extLst>
      <p:ext uri="{BB962C8B-B14F-4D97-AF65-F5344CB8AC3E}">
        <p14:creationId xmlns:p14="http://schemas.microsoft.com/office/powerpoint/2010/main" val="42355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5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B48C8E-B18D-42B0-902A-AB15B15E0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96" y="909945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8599D7-2D8A-4A3C-99FA-43ED8BF2F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7" y="3607921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3C5BFC-5D89-4064-AF30-DE3FDE5B4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93" y="3607921"/>
            <a:ext cx="4887007" cy="31817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01A45-389B-44B4-A3AD-C363C6341327}"/>
              </a:ext>
            </a:extLst>
          </p:cNvPr>
          <p:cNvSpPr txBox="1"/>
          <p:nvPr/>
        </p:nvSpPr>
        <p:spPr>
          <a:xfrm>
            <a:off x="5315474" y="632946"/>
            <a:ext cx="19895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YAMAGATA</a:t>
            </a:r>
          </a:p>
        </p:txBody>
      </p:sp>
    </p:spTree>
    <p:extLst>
      <p:ext uri="{BB962C8B-B14F-4D97-AF65-F5344CB8AC3E}">
        <p14:creationId xmlns:p14="http://schemas.microsoft.com/office/powerpoint/2010/main" val="783122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11102A-989D-4EF0-A306-24F1BEB9F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96" y="1037937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C663BB-3A0F-4947-B345-CC3E76374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4" y="3676206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79FEA6-BE55-48A6-9DBA-5D4DBAF72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58" y="3676206"/>
            <a:ext cx="4887007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BE5278-6902-48A5-B8C7-ADC737241E47}"/>
              </a:ext>
            </a:extLst>
          </p:cNvPr>
          <p:cNvSpPr txBox="1"/>
          <p:nvPr/>
        </p:nvSpPr>
        <p:spPr>
          <a:xfrm>
            <a:off x="5347855" y="637309"/>
            <a:ext cx="21643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FUKUSHIMA</a:t>
            </a:r>
          </a:p>
        </p:txBody>
      </p:sp>
    </p:spTree>
    <p:extLst>
      <p:ext uri="{BB962C8B-B14F-4D97-AF65-F5344CB8AC3E}">
        <p14:creationId xmlns:p14="http://schemas.microsoft.com/office/powerpoint/2010/main" val="3888267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9E96FB-D7AF-45E2-B822-C27395B29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96" y="799013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9507DF-7E25-483B-AE77-069B05388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79" y="3676206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ED5ECE-C8FF-40DC-BB56-766069BC9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93" y="3676206"/>
            <a:ext cx="4887007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A27D06-E941-4D8A-8261-9DD88AC3160A}"/>
              </a:ext>
            </a:extLst>
          </p:cNvPr>
          <p:cNvSpPr txBox="1"/>
          <p:nvPr/>
        </p:nvSpPr>
        <p:spPr>
          <a:xfrm>
            <a:off x="5569527" y="429681"/>
            <a:ext cx="14937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IBARAKI</a:t>
            </a:r>
          </a:p>
        </p:txBody>
      </p:sp>
    </p:spTree>
    <p:extLst>
      <p:ext uri="{BB962C8B-B14F-4D97-AF65-F5344CB8AC3E}">
        <p14:creationId xmlns:p14="http://schemas.microsoft.com/office/powerpoint/2010/main" val="388264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1D9FF1-AE1F-4417-9165-B7BFCA032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65" y="909849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83787A-69FA-45B6-92D0-3F85C08FB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2" y="3676206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066066-3549-41B0-BF95-247E3F7FD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598" y="3676206"/>
            <a:ext cx="4887007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8B2ABD-771E-41EB-9335-22DF010AB525}"/>
              </a:ext>
            </a:extLst>
          </p:cNvPr>
          <p:cNvSpPr txBox="1"/>
          <p:nvPr/>
        </p:nvSpPr>
        <p:spPr>
          <a:xfrm>
            <a:off x="5555673" y="632850"/>
            <a:ext cx="1520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TOCHIGI</a:t>
            </a:r>
          </a:p>
        </p:txBody>
      </p:sp>
    </p:spTree>
    <p:extLst>
      <p:ext uri="{BB962C8B-B14F-4D97-AF65-F5344CB8AC3E}">
        <p14:creationId xmlns:p14="http://schemas.microsoft.com/office/powerpoint/2010/main" val="660993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C33B14-3E60-49BB-B9A5-8E5C05197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060" y="965266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7EB8AB-AD7C-4450-B046-27CDB63F0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" y="3676206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2E46CF-791A-45B5-893C-2E713447D2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93" y="3676206"/>
            <a:ext cx="4887007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F93ED7-943C-4AFF-B8D5-A0034C8E7EF0}"/>
              </a:ext>
            </a:extLst>
          </p:cNvPr>
          <p:cNvSpPr txBox="1"/>
          <p:nvPr/>
        </p:nvSpPr>
        <p:spPr>
          <a:xfrm>
            <a:off x="5569527" y="595934"/>
            <a:ext cx="15039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GUNMA</a:t>
            </a:r>
          </a:p>
        </p:txBody>
      </p:sp>
    </p:spTree>
    <p:extLst>
      <p:ext uri="{BB962C8B-B14F-4D97-AF65-F5344CB8AC3E}">
        <p14:creationId xmlns:p14="http://schemas.microsoft.com/office/powerpoint/2010/main" val="86081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59E589-2BCC-46A2-981B-9CFD75AC9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96" y="785157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F0F824-7D2E-410A-A486-98303C8B7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50" y="3676206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B43ECE-7229-4714-8DC9-0FC50E042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93" y="3676206"/>
            <a:ext cx="4887007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E6AC9A-8023-431D-A512-44BBAF6AF47E}"/>
              </a:ext>
            </a:extLst>
          </p:cNvPr>
          <p:cNvSpPr txBox="1"/>
          <p:nvPr/>
        </p:nvSpPr>
        <p:spPr>
          <a:xfrm>
            <a:off x="5444837" y="346364"/>
            <a:ext cx="1658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SAITAMA</a:t>
            </a:r>
          </a:p>
        </p:txBody>
      </p:sp>
    </p:spTree>
    <p:extLst>
      <p:ext uri="{BB962C8B-B14F-4D97-AF65-F5344CB8AC3E}">
        <p14:creationId xmlns:p14="http://schemas.microsoft.com/office/powerpoint/2010/main" val="2236284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8AF030-B2F1-4884-A1A2-29EC48B96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96" y="882140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DFA1E0-6BC6-4B02-83D7-6B59232EC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2" y="3676206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EA54F4-0CBA-473A-A1AD-74C8411E1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93" y="3676206"/>
            <a:ext cx="4887007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8A4E4A-D9F7-4C48-A02A-3233FEFA955E}"/>
              </a:ext>
            </a:extLst>
          </p:cNvPr>
          <p:cNvSpPr txBox="1"/>
          <p:nvPr/>
        </p:nvSpPr>
        <p:spPr>
          <a:xfrm>
            <a:off x="5652654" y="457390"/>
            <a:ext cx="1870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/>
              <a:t>CHIBA</a:t>
            </a:r>
          </a:p>
        </p:txBody>
      </p:sp>
    </p:spTree>
    <p:extLst>
      <p:ext uri="{BB962C8B-B14F-4D97-AF65-F5344CB8AC3E}">
        <p14:creationId xmlns:p14="http://schemas.microsoft.com/office/powerpoint/2010/main" val="500962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DAA5ED-E12F-4F88-979E-D1D90BDE7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1" y="3676206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09D5C4-1B9F-4F25-BF9E-F2A200D5B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93" y="3676206"/>
            <a:ext cx="4887007" cy="3181794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E200161-A079-4EC8-BD79-569B54518E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8359086"/>
              </p:ext>
            </p:extLst>
          </p:nvPr>
        </p:nvGraphicFramePr>
        <p:xfrm>
          <a:off x="7304993" y="9330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FC604D8-5C4D-4758-97C6-0BB7B34140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1" y="713709"/>
            <a:ext cx="4887007" cy="31817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8898F7-D77E-41B8-A7A1-8114E6DB04AE}"/>
              </a:ext>
            </a:extLst>
          </p:cNvPr>
          <p:cNvSpPr txBox="1"/>
          <p:nvPr/>
        </p:nvSpPr>
        <p:spPr>
          <a:xfrm>
            <a:off x="5472688" y="386135"/>
            <a:ext cx="12803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TOKYO</a:t>
            </a:r>
          </a:p>
        </p:txBody>
      </p:sp>
    </p:spTree>
    <p:extLst>
      <p:ext uri="{BB962C8B-B14F-4D97-AF65-F5344CB8AC3E}">
        <p14:creationId xmlns:p14="http://schemas.microsoft.com/office/powerpoint/2010/main" val="2905833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30D5B2-0E89-4BE2-A0E8-1163C4302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14" y="877393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0101D9-0722-4176-BE5C-15214C586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" y="3477491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E4515C-6710-4626-B7AC-E101AB487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93" y="3676206"/>
            <a:ext cx="4887007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B08898-0D83-4380-B693-FD5C88677E89}"/>
              </a:ext>
            </a:extLst>
          </p:cNvPr>
          <p:cNvSpPr txBox="1"/>
          <p:nvPr/>
        </p:nvSpPr>
        <p:spPr>
          <a:xfrm>
            <a:off x="5305745" y="522110"/>
            <a:ext cx="21346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KANAGAWA</a:t>
            </a:r>
          </a:p>
        </p:txBody>
      </p:sp>
    </p:spTree>
    <p:extLst>
      <p:ext uri="{BB962C8B-B14F-4D97-AF65-F5344CB8AC3E}">
        <p14:creationId xmlns:p14="http://schemas.microsoft.com/office/powerpoint/2010/main" val="2702284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2CB9B0-BD36-4A40-BA54-49BB2F0F3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896" y="854430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79C07A-92AD-4EB7-B10B-03DB067CA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5" y="3676206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E21D3B-3B59-4C1C-98DE-E990098C5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93" y="3676206"/>
            <a:ext cx="4887007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F29496-4CFB-456E-8D3F-1A4D76363CF1}"/>
              </a:ext>
            </a:extLst>
          </p:cNvPr>
          <p:cNvSpPr txBox="1"/>
          <p:nvPr/>
        </p:nvSpPr>
        <p:spPr>
          <a:xfrm>
            <a:off x="5638800" y="577431"/>
            <a:ext cx="14836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NIIGATA</a:t>
            </a:r>
          </a:p>
        </p:txBody>
      </p:sp>
    </p:spTree>
    <p:extLst>
      <p:ext uri="{BB962C8B-B14F-4D97-AF65-F5344CB8AC3E}">
        <p14:creationId xmlns:p14="http://schemas.microsoft.com/office/powerpoint/2010/main" val="373386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65EC4D-EAB9-4CA2-93BB-121A0DBD509A}"/>
              </a:ext>
            </a:extLst>
          </p:cNvPr>
          <p:cNvSpPr txBox="1"/>
          <p:nvPr/>
        </p:nvSpPr>
        <p:spPr>
          <a:xfrm>
            <a:off x="779929" y="847165"/>
            <a:ext cx="90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2C9F0-F005-48B7-9164-500221BC0322}"/>
              </a:ext>
            </a:extLst>
          </p:cNvPr>
          <p:cNvSpPr txBox="1"/>
          <p:nvPr/>
        </p:nvSpPr>
        <p:spPr>
          <a:xfrm>
            <a:off x="574766" y="662499"/>
            <a:ext cx="104950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500" i="1" dirty="0">
                <a:solidFill>
                  <a:schemeClr val="accent1"/>
                </a:solidFill>
              </a:rPr>
              <a:t>However, the residuals of the normal linear regression model was plotted.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291505-8807-4A93-9961-2B2F8C7B0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6" y="1308830"/>
            <a:ext cx="11215452" cy="13928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BC9851-0043-492C-859A-B6DF6BD4F352}"/>
              </a:ext>
            </a:extLst>
          </p:cNvPr>
          <p:cNvSpPr txBox="1"/>
          <p:nvPr/>
        </p:nvSpPr>
        <p:spPr>
          <a:xfrm>
            <a:off x="374073" y="3429000"/>
            <a:ext cx="601287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500" i="1" dirty="0">
                <a:solidFill>
                  <a:schemeClr val="accent1"/>
                </a:solidFill>
              </a:rPr>
              <a:t>There may be a pattern which might represent the correlation among errors.</a:t>
            </a:r>
          </a:p>
          <a:p>
            <a:endParaRPr lang="en-US" sz="2500" i="1" dirty="0">
              <a:solidFill>
                <a:schemeClr val="accent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500" i="1" dirty="0">
                <a:solidFill>
                  <a:schemeClr val="accent1"/>
                </a:solidFill>
              </a:rPr>
              <a:t>The violation of OLS was doubted.</a:t>
            </a:r>
          </a:p>
          <a:p>
            <a:endParaRPr lang="en-US" sz="2500" i="1" dirty="0">
              <a:solidFill>
                <a:schemeClr val="accent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500" i="1" dirty="0">
                <a:solidFill>
                  <a:schemeClr val="accent1"/>
                </a:solidFill>
              </a:rPr>
              <a:t>Therefore, Generalized least square (GLS) was opted.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EB1E41-5DCE-4B32-B6AC-A490FE731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945" y="2870913"/>
            <a:ext cx="4887007" cy="318179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973BA1-7A4C-43BB-855B-8DBF204E2A4B}"/>
              </a:ext>
            </a:extLst>
          </p:cNvPr>
          <p:cNvCxnSpPr>
            <a:cxnSpLocks/>
          </p:cNvCxnSpPr>
          <p:nvPr/>
        </p:nvCxnSpPr>
        <p:spPr>
          <a:xfrm flipV="1">
            <a:off x="8007927" y="3754582"/>
            <a:ext cx="2673928" cy="9005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83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D3C65A-B537-4B14-B130-939CA260C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96" y="1089957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2DCACF-3702-4C43-A385-9E477B712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76206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72E67A-887D-4212-A1D0-098D3AFA06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93" y="3676206"/>
            <a:ext cx="4887007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8BFEDB-8637-4643-975E-EE785F45230E}"/>
              </a:ext>
            </a:extLst>
          </p:cNvPr>
          <p:cNvSpPr txBox="1"/>
          <p:nvPr/>
        </p:nvSpPr>
        <p:spPr>
          <a:xfrm>
            <a:off x="5458690" y="535959"/>
            <a:ext cx="15815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TOYAMA</a:t>
            </a:r>
          </a:p>
        </p:txBody>
      </p:sp>
    </p:spTree>
    <p:extLst>
      <p:ext uri="{BB962C8B-B14F-4D97-AF65-F5344CB8AC3E}">
        <p14:creationId xmlns:p14="http://schemas.microsoft.com/office/powerpoint/2010/main" val="1959195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3C9EED-831A-4369-A4CF-8967F31B7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96" y="840575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68448B-0A33-4970-8EE3-AE6C2BF49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0" y="3676206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4109E-8CEA-43B1-BFE9-1604C2177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93" y="3676206"/>
            <a:ext cx="4887007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BC29E-C2A3-482E-A2A5-ABBE0F7AE117}"/>
              </a:ext>
            </a:extLst>
          </p:cNvPr>
          <p:cNvSpPr txBox="1"/>
          <p:nvPr/>
        </p:nvSpPr>
        <p:spPr>
          <a:xfrm>
            <a:off x="5333999" y="563576"/>
            <a:ext cx="18043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ISHIKAWA</a:t>
            </a:r>
          </a:p>
        </p:txBody>
      </p:sp>
    </p:spTree>
    <p:extLst>
      <p:ext uri="{BB962C8B-B14F-4D97-AF65-F5344CB8AC3E}">
        <p14:creationId xmlns:p14="http://schemas.microsoft.com/office/powerpoint/2010/main" val="18611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CF9063-1320-4BA1-83F0-AB059383B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14" y="923703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41CFA6-FCB0-4B40-B8AE-E297C22AA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23" y="3676206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D0B17B-BA95-4311-B8BE-752FADA08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405" y="3676206"/>
            <a:ext cx="4887007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001EE2-8409-4EEA-97E4-7B0A3C5EE0D2}"/>
              </a:ext>
            </a:extLst>
          </p:cNvPr>
          <p:cNvSpPr txBox="1"/>
          <p:nvPr/>
        </p:nvSpPr>
        <p:spPr>
          <a:xfrm>
            <a:off x="5806013" y="646704"/>
            <a:ext cx="11720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FUKUI</a:t>
            </a:r>
          </a:p>
        </p:txBody>
      </p:sp>
    </p:spTree>
    <p:extLst>
      <p:ext uri="{BB962C8B-B14F-4D97-AF65-F5344CB8AC3E}">
        <p14:creationId xmlns:p14="http://schemas.microsoft.com/office/powerpoint/2010/main" val="4160711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922B9A-5B5B-4309-B057-3AE33DD0E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91" y="3717770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19B5EE-89E2-4005-9AE5-ACF192E4A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642" y="752393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83FA27-65E2-4B5E-BE04-405912F97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93" y="3717770"/>
            <a:ext cx="4887007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5160C5-EE60-4160-8C21-2BFEF74CDAB5}"/>
              </a:ext>
            </a:extLst>
          </p:cNvPr>
          <p:cNvSpPr txBox="1"/>
          <p:nvPr/>
        </p:nvSpPr>
        <p:spPr>
          <a:xfrm>
            <a:off x="5373191" y="414812"/>
            <a:ext cx="21651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YAMANASHI</a:t>
            </a:r>
          </a:p>
        </p:txBody>
      </p:sp>
    </p:spTree>
    <p:extLst>
      <p:ext uri="{BB962C8B-B14F-4D97-AF65-F5344CB8AC3E}">
        <p14:creationId xmlns:p14="http://schemas.microsoft.com/office/powerpoint/2010/main" val="4074159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881D49-D74B-4971-81D4-E80C90A64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96" y="854430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F79B30-A1F6-4F1E-822B-AEEBF56C9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28" y="3676206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1FD14A-3373-4E1E-8A29-F2177B523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156" y="3676206"/>
            <a:ext cx="4887007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F26B55-F2BC-470D-9CD9-449B9AE7BF90}"/>
              </a:ext>
            </a:extLst>
          </p:cNvPr>
          <p:cNvSpPr txBox="1"/>
          <p:nvPr/>
        </p:nvSpPr>
        <p:spPr>
          <a:xfrm>
            <a:off x="5395618" y="577431"/>
            <a:ext cx="16491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NAGANO</a:t>
            </a:r>
          </a:p>
        </p:txBody>
      </p:sp>
    </p:spTree>
    <p:extLst>
      <p:ext uri="{BB962C8B-B14F-4D97-AF65-F5344CB8AC3E}">
        <p14:creationId xmlns:p14="http://schemas.microsoft.com/office/powerpoint/2010/main" val="1752116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57A83B-7183-42C4-BF26-08951B0E6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896" y="729739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CE156A-594E-4298-8A0C-8033CC223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69921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669322-A0E6-4AC5-B1AF-860132005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93" y="3676206"/>
            <a:ext cx="4887007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DC8B5D-8BCE-4DFD-A648-1393589AF56C}"/>
              </a:ext>
            </a:extLst>
          </p:cNvPr>
          <p:cNvSpPr txBox="1"/>
          <p:nvPr/>
        </p:nvSpPr>
        <p:spPr>
          <a:xfrm>
            <a:off x="5902036" y="452740"/>
            <a:ext cx="9605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GIFU</a:t>
            </a:r>
          </a:p>
        </p:txBody>
      </p:sp>
    </p:spTree>
    <p:extLst>
      <p:ext uri="{BB962C8B-B14F-4D97-AF65-F5344CB8AC3E}">
        <p14:creationId xmlns:p14="http://schemas.microsoft.com/office/powerpoint/2010/main" val="2082802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FF6F3F-69A6-48DE-ABE9-5A105F3F7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441" y="923704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CBF9D-9D62-4CCC-B709-80FEC9CBF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" y="3623164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E19983-8EB1-4C18-A2E1-B7A46427A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93" y="3676206"/>
            <a:ext cx="4887007" cy="31817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3BDCF3-4BD7-405D-9520-4B6C6251DDD5}"/>
              </a:ext>
            </a:extLst>
          </p:cNvPr>
          <p:cNvSpPr txBox="1"/>
          <p:nvPr/>
        </p:nvSpPr>
        <p:spPr>
          <a:xfrm>
            <a:off x="5597235" y="526663"/>
            <a:ext cx="18437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SHIZUOKA</a:t>
            </a:r>
          </a:p>
        </p:txBody>
      </p:sp>
    </p:spTree>
    <p:extLst>
      <p:ext uri="{BB962C8B-B14F-4D97-AF65-F5344CB8AC3E}">
        <p14:creationId xmlns:p14="http://schemas.microsoft.com/office/powerpoint/2010/main" val="2468110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6920DF-90A3-48D2-AD38-000C073AA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114" y="771303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E2EEF5-8B5B-4EDE-A895-798F9DD98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5424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938FFA-9E9C-4174-A067-299EE5323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159" y="3655424"/>
            <a:ext cx="4887007" cy="31817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99AF76-2BA7-4D81-BBBB-87AC4B394150}"/>
              </a:ext>
            </a:extLst>
          </p:cNvPr>
          <p:cNvSpPr txBox="1"/>
          <p:nvPr/>
        </p:nvSpPr>
        <p:spPr>
          <a:xfrm>
            <a:off x="5562039" y="494304"/>
            <a:ext cx="10679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AICHI</a:t>
            </a:r>
          </a:p>
        </p:txBody>
      </p:sp>
    </p:spTree>
    <p:extLst>
      <p:ext uri="{BB962C8B-B14F-4D97-AF65-F5344CB8AC3E}">
        <p14:creationId xmlns:p14="http://schemas.microsoft.com/office/powerpoint/2010/main" val="295761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957C19-A8D0-4F29-AFAE-002D0A834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14" y="799011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E9DA08-DCB2-4F7A-AA6E-5B3F20929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2" y="3676206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62F100-8F32-4D8D-882F-4FC4CDFCD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93" y="3676206"/>
            <a:ext cx="4887007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9CBE85-FC54-4822-B0E8-0AA969FE25B3}"/>
              </a:ext>
            </a:extLst>
          </p:cNvPr>
          <p:cNvSpPr txBox="1"/>
          <p:nvPr/>
        </p:nvSpPr>
        <p:spPr>
          <a:xfrm>
            <a:off x="5801115" y="245013"/>
            <a:ext cx="8114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MIE</a:t>
            </a:r>
          </a:p>
        </p:txBody>
      </p:sp>
    </p:spTree>
    <p:extLst>
      <p:ext uri="{BB962C8B-B14F-4D97-AF65-F5344CB8AC3E}">
        <p14:creationId xmlns:p14="http://schemas.microsoft.com/office/powerpoint/2010/main" val="733245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68345E-907B-435C-8BFE-E7CD8C4F0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204" y="979121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620783-F4C6-40B5-A808-FA7D4BBBB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87" y="3676206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146BF0-F466-4466-911F-4CFDD23EC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93" y="3676206"/>
            <a:ext cx="4887007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89F7AA-6EE9-4EA2-BB77-E5FD39E0A398}"/>
              </a:ext>
            </a:extLst>
          </p:cNvPr>
          <p:cNvSpPr txBox="1"/>
          <p:nvPr/>
        </p:nvSpPr>
        <p:spPr>
          <a:xfrm>
            <a:off x="5694219" y="425123"/>
            <a:ext cx="1186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SHIGA</a:t>
            </a:r>
          </a:p>
        </p:txBody>
      </p:sp>
    </p:spTree>
    <p:extLst>
      <p:ext uri="{BB962C8B-B14F-4D97-AF65-F5344CB8AC3E}">
        <p14:creationId xmlns:p14="http://schemas.microsoft.com/office/powerpoint/2010/main" val="112941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7C7808-90DA-4A9B-A64E-1FE40791E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5" y="199923"/>
            <a:ext cx="9941439" cy="638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99325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DE8913-DD6E-4C8C-AF37-C2A9A4EAC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405" y="1076103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099B4E-3ED4-49F9-A69E-7872996E8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7" y="3676206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CFAFCE-BA52-4AC2-AE16-0B25D7BC8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93" y="3676206"/>
            <a:ext cx="4887007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164F8C-08FA-46E1-98A2-644DF1ADAFA3}"/>
              </a:ext>
            </a:extLst>
          </p:cNvPr>
          <p:cNvSpPr txBox="1"/>
          <p:nvPr/>
        </p:nvSpPr>
        <p:spPr>
          <a:xfrm>
            <a:off x="5689158" y="609600"/>
            <a:ext cx="12715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KYOTO</a:t>
            </a:r>
          </a:p>
        </p:txBody>
      </p:sp>
    </p:spTree>
    <p:extLst>
      <p:ext uri="{BB962C8B-B14F-4D97-AF65-F5344CB8AC3E}">
        <p14:creationId xmlns:p14="http://schemas.microsoft.com/office/powerpoint/2010/main" val="1658592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36FFBC-24EA-43E8-9FA1-4AF256BC7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54" y="757448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4EFB35-3E0E-4601-9020-EFC690E0A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14" y="3676206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D6C697-7466-4BAB-AE67-36903879B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93" y="3676206"/>
            <a:ext cx="4887007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394283-2629-4972-B3F5-68C96E1BBBE2}"/>
              </a:ext>
            </a:extLst>
          </p:cNvPr>
          <p:cNvSpPr txBox="1"/>
          <p:nvPr/>
        </p:nvSpPr>
        <p:spPr>
          <a:xfrm>
            <a:off x="5694218" y="480449"/>
            <a:ext cx="1293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OSAKA</a:t>
            </a:r>
          </a:p>
        </p:txBody>
      </p:sp>
    </p:spTree>
    <p:extLst>
      <p:ext uri="{BB962C8B-B14F-4D97-AF65-F5344CB8AC3E}">
        <p14:creationId xmlns:p14="http://schemas.microsoft.com/office/powerpoint/2010/main" val="579506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615896-2231-4329-A635-549DC2FD7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78" y="563485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B3541C-1281-4A37-A240-3A9CA2E78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62" y="3352800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987890-D623-4235-AB06-920D7F992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93" y="3429000"/>
            <a:ext cx="4887007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B5446-3BF3-4931-B09C-7F40141EC78C}"/>
              </a:ext>
            </a:extLst>
          </p:cNvPr>
          <p:cNvSpPr txBox="1"/>
          <p:nvPr/>
        </p:nvSpPr>
        <p:spPr>
          <a:xfrm>
            <a:off x="5676086" y="214946"/>
            <a:ext cx="16289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HYOUGO</a:t>
            </a:r>
          </a:p>
        </p:txBody>
      </p:sp>
    </p:spTree>
    <p:extLst>
      <p:ext uri="{BB962C8B-B14F-4D97-AF65-F5344CB8AC3E}">
        <p14:creationId xmlns:p14="http://schemas.microsoft.com/office/powerpoint/2010/main" val="1799069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DF5DE7-9F92-4C7B-AD28-AE0FA6EF5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96" y="895993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C10711-9CA8-45A7-9467-F4A4C8776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6206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BA733F-DE31-4843-91C2-100D83CA0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92" y="3683033"/>
            <a:ext cx="4887007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033A2F-C95A-4FEA-8277-917BAE86645C}"/>
              </a:ext>
            </a:extLst>
          </p:cNvPr>
          <p:cNvSpPr txBox="1"/>
          <p:nvPr/>
        </p:nvSpPr>
        <p:spPr>
          <a:xfrm>
            <a:off x="5733560" y="341995"/>
            <a:ext cx="11192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NARA</a:t>
            </a:r>
          </a:p>
        </p:txBody>
      </p:sp>
    </p:spTree>
    <p:extLst>
      <p:ext uri="{BB962C8B-B14F-4D97-AF65-F5344CB8AC3E}">
        <p14:creationId xmlns:p14="http://schemas.microsoft.com/office/powerpoint/2010/main" val="3761040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D142D-6AFC-48AB-86CF-F0E421C24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000" y="771303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E7A052-1A31-49A6-8864-196068980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06" y="3676206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927C28-3556-417A-B8E1-A14A0E099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93" y="3676206"/>
            <a:ext cx="4887007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09E160-D0D7-4378-AD03-38B87263F133}"/>
              </a:ext>
            </a:extLst>
          </p:cNvPr>
          <p:cNvSpPr txBox="1"/>
          <p:nvPr/>
        </p:nvSpPr>
        <p:spPr>
          <a:xfrm>
            <a:off x="5320146" y="378819"/>
            <a:ext cx="21285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WAKAYAMA</a:t>
            </a:r>
          </a:p>
        </p:txBody>
      </p:sp>
    </p:spTree>
    <p:extLst>
      <p:ext uri="{BB962C8B-B14F-4D97-AF65-F5344CB8AC3E}">
        <p14:creationId xmlns:p14="http://schemas.microsoft.com/office/powerpoint/2010/main" val="41316942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929867-4D85-434A-AA2A-7C6729264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363" y="868285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78A2F0-245E-4394-82BA-FD3E4DF03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3" y="3676206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0F9499-DAD6-411E-9A07-CD87494B1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93" y="3676206"/>
            <a:ext cx="4887007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051878-B384-4EB6-98BE-E2F6AFE70FAF}"/>
              </a:ext>
            </a:extLst>
          </p:cNvPr>
          <p:cNvSpPr txBox="1"/>
          <p:nvPr/>
        </p:nvSpPr>
        <p:spPr>
          <a:xfrm>
            <a:off x="5514109" y="591286"/>
            <a:ext cx="15706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TOTTORI</a:t>
            </a:r>
          </a:p>
        </p:txBody>
      </p:sp>
    </p:spTree>
    <p:extLst>
      <p:ext uri="{BB962C8B-B14F-4D97-AF65-F5344CB8AC3E}">
        <p14:creationId xmlns:p14="http://schemas.microsoft.com/office/powerpoint/2010/main" val="4179355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A5B6CA-B8D7-493A-B94C-9C5FC385C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315" y="771303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56800D-F4C1-4D86-AE61-AB1050C6F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2" y="3569922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AD24FC-988D-479F-9159-B8C2E9DD7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93" y="3676206"/>
            <a:ext cx="4887007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7450-1835-4126-940A-65812A094753}"/>
              </a:ext>
            </a:extLst>
          </p:cNvPr>
          <p:cNvSpPr txBox="1"/>
          <p:nvPr/>
        </p:nvSpPr>
        <p:spPr>
          <a:xfrm>
            <a:off x="5586253" y="494304"/>
            <a:ext cx="17187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SHIMANE</a:t>
            </a:r>
          </a:p>
        </p:txBody>
      </p:sp>
    </p:spTree>
    <p:extLst>
      <p:ext uri="{BB962C8B-B14F-4D97-AF65-F5344CB8AC3E}">
        <p14:creationId xmlns:p14="http://schemas.microsoft.com/office/powerpoint/2010/main" val="2008315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7390CD-5953-434C-9761-CFCF656FF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836" y="895994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7285D6-9664-410D-A1B1-E7CC92BA6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05" y="3676206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5A6498-B1B5-4986-A116-65CAD6D8A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93" y="3600006"/>
            <a:ext cx="4887007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01DD89-C49C-4158-8D64-EAFA0DF30473}"/>
              </a:ext>
            </a:extLst>
          </p:cNvPr>
          <p:cNvSpPr txBox="1"/>
          <p:nvPr/>
        </p:nvSpPr>
        <p:spPr>
          <a:xfrm>
            <a:off x="5485264" y="618995"/>
            <a:ext cx="18197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OKAYAMA</a:t>
            </a:r>
          </a:p>
        </p:txBody>
      </p:sp>
    </p:spTree>
    <p:extLst>
      <p:ext uri="{BB962C8B-B14F-4D97-AF65-F5344CB8AC3E}">
        <p14:creationId xmlns:p14="http://schemas.microsoft.com/office/powerpoint/2010/main" val="9593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B753CA-03A9-4356-B131-ECEF429E9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272" y="979121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CD7C18-8AD1-4E0F-A16E-CD9FF437A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50" y="3676206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2C8794-A3E7-412C-9A6F-92DAD37B4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93" y="3676206"/>
            <a:ext cx="4887007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5E65BE-C249-4DDE-A950-2B93752F7A35}"/>
              </a:ext>
            </a:extLst>
          </p:cNvPr>
          <p:cNvSpPr txBox="1"/>
          <p:nvPr/>
        </p:nvSpPr>
        <p:spPr>
          <a:xfrm>
            <a:off x="5458691" y="702122"/>
            <a:ext cx="20926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HIROSHIMA</a:t>
            </a:r>
          </a:p>
        </p:txBody>
      </p:sp>
    </p:spTree>
    <p:extLst>
      <p:ext uri="{BB962C8B-B14F-4D97-AF65-F5344CB8AC3E}">
        <p14:creationId xmlns:p14="http://schemas.microsoft.com/office/powerpoint/2010/main" val="1337082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02A222-7631-47F7-A417-9FF056AC1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417" y="923703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551FB2-1A01-497D-B8C5-D830748C1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41" y="3556067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75758A-3A55-4F4D-9D40-7DB4E9270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93" y="3676206"/>
            <a:ext cx="4887007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A3572F-6A2F-4902-B66C-443B42377583}"/>
              </a:ext>
            </a:extLst>
          </p:cNvPr>
          <p:cNvSpPr txBox="1"/>
          <p:nvPr/>
        </p:nvSpPr>
        <p:spPr>
          <a:xfrm>
            <a:off x="5347855" y="489844"/>
            <a:ext cx="21941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YAMAGUCHI</a:t>
            </a:r>
          </a:p>
        </p:txBody>
      </p:sp>
    </p:spTree>
    <p:extLst>
      <p:ext uri="{BB962C8B-B14F-4D97-AF65-F5344CB8AC3E}">
        <p14:creationId xmlns:p14="http://schemas.microsoft.com/office/powerpoint/2010/main" val="425654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744061-FF7E-4C1E-AFB7-A26BE50A5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" y="461039"/>
            <a:ext cx="11042073" cy="1755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6A0B7E-0E8B-4209-AD17-A796F2D74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" y="3672534"/>
            <a:ext cx="5575540" cy="1913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D30FC8-46C1-4137-9683-EA766D0E5C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051" y="3830374"/>
            <a:ext cx="6035547" cy="175568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73A4AF1-CF14-4947-ADA9-76833228DFB3}"/>
              </a:ext>
            </a:extLst>
          </p:cNvPr>
          <p:cNvSpPr/>
          <p:nvPr/>
        </p:nvSpPr>
        <p:spPr>
          <a:xfrm>
            <a:off x="5368977" y="461038"/>
            <a:ext cx="1346616" cy="163758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722F4-D369-4C74-9BA0-E45F1B85A320}"/>
              </a:ext>
            </a:extLst>
          </p:cNvPr>
          <p:cNvSpPr txBox="1"/>
          <p:nvPr/>
        </p:nvSpPr>
        <p:spPr>
          <a:xfrm>
            <a:off x="2158584" y="3097200"/>
            <a:ext cx="1723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highlight>
                  <a:srgbClr val="FFFF00"/>
                </a:highlight>
              </a:rPr>
              <a:t>GLS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A551D-0556-467A-9461-3D514D640F6E}"/>
              </a:ext>
            </a:extLst>
          </p:cNvPr>
          <p:cNvSpPr txBox="1"/>
          <p:nvPr/>
        </p:nvSpPr>
        <p:spPr>
          <a:xfrm>
            <a:off x="8594059" y="3108443"/>
            <a:ext cx="1899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highlight>
                  <a:srgbClr val="FFFF00"/>
                </a:highlight>
              </a:rPr>
              <a:t>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6FBACB-32EF-4FB9-AA7D-F333BEB71FCF}"/>
              </a:ext>
            </a:extLst>
          </p:cNvPr>
          <p:cNvSpPr/>
          <p:nvPr/>
        </p:nvSpPr>
        <p:spPr>
          <a:xfrm>
            <a:off x="1798820" y="4197246"/>
            <a:ext cx="2368446" cy="13888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077AC5-6D93-4C02-A1D4-403666B1E8A5}"/>
              </a:ext>
            </a:extLst>
          </p:cNvPr>
          <p:cNvSpPr/>
          <p:nvPr/>
        </p:nvSpPr>
        <p:spPr>
          <a:xfrm>
            <a:off x="7884652" y="3830374"/>
            <a:ext cx="2608462" cy="17556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68C545-EAEE-4155-8F24-573A6E113D88}"/>
              </a:ext>
            </a:extLst>
          </p:cNvPr>
          <p:cNvSpPr txBox="1"/>
          <p:nvPr/>
        </p:nvSpPr>
        <p:spPr>
          <a:xfrm>
            <a:off x="3357797" y="5996066"/>
            <a:ext cx="4407108" cy="400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0FC994D-D2C7-4C0E-8455-5389908153C2}"/>
              </a:ext>
            </a:extLst>
          </p:cNvPr>
          <p:cNvSpPr/>
          <p:nvPr/>
        </p:nvSpPr>
        <p:spPr>
          <a:xfrm rot="10800000">
            <a:off x="3192905" y="3075864"/>
            <a:ext cx="329784" cy="642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278B45-29AC-4EE7-897C-4FCE846DCEDD}"/>
              </a:ext>
            </a:extLst>
          </p:cNvPr>
          <p:cNvSpPr/>
          <p:nvPr/>
        </p:nvSpPr>
        <p:spPr>
          <a:xfrm>
            <a:off x="4167265" y="1494158"/>
            <a:ext cx="1201711" cy="5396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708985-3B55-4E05-8E1C-886461727550}"/>
              </a:ext>
            </a:extLst>
          </p:cNvPr>
          <p:cNvSpPr/>
          <p:nvPr/>
        </p:nvSpPr>
        <p:spPr>
          <a:xfrm>
            <a:off x="4167265" y="803670"/>
            <a:ext cx="1201711" cy="615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OLS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AA6DB7D-D403-4D59-A9BE-1917AE2AEEB7}"/>
              </a:ext>
            </a:extLst>
          </p:cNvPr>
          <p:cNvSpPr/>
          <p:nvPr/>
        </p:nvSpPr>
        <p:spPr>
          <a:xfrm rot="10800000">
            <a:off x="5039193" y="1523405"/>
            <a:ext cx="329784" cy="44445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2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8" grpId="0"/>
      <p:bldP spid="6" grpId="0" animBg="1"/>
      <p:bldP spid="10" grpId="0" animBg="1"/>
      <p:bldP spid="13" grpId="0" animBg="1"/>
      <p:bldP spid="16" grpId="0" animBg="1"/>
      <p:bldP spid="18" grpId="0" animBg="1"/>
      <p:bldP spid="2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1D9FF7-AFC4-4E5F-9F76-00AA08DD6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563" y="965267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3C370-2232-4547-8563-727460973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32" y="3676206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1A5DDE-C90C-4E65-BE3C-8888EC9C9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93" y="3676206"/>
            <a:ext cx="4887007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654E25-493C-4DD5-BE94-61079E8CFCB1}"/>
              </a:ext>
            </a:extLst>
          </p:cNvPr>
          <p:cNvSpPr txBox="1"/>
          <p:nvPr/>
        </p:nvSpPr>
        <p:spPr>
          <a:xfrm>
            <a:off x="5333999" y="411269"/>
            <a:ext cx="21734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TOKUSHIMA</a:t>
            </a:r>
          </a:p>
        </p:txBody>
      </p:sp>
    </p:spTree>
    <p:extLst>
      <p:ext uri="{BB962C8B-B14F-4D97-AF65-F5344CB8AC3E}">
        <p14:creationId xmlns:p14="http://schemas.microsoft.com/office/powerpoint/2010/main" val="13878228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A6E85-C3B2-4785-BCD5-C0DBC94B4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605" y="854431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976870-C5F1-4FA8-A343-A66AE1AE8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6" y="3676206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8F22D9-C80C-4851-9608-4E373AB41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696" y="3676206"/>
            <a:ext cx="4887007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186C65-F761-4914-B545-0A240718CA23}"/>
              </a:ext>
            </a:extLst>
          </p:cNvPr>
          <p:cNvSpPr txBox="1"/>
          <p:nvPr/>
        </p:nvSpPr>
        <p:spPr>
          <a:xfrm>
            <a:off x="5616195" y="415826"/>
            <a:ext cx="1640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KAGAWA</a:t>
            </a:r>
          </a:p>
        </p:txBody>
      </p:sp>
    </p:spTree>
    <p:extLst>
      <p:ext uri="{BB962C8B-B14F-4D97-AF65-F5344CB8AC3E}">
        <p14:creationId xmlns:p14="http://schemas.microsoft.com/office/powerpoint/2010/main" val="16754421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364F24-A3F1-4B2D-86F6-CEEE1195F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781" y="868285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01B59B-1679-4DAE-9136-2CB4C7925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9" y="3676206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1B4541-D61E-4646-BC34-EFBA79C69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93" y="3676206"/>
            <a:ext cx="4887007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251E74-6836-4F96-9202-A6D55B9DEDD4}"/>
              </a:ext>
            </a:extLst>
          </p:cNvPr>
          <p:cNvSpPr txBox="1"/>
          <p:nvPr/>
        </p:nvSpPr>
        <p:spPr>
          <a:xfrm>
            <a:off x="5721928" y="485098"/>
            <a:ext cx="12410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EHIME</a:t>
            </a:r>
          </a:p>
        </p:txBody>
      </p:sp>
    </p:spTree>
    <p:extLst>
      <p:ext uri="{BB962C8B-B14F-4D97-AF65-F5344CB8AC3E}">
        <p14:creationId xmlns:p14="http://schemas.microsoft.com/office/powerpoint/2010/main" val="2680537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1A168D-A039-4C02-A8BB-3F4800B42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356" y="826721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F897A1-C110-4E3F-BA5E-6EC2EA03C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5" y="3676206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BAF999-C6FA-49E0-B12C-F65D801AA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59" y="3676206"/>
            <a:ext cx="4887007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491CDC-0A71-415A-B4C8-6DE6548BD7FB}"/>
              </a:ext>
            </a:extLst>
          </p:cNvPr>
          <p:cNvSpPr txBox="1"/>
          <p:nvPr/>
        </p:nvSpPr>
        <p:spPr>
          <a:xfrm>
            <a:off x="5761942" y="272723"/>
            <a:ext cx="14373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KOUCHI</a:t>
            </a:r>
          </a:p>
        </p:txBody>
      </p:sp>
    </p:spTree>
    <p:extLst>
      <p:ext uri="{BB962C8B-B14F-4D97-AF65-F5344CB8AC3E}">
        <p14:creationId xmlns:p14="http://schemas.microsoft.com/office/powerpoint/2010/main" val="3687013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5F4560-C2F3-4365-8E6D-72D330F70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98" y="909848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A4A066-C23B-46C9-AAC3-C9A9CC56E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6206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AEAB62-38C7-4453-A727-156893CF5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95" y="3676206"/>
            <a:ext cx="4887007" cy="31817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FC59B3-418B-4BFA-BD39-995C17A94DC4}"/>
              </a:ext>
            </a:extLst>
          </p:cNvPr>
          <p:cNvSpPr txBox="1"/>
          <p:nvPr/>
        </p:nvSpPr>
        <p:spPr>
          <a:xfrm>
            <a:off x="5375779" y="498953"/>
            <a:ext cx="17672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FUKUOKA</a:t>
            </a:r>
          </a:p>
        </p:txBody>
      </p:sp>
    </p:spTree>
    <p:extLst>
      <p:ext uri="{BB962C8B-B14F-4D97-AF65-F5344CB8AC3E}">
        <p14:creationId xmlns:p14="http://schemas.microsoft.com/office/powerpoint/2010/main" val="42383124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7F3BF8-32F2-4BCC-809F-78E8EE058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635" y="868285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5AD21D-39A1-4EF0-AF40-A7D4AF87F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8" y="3676206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F24C1A-090E-4C15-9507-D75FE26CC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93" y="3676206"/>
            <a:ext cx="4887007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BC8F69-DD58-4B31-A1D4-A6CB883643E8}"/>
              </a:ext>
            </a:extLst>
          </p:cNvPr>
          <p:cNvSpPr txBox="1"/>
          <p:nvPr/>
        </p:nvSpPr>
        <p:spPr>
          <a:xfrm>
            <a:off x="5846618" y="314287"/>
            <a:ext cx="10636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SAGA</a:t>
            </a:r>
          </a:p>
        </p:txBody>
      </p:sp>
    </p:spTree>
    <p:extLst>
      <p:ext uri="{BB962C8B-B14F-4D97-AF65-F5344CB8AC3E}">
        <p14:creationId xmlns:p14="http://schemas.microsoft.com/office/powerpoint/2010/main" val="11908923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95D6C2-8600-4E70-ABFD-FD6CD5940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96" y="840576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8E31F6-8839-4162-BD87-85245098D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69279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D11897-30C6-43F9-AE2A-731B99C95C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93" y="3669279"/>
            <a:ext cx="4887007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478714-B523-4D7B-910F-9223C67427A4}"/>
              </a:ext>
            </a:extLst>
          </p:cNvPr>
          <p:cNvSpPr txBox="1"/>
          <p:nvPr/>
        </p:nvSpPr>
        <p:spPr>
          <a:xfrm>
            <a:off x="5334000" y="415636"/>
            <a:ext cx="18648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NAGASAKI</a:t>
            </a:r>
          </a:p>
        </p:txBody>
      </p:sp>
    </p:spTree>
    <p:extLst>
      <p:ext uri="{BB962C8B-B14F-4D97-AF65-F5344CB8AC3E}">
        <p14:creationId xmlns:p14="http://schemas.microsoft.com/office/powerpoint/2010/main" val="29586299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1DF8E5-CD60-45E8-9991-9E7822E28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44" y="923703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70ED37-E3A8-49FE-A926-6D8C94210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2" y="3676206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79F7DD-D5EF-473B-A3A0-10E10B8DB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93" y="3676206"/>
            <a:ext cx="4887007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80CA85-0780-4D6A-913F-51F84B2289FE}"/>
              </a:ext>
            </a:extLst>
          </p:cNvPr>
          <p:cNvSpPr txBox="1"/>
          <p:nvPr/>
        </p:nvSpPr>
        <p:spPr>
          <a:xfrm>
            <a:off x="5430982" y="512618"/>
            <a:ext cx="2238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KUMAMOTO</a:t>
            </a:r>
          </a:p>
        </p:txBody>
      </p:sp>
    </p:spTree>
    <p:extLst>
      <p:ext uri="{BB962C8B-B14F-4D97-AF65-F5344CB8AC3E}">
        <p14:creationId xmlns:p14="http://schemas.microsoft.com/office/powerpoint/2010/main" val="42007746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67656-1579-4D70-99A0-D3DBA2DE4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96" y="895994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854162-1FE0-4154-8469-85A623E48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6" y="3676206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3837A3-987F-4979-A5D4-2AFCD931F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93" y="3676206"/>
            <a:ext cx="4887007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1C049-78F6-48CC-AA73-42E336A905CB}"/>
              </a:ext>
            </a:extLst>
          </p:cNvPr>
          <p:cNvSpPr txBox="1"/>
          <p:nvPr/>
        </p:nvSpPr>
        <p:spPr>
          <a:xfrm>
            <a:off x="5694218" y="498764"/>
            <a:ext cx="11995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OOITA</a:t>
            </a:r>
          </a:p>
        </p:txBody>
      </p:sp>
    </p:spTree>
    <p:extLst>
      <p:ext uri="{BB962C8B-B14F-4D97-AF65-F5344CB8AC3E}">
        <p14:creationId xmlns:p14="http://schemas.microsoft.com/office/powerpoint/2010/main" val="2776234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5419D6-7879-43A2-ABB2-7EC37CD2D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433" y="771303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BF4316-F76A-4D8F-AEE1-0DCF59201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72" y="3664727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7D95E0-1946-4A1F-A930-8E5D3459A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93" y="3676206"/>
            <a:ext cx="4887007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1654C0-1F08-4A9E-BFD9-58EA2E0042D2}"/>
              </a:ext>
            </a:extLst>
          </p:cNvPr>
          <p:cNvSpPr txBox="1"/>
          <p:nvPr/>
        </p:nvSpPr>
        <p:spPr>
          <a:xfrm>
            <a:off x="5430982" y="332698"/>
            <a:ext cx="17520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MIYAZAKI</a:t>
            </a:r>
          </a:p>
        </p:txBody>
      </p:sp>
    </p:spTree>
    <p:extLst>
      <p:ext uri="{BB962C8B-B14F-4D97-AF65-F5344CB8AC3E}">
        <p14:creationId xmlns:p14="http://schemas.microsoft.com/office/powerpoint/2010/main" val="385539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0D495F-E6C6-4219-83C4-F1A50F655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551" y="780606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E70922-7E08-4257-AC3B-1A47B37A0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0" y="3429000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BEDD1D-7255-4DCF-B77E-018F6D53E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663" y="3429000"/>
            <a:ext cx="4887007" cy="31817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C72447-4E09-4C1D-8E78-B67C42DEC303}"/>
              </a:ext>
            </a:extLst>
          </p:cNvPr>
          <p:cNvSpPr txBox="1"/>
          <p:nvPr/>
        </p:nvSpPr>
        <p:spPr>
          <a:xfrm>
            <a:off x="3652496" y="355856"/>
            <a:ext cx="4887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i="1" dirty="0"/>
              <a:t>HOKKAIDO</a:t>
            </a:r>
          </a:p>
        </p:txBody>
      </p:sp>
    </p:spTree>
    <p:extLst>
      <p:ext uri="{BB962C8B-B14F-4D97-AF65-F5344CB8AC3E}">
        <p14:creationId xmlns:p14="http://schemas.microsoft.com/office/powerpoint/2010/main" val="26841425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02C01A-0E4E-4753-85DD-E2DAA05B3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272" y="785157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818FF0-7903-42D9-9399-310FE7FC6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51" y="3676206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EC1576-CE86-4A2A-BD2D-56C1C5E83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93" y="3676206"/>
            <a:ext cx="4887007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F54C3B-A415-40AD-A64A-9B7F2DF0EC8D}"/>
              </a:ext>
            </a:extLst>
          </p:cNvPr>
          <p:cNvSpPr txBox="1"/>
          <p:nvPr/>
        </p:nvSpPr>
        <p:spPr>
          <a:xfrm>
            <a:off x="5306290" y="508158"/>
            <a:ext cx="22134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KAGOSHIMA</a:t>
            </a:r>
          </a:p>
        </p:txBody>
      </p:sp>
    </p:spTree>
    <p:extLst>
      <p:ext uri="{BB962C8B-B14F-4D97-AF65-F5344CB8AC3E}">
        <p14:creationId xmlns:p14="http://schemas.microsoft.com/office/powerpoint/2010/main" val="15494276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2F3AEA-4C0E-4F91-ADF0-761FD7F5C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20" y="715884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53AAB5-5F43-424F-AA3A-4EB52EA67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6" y="3539836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85BD9F-7C72-4BB9-94FD-719A89430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165" y="3676206"/>
            <a:ext cx="4982534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9C3A62-59EA-4091-804C-CC0AA2A0FE2B}"/>
              </a:ext>
            </a:extLst>
          </p:cNvPr>
          <p:cNvSpPr txBox="1"/>
          <p:nvPr/>
        </p:nvSpPr>
        <p:spPr>
          <a:xfrm>
            <a:off x="5325248" y="332697"/>
            <a:ext cx="17837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OKINAWA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657A53D-285D-46EC-9CD5-4AB45922D3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068440"/>
              </p:ext>
            </p:extLst>
          </p:nvPr>
        </p:nvGraphicFramePr>
        <p:xfrm>
          <a:off x="7157699" y="9814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4006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83F712-7147-48F5-BC4D-581F58CE5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587" y="923703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144ADF-2F74-44FF-85C8-6266265B2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87" y="3676206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CE7FA1-DCC7-4416-9D9F-BE96BC4A2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113" y="3548922"/>
            <a:ext cx="4887007" cy="3181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798E39-F46B-4DAD-B5AD-9A063E1F9462}"/>
              </a:ext>
            </a:extLst>
          </p:cNvPr>
          <p:cNvSpPr txBox="1"/>
          <p:nvPr/>
        </p:nvSpPr>
        <p:spPr>
          <a:xfrm>
            <a:off x="5427268" y="471244"/>
            <a:ext cx="15868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AOMORI</a:t>
            </a:r>
          </a:p>
        </p:txBody>
      </p:sp>
    </p:spTree>
    <p:extLst>
      <p:ext uri="{BB962C8B-B14F-4D97-AF65-F5344CB8AC3E}">
        <p14:creationId xmlns:p14="http://schemas.microsoft.com/office/powerpoint/2010/main" val="360891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436174-7B4D-4479-B4AD-9491E70DE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96" y="909848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432EC6-D741-4244-987F-F690FFE93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1" y="3676206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FC18DB-114B-44FC-A2B1-93ECE38C4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80" y="3676206"/>
            <a:ext cx="4887007" cy="31817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958F27-A69B-4D55-91C7-2B576741DFD0}"/>
              </a:ext>
            </a:extLst>
          </p:cNvPr>
          <p:cNvSpPr txBox="1"/>
          <p:nvPr/>
        </p:nvSpPr>
        <p:spPr>
          <a:xfrm>
            <a:off x="4364182" y="540516"/>
            <a:ext cx="3699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i="1" dirty="0"/>
              <a:t>IWATE</a:t>
            </a:r>
          </a:p>
        </p:txBody>
      </p:sp>
    </p:spTree>
    <p:extLst>
      <p:ext uri="{BB962C8B-B14F-4D97-AF65-F5344CB8AC3E}">
        <p14:creationId xmlns:p14="http://schemas.microsoft.com/office/powerpoint/2010/main" val="166943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27CA27-9C94-48C0-8436-361C49F74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26" y="1050570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69DB5F-9178-40E6-85DF-E34B7F1F4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18" y="3676206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1C6F8E-FBD2-408F-85E0-15F735A6B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437" y="3676206"/>
            <a:ext cx="4887007" cy="31817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F51AC1-F9FC-418D-82E6-CCFCC0DBA238}"/>
              </a:ext>
            </a:extLst>
          </p:cNvPr>
          <p:cNvSpPr txBox="1"/>
          <p:nvPr/>
        </p:nvSpPr>
        <p:spPr>
          <a:xfrm>
            <a:off x="5773700" y="496572"/>
            <a:ext cx="13645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MIYAGI</a:t>
            </a:r>
          </a:p>
        </p:txBody>
      </p:sp>
    </p:spTree>
    <p:extLst>
      <p:ext uri="{BB962C8B-B14F-4D97-AF65-F5344CB8AC3E}">
        <p14:creationId xmlns:p14="http://schemas.microsoft.com/office/powerpoint/2010/main" val="17848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63520C-EB5E-48BD-A18C-9A5A9F7E6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96" y="868285"/>
            <a:ext cx="4887007" cy="3181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CDA47E-7F00-45BB-81E8-16089F77B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37" y="3556285"/>
            <a:ext cx="4887007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5AB8AA-3EC8-41C5-8F5F-74F3D2419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93" y="3556285"/>
            <a:ext cx="4887007" cy="31817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FFCF35-D1A5-4399-87CD-36288382CD1E}"/>
              </a:ext>
            </a:extLst>
          </p:cNvPr>
          <p:cNvSpPr txBox="1"/>
          <p:nvPr/>
        </p:nvSpPr>
        <p:spPr>
          <a:xfrm>
            <a:off x="5721928" y="457389"/>
            <a:ext cx="11260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AKITA</a:t>
            </a:r>
          </a:p>
        </p:txBody>
      </p:sp>
    </p:spTree>
    <p:extLst>
      <p:ext uri="{BB962C8B-B14F-4D97-AF65-F5344CB8AC3E}">
        <p14:creationId xmlns:p14="http://schemas.microsoft.com/office/powerpoint/2010/main" val="50663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130</Words>
  <Application>Microsoft Office PowerPoint</Application>
  <PresentationFormat>Widescreen</PresentationFormat>
  <Paragraphs>62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Saw Aung</dc:creator>
  <cp:lastModifiedBy>Saw Aung</cp:lastModifiedBy>
  <cp:revision>30</cp:revision>
  <dcterms:created xsi:type="dcterms:W3CDTF">2020-06-06T14:18:39Z</dcterms:created>
  <dcterms:modified xsi:type="dcterms:W3CDTF">2020-06-12T06:42:45Z</dcterms:modified>
</cp:coreProperties>
</file>