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D6518-F9F8-5542-A601-427D35471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32ECC2-5936-F94D-8709-F796F1DF7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096C92-F9F8-304D-ADE3-F2CC0588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5DB6-775E-5C45-AE0A-F8317215B8ED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9EE9D0-49EC-F84E-9B79-818BDE5B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1985AC-C8A3-BA48-AEB3-0BCC8472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A059-B83F-914D-A494-D64369A360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0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AC445-BFD2-BF4F-AAEE-B0C917AE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470600-9EA6-CE4B-8D20-C66CD5544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A4238A-8A7E-3844-8C2A-AE5725C4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5DB6-775E-5C45-AE0A-F8317215B8ED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04F690-9042-A342-BCF2-C60A3641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D9C0F3-CFA1-9144-9CD6-1B7CBBD1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A059-B83F-914D-A494-D64369A360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88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D175A8A-3B6F-F54A-A9B3-3764DB751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BEC732-C1DB-C643-B3E1-6D3257F22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5A24EC-18D9-BE4E-B7F3-AB08C6B2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5DB6-775E-5C45-AE0A-F8317215B8ED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0E92A8-349D-8D4B-A32F-BCA1D475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D0A4C2-E913-3041-A6C0-ACEC71A8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A059-B83F-914D-A494-D64369A360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04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76A26-39F5-BE41-A72A-15EB8AAE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8302A2-33DA-2F45-A19B-A673F46F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04F1D1-89B1-AC4C-9908-0F03457D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5DB6-775E-5C45-AE0A-F8317215B8ED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64B33C-15F9-9C4C-B7B9-70235E29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4D66B4-780B-6D48-931C-DA54D078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A059-B83F-914D-A494-D64369A360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64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9DDA7-3034-1C41-962B-506FCD15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A88420-CD97-1A45-8E03-E895BEB32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0634E8-6CB1-7344-9AB0-38640FA9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5DB6-775E-5C45-AE0A-F8317215B8ED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F6D256-B477-4A41-A99D-D63E4829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28BA1E-5C19-2B4E-93F4-0B34291B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A059-B83F-914D-A494-D64369A360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30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1A5041-FBAB-3E46-ACCF-24441F6D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59A299-4294-E843-9178-1EC861C34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4852C2-4112-A941-879C-FD11AFE88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C33AEA-C826-F749-A480-EFB5608C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5DB6-775E-5C45-AE0A-F8317215B8ED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F8A45D-912F-C84C-AEF0-C5042A00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6685CE-73B4-044C-AA03-EC607EE3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A059-B83F-914D-A494-D64369A360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70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B81DF6-A8DB-404A-91CF-B67314F5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1858D2-1096-FE4A-A980-0BD6D7FEB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474E64-E978-BC49-A987-6EFFAC9DB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DDD719-70CA-BA49-953B-7D1E68245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C991C7-4204-B04F-8E0C-C1D8B070B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FA38FD4-6B67-254E-A7DB-9BFC1013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5DB6-775E-5C45-AE0A-F8317215B8ED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8485F9-53AC-7544-876D-9D7F0159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814BC5-C6B8-BC47-962A-00436D3C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A059-B83F-914D-A494-D64369A360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91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1F497B-B09D-5C42-A5E1-349482D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D93881-59B7-D948-B59E-D428E7FB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5DB6-775E-5C45-AE0A-F8317215B8ED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96D070D-FD41-6A47-999B-9A6A342F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15026B-1DDF-1E41-9D4A-1B290A0C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A059-B83F-914D-A494-D64369A360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76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E9D8697-302F-BF43-BEE0-003D1836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5DB6-775E-5C45-AE0A-F8317215B8ED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A8DE44-EABA-4542-9B3B-41473816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093BBC-95D6-7240-A9F8-8B82E215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A059-B83F-914D-A494-D64369A360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20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F7FD0A-C242-8F42-8D6A-D9439292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820603-7EC9-3348-BE4C-4E5C52D63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FC6B95-7E15-2F4D-A2E0-311854C87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C4591A-2D75-0E4E-9767-18DE9941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5DB6-775E-5C45-AE0A-F8317215B8ED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2C19EB-4167-3841-AEE8-3B173F01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2DF0DA-E20F-A942-9BDD-F279A9ED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A059-B83F-914D-A494-D64369A360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3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3A765-6A44-624F-8D00-BC17FFEC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CDC6F5B-1901-2845-AF89-EDF02E456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1995A2-EB57-B140-AB07-DA03C31E8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2D32F5-90CE-F549-8422-5508224D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5DB6-775E-5C45-AE0A-F8317215B8ED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A44178-EA4C-B64F-918A-46054A70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EBF592-45C4-5341-858A-6EB50824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A059-B83F-914D-A494-D64369A360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44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A1D7B35-C67E-8142-A059-2471CE1B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D33540-5A5F-0647-B7C4-73943299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23BD0B-4C5C-1145-B59F-8B9655CB4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95DB6-775E-5C45-AE0A-F8317215B8ED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44346B-7DC8-054A-A871-25C4A8AEC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C3DFEA-5C7A-A344-A465-89E6C8CAC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A059-B83F-914D-A494-D64369A360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45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9E4EC3EE-7131-1D47-A994-622B79E29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" r="40000"/>
          <a:stretch/>
        </p:blipFill>
        <p:spPr>
          <a:xfrm>
            <a:off x="243405" y="363532"/>
            <a:ext cx="7305711" cy="4494403"/>
          </a:xfrm>
          <a:prstGeom prst="rect">
            <a:avLst/>
          </a:prstGeom>
        </p:spPr>
      </p:pic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E3F6B30-4092-854D-9745-47B1D952C8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58" t="81094" r="50892" b="1"/>
          <a:stretch/>
        </p:blipFill>
        <p:spPr>
          <a:xfrm>
            <a:off x="1066800" y="5188688"/>
            <a:ext cx="5029200" cy="103996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76FF43-1EAD-E946-AD08-663A7BF2D052}"/>
              </a:ext>
            </a:extLst>
          </p:cNvPr>
          <p:cNvSpPr txBox="1"/>
          <p:nvPr/>
        </p:nvSpPr>
        <p:spPr>
          <a:xfrm>
            <a:off x="6616995" y="1382448"/>
            <a:ext cx="6209416" cy="94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Select the </a:t>
            </a:r>
            <a:r>
              <a:rPr lang="en-US" altLang="ja-JP" sz="2800"/>
              <a:t>mean value </a:t>
            </a:r>
            <a:r>
              <a:rPr lang="en-US" altLang="ja-JP" sz="2800" dirty="0"/>
              <a:t>as each </a:t>
            </a:r>
            <a:r>
              <a:rPr kumimoji="1" lang="en-US" altLang="ja-JP" sz="2800" dirty="0"/>
              <a:t>threshold value.</a:t>
            </a:r>
            <a:endParaRPr kumimoji="1" lang="ja-JP" altLang="en-US" sz="280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27E575A-A204-F84D-B6E3-F057EA99DE7D}"/>
              </a:ext>
            </a:extLst>
          </p:cNvPr>
          <p:cNvCxnSpPr>
            <a:cxnSpLocks/>
          </p:cNvCxnSpPr>
          <p:nvPr/>
        </p:nvCxnSpPr>
        <p:spPr>
          <a:xfrm flipH="1" flipV="1">
            <a:off x="1339701" y="930153"/>
            <a:ext cx="5277294" cy="10049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A27FA18-2270-8D48-B862-1D52F6C86072}"/>
              </a:ext>
            </a:extLst>
          </p:cNvPr>
          <p:cNvCxnSpPr>
            <a:cxnSpLocks/>
          </p:cNvCxnSpPr>
          <p:nvPr/>
        </p:nvCxnSpPr>
        <p:spPr>
          <a:xfrm flipH="1" flipV="1">
            <a:off x="1339700" y="1754372"/>
            <a:ext cx="5277295" cy="180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2B095BC-E15F-DE42-AA0C-C5269EFAA64B}"/>
              </a:ext>
            </a:extLst>
          </p:cNvPr>
          <p:cNvCxnSpPr>
            <a:cxnSpLocks/>
          </p:cNvCxnSpPr>
          <p:nvPr/>
        </p:nvCxnSpPr>
        <p:spPr>
          <a:xfrm flipH="1">
            <a:off x="1339701" y="1935126"/>
            <a:ext cx="5277294" cy="672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>
            <a:extLst>
              <a:ext uri="{FF2B5EF4-FFF2-40B4-BE49-F238E27FC236}">
                <a16:creationId xmlns:a16="http://schemas.microsoft.com/office/drawing/2014/main" id="{3CCDE126-64AE-8142-82A1-16698F540008}"/>
              </a:ext>
            </a:extLst>
          </p:cNvPr>
          <p:cNvSpPr/>
          <p:nvPr/>
        </p:nvSpPr>
        <p:spPr>
          <a:xfrm>
            <a:off x="5316279" y="5708671"/>
            <a:ext cx="779721" cy="346506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7FFD518-8938-3B40-A4EC-4D6EDFF1B84C}"/>
              </a:ext>
            </a:extLst>
          </p:cNvPr>
          <p:cNvSpPr txBox="1"/>
          <p:nvPr/>
        </p:nvSpPr>
        <p:spPr>
          <a:xfrm>
            <a:off x="6616995" y="2607443"/>
            <a:ext cx="5440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These 3 variables was effective.</a:t>
            </a:r>
            <a:endParaRPr kumimoji="1" lang="ja-JP" altLang="en-US" sz="28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DD3AF6-2097-7A4E-9FBD-38B8F2717F6E}"/>
              </a:ext>
            </a:extLst>
          </p:cNvPr>
          <p:cNvSpPr txBox="1"/>
          <p:nvPr/>
        </p:nvSpPr>
        <p:spPr>
          <a:xfrm>
            <a:off x="6616994" y="4067648"/>
            <a:ext cx="5440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The combinations of 2 variables were also effective.</a:t>
            </a:r>
            <a:endParaRPr kumimoji="1" lang="ja-JP" altLang="en-US" sz="280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B232C7B-F35A-B04C-A938-2DBED17AB469}"/>
              </a:ext>
            </a:extLst>
          </p:cNvPr>
          <p:cNvCxnSpPr>
            <a:cxnSpLocks/>
          </p:cNvCxnSpPr>
          <p:nvPr/>
        </p:nvCxnSpPr>
        <p:spPr>
          <a:xfrm flipH="1" flipV="1">
            <a:off x="5362352" y="4301340"/>
            <a:ext cx="1251097" cy="2150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>
            <a:extLst>
              <a:ext uri="{FF2B5EF4-FFF2-40B4-BE49-F238E27FC236}">
                <a16:creationId xmlns:a16="http://schemas.microsoft.com/office/drawing/2014/main" id="{56B7926C-902C-184D-8D49-262B05625C54}"/>
              </a:ext>
            </a:extLst>
          </p:cNvPr>
          <p:cNvSpPr/>
          <p:nvPr/>
        </p:nvSpPr>
        <p:spPr>
          <a:xfrm>
            <a:off x="4961857" y="4128087"/>
            <a:ext cx="400495" cy="34650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82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24</Words>
  <Application>Microsoft Macintosh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岡本ありさ</dc:creator>
  <cp:lastModifiedBy>岡本ありさ</cp:lastModifiedBy>
  <cp:revision>5</cp:revision>
  <dcterms:created xsi:type="dcterms:W3CDTF">2020-05-28T04:54:48Z</dcterms:created>
  <dcterms:modified xsi:type="dcterms:W3CDTF">2020-05-29T01:42:52Z</dcterms:modified>
</cp:coreProperties>
</file>