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3" r:id="rId3"/>
    <p:sldId id="292" r:id="rId4"/>
    <p:sldId id="294" r:id="rId5"/>
    <p:sldId id="295" r:id="rId6"/>
    <p:sldId id="290" r:id="rId7"/>
    <p:sldId id="29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635"/>
    <a:srgbClr val="000000"/>
    <a:srgbClr val="D0CECE"/>
    <a:srgbClr val="1FC3BB"/>
    <a:srgbClr val="24DCD3"/>
    <a:srgbClr val="45E1D8"/>
    <a:srgbClr val="1B5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42" y="5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3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19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98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32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66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45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7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31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00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48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63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A8A3-7668-443A-A7B8-5426FB87D79F}" type="datetimeFigureOut">
              <a:rPr kumimoji="1" lang="ja-JP" altLang="en-US" smtClean="0"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516EB-FF0B-40FE-B94D-24C36D95CD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10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560351" y="1174460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60351" y="2170419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60351" y="3166378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60351" y="4162338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369115" y="1329548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カートの位置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369115" y="2325507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カートの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速度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174931" y="3310676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棒の角度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θ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369115" y="4299744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棒の角速度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ω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095538" y="119130"/>
            <a:ext cx="671119" cy="5595457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186795" y="22015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186795" y="929553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186795" y="163894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186795" y="3745636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186795" y="4455031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186795" y="5164424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 rot="5400000">
            <a:off x="3277998" y="2689403"/>
            <a:ext cx="30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98565" y="119130"/>
            <a:ext cx="671119" cy="5595457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4689822" y="22015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689822" y="929553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4689822" y="163894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4689822" y="3745636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4689822" y="4455031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4689822" y="5164424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 rot="5400000">
            <a:off x="4781025" y="2689403"/>
            <a:ext cx="30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6912690" y="2218424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912690" y="3214383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718035" y="2348832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Q(s,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786546" y="3340179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Q(s,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左に押す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2" name="直線コネクタ 61"/>
          <p:cNvCxnSpPr/>
          <p:nvPr/>
        </p:nvCxnSpPr>
        <p:spPr>
          <a:xfrm flipV="1">
            <a:off x="1997817" y="119130"/>
            <a:ext cx="1030609" cy="94627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997817" y="4934860"/>
            <a:ext cx="1006463" cy="71816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5389387" y="170502"/>
            <a:ext cx="1523303" cy="195705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5465804" y="3989938"/>
            <a:ext cx="1446886" cy="172465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3959604" y="135656"/>
            <a:ext cx="519258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3959604" y="5675472"/>
            <a:ext cx="519258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560351" y="1174460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60351" y="2170419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60351" y="3166378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60351" y="4162338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369115" y="1329548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カートの位置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369115" y="2325507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カートの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速度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174931" y="3310676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棒の角度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θ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369115" y="4299744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棒の角速度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ω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111245" y="666507"/>
            <a:ext cx="671119" cy="4774173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186795" y="787086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186795" y="1496481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186795" y="2205876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186795" y="3325012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186795" y="4034407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186795" y="4743800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 rot="5400000">
            <a:off x="3277998" y="2689403"/>
            <a:ext cx="30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5048571" y="1596213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5048571" y="2592172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/>
          <p:nvPr/>
        </p:nvCxnSpPr>
        <p:spPr>
          <a:xfrm flipV="1">
            <a:off x="1997817" y="686058"/>
            <a:ext cx="1030609" cy="34533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997817" y="4934860"/>
            <a:ext cx="919119" cy="39609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3893036" y="666507"/>
            <a:ext cx="1446886" cy="826229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3893036" y="4455032"/>
            <a:ext cx="1446886" cy="87592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5787447" y="1698818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p(s,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796591" y="2759734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(s,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左に押す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111245" y="5420077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活性化関数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RELU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707325" y="1031987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活性化関数</a:t>
            </a:r>
            <a:r>
              <a:rPr lang="en-US" altLang="ja-JP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SoftMax</a:t>
            </a:r>
            <a:endParaRPr kumimoji="1" lang="ja-JP" altLang="en-US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5085147" y="3747323"/>
            <a:ext cx="679509" cy="679509"/>
          </a:xfrm>
          <a:prstGeom prst="ellipse">
            <a:avLst/>
          </a:prstGeom>
          <a:solidFill>
            <a:srgbClr val="FB56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764656" y="3949513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V(s)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28080" y="4300790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活性化関数</a:t>
            </a:r>
            <a:endParaRPr lang="en-US" altLang="ja-JP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Linear</a:t>
            </a:r>
            <a:endParaRPr kumimoji="1" lang="ja-JP" altLang="en-US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0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9660" y="95090"/>
            <a:ext cx="3292665" cy="3308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9660" y="207712"/>
            <a:ext cx="3292665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Python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で機械学習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lnSpc>
                <a:spcPct val="110000"/>
              </a:lnSpc>
            </a:pPr>
            <a:r>
              <a:rPr lang="en-US" altLang="ja-JP" sz="24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[2]DQN</a:t>
            </a:r>
            <a:r>
              <a:rPr lang="ja-JP" altLang="en-US" sz="2400" b="1" dirty="0" err="1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24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DDQN</a:t>
            </a:r>
          </a:p>
          <a:p>
            <a:pPr algn="ctr">
              <a:lnSpc>
                <a:spcPct val="110000"/>
              </a:lnSpc>
            </a:pPr>
            <a:r>
              <a:rPr lang="ja-JP" altLang="en-US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強化</a:t>
            </a:r>
            <a:r>
              <a:rPr lang="ja-JP" altLang="en-US" sz="24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学習</a:t>
            </a:r>
            <a:endParaRPr lang="en-US" altLang="ja-JP" sz="2400" b="1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24000" t="63482" r="51500" b="6296"/>
          <a:stretch/>
        </p:blipFill>
        <p:spPr>
          <a:xfrm>
            <a:off x="631304" y="1518840"/>
            <a:ext cx="2589375" cy="1796709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4529328" y="73841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1</a:t>
            </a:r>
            <a:r>
              <a:rPr lang="ja-JP" altLang="en-US" dirty="0"/>
              <a:t>. スレッドはParameter Serverからネットワークの重みをコピーする</a:t>
            </a:r>
          </a:p>
          <a:p>
            <a:r>
              <a:rPr lang="ja-JP" altLang="en-US" dirty="0"/>
              <a:t>2. スレッドのAgentは自分のネットワークに</a:t>
            </a:r>
            <a:r>
              <a:rPr lang="ja-JP" altLang="en-US" dirty="0" err="1"/>
              <a:t>s</a:t>
            </a:r>
            <a:r>
              <a:rPr lang="ja-JP" altLang="en-US" dirty="0"/>
              <a:t>を入力して、aを得る</a:t>
            </a:r>
          </a:p>
          <a:p>
            <a:r>
              <a:rPr lang="ja-JP" altLang="en-US" dirty="0"/>
              <a:t>3. aを実行し、r(t)とs_を得る</a:t>
            </a:r>
          </a:p>
          <a:p>
            <a:r>
              <a:rPr lang="ja-JP" altLang="en-US" dirty="0"/>
              <a:t>4. (</a:t>
            </a:r>
            <a:r>
              <a:rPr lang="ja-JP" altLang="en-US" dirty="0" err="1"/>
              <a:t>s</a:t>
            </a:r>
            <a:r>
              <a:rPr lang="ja-JP" altLang="en-US" dirty="0"/>
              <a:t>，a,</a:t>
            </a:r>
            <a:r>
              <a:rPr lang="ja-JP" altLang="en-US" dirty="0" err="1"/>
              <a:t>r</a:t>
            </a:r>
            <a:r>
              <a:rPr lang="ja-JP" altLang="en-US" dirty="0"/>
              <a:t>,s_)をスレッドのメモリに格納する</a:t>
            </a:r>
          </a:p>
          <a:p>
            <a:r>
              <a:rPr lang="ja-JP" altLang="en-US" dirty="0"/>
              <a:t>5. 2〜4を繰り返す(各スレッドでTmaxステップ経過もしくは、終端に達するまで)</a:t>
            </a:r>
          </a:p>
          <a:p>
            <a:r>
              <a:rPr lang="ja-JP" altLang="en-US" dirty="0"/>
              <a:t>6. 経験が十分に溜まったら、自分スレッドのメモリの内容を利用して、ネットワークの重みを更新させる方向gradを求める</a:t>
            </a:r>
          </a:p>
          <a:p>
            <a:r>
              <a:rPr lang="ja-JP" altLang="en-US" dirty="0"/>
              <a:t>4. gradをParameter Serverに渡す</a:t>
            </a:r>
          </a:p>
          <a:p>
            <a:r>
              <a:rPr lang="ja-JP" altLang="en-US" dirty="0"/>
              <a:t>5. Parameter Serverはgradの方向にParameter Serverのネットワークを更新する</a:t>
            </a:r>
          </a:p>
          <a:p>
            <a:r>
              <a:rPr lang="ja-JP" altLang="en-US" dirty="0"/>
              <a:t>6. 1.へ戻る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70" y="3720887"/>
            <a:ext cx="2527155" cy="16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0840" y="246888"/>
            <a:ext cx="7141464" cy="1929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Parameter Server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14" y="441001"/>
            <a:ext cx="2527155" cy="166211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53567" y="2602991"/>
            <a:ext cx="6239257" cy="4348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Worker Thread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94" y="2789485"/>
            <a:ext cx="2527155" cy="166211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90144" y="4397246"/>
            <a:ext cx="6202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/>
              <a:t>1</a:t>
            </a:r>
            <a:r>
              <a:rPr lang="ja-JP" altLang="en-US" sz="1600" dirty="0"/>
              <a:t>. スレッドはParameter Serverからネットワークの重みをコピーする</a:t>
            </a:r>
          </a:p>
          <a:p>
            <a:r>
              <a:rPr lang="ja-JP" altLang="en-US" sz="1600" dirty="0"/>
              <a:t>2. スレッドのAgentは自分のネットワークに</a:t>
            </a:r>
            <a:r>
              <a:rPr lang="ja-JP" altLang="en-US" sz="1600" dirty="0" err="1"/>
              <a:t>s</a:t>
            </a:r>
            <a:r>
              <a:rPr lang="ja-JP" altLang="en-US" sz="1600" dirty="0"/>
              <a:t>を入力して、aを得る</a:t>
            </a:r>
          </a:p>
          <a:p>
            <a:r>
              <a:rPr lang="ja-JP" altLang="en-US" sz="1600" dirty="0"/>
              <a:t>3. aを実行し、r(t</a:t>
            </a:r>
            <a:r>
              <a:rPr lang="ja-JP" altLang="en-US" sz="1600" dirty="0" smtClean="0"/>
              <a:t>) と</a:t>
            </a:r>
            <a:r>
              <a:rPr lang="ja-JP" altLang="en-US" sz="1600" dirty="0"/>
              <a:t>s_を得る</a:t>
            </a:r>
          </a:p>
          <a:p>
            <a:r>
              <a:rPr lang="ja-JP" altLang="en-US" sz="1600" dirty="0"/>
              <a:t>4. (</a:t>
            </a:r>
            <a:r>
              <a:rPr lang="ja-JP" altLang="en-US" sz="1600" dirty="0" err="1"/>
              <a:t>s</a:t>
            </a:r>
            <a:r>
              <a:rPr lang="ja-JP" altLang="en-US" sz="1600" dirty="0"/>
              <a:t>，a</a:t>
            </a:r>
            <a:r>
              <a:rPr lang="ja-JP" altLang="en-US" sz="1600" dirty="0" smtClean="0"/>
              <a:t>, </a:t>
            </a:r>
            <a:r>
              <a:rPr lang="ja-JP" altLang="en-US" sz="1600" dirty="0" err="1" smtClean="0"/>
              <a:t>r</a:t>
            </a:r>
            <a:r>
              <a:rPr lang="ja-JP" altLang="en-US" sz="1600" dirty="0" smtClean="0"/>
              <a:t>, s_) を</a:t>
            </a:r>
            <a:r>
              <a:rPr lang="ja-JP" altLang="en-US" sz="1600" dirty="0"/>
              <a:t>スレッドのメモリに格納する</a:t>
            </a:r>
          </a:p>
          <a:p>
            <a:r>
              <a:rPr lang="ja-JP" altLang="en-US" sz="1600" dirty="0"/>
              <a:t>5. 2〜4を繰り返す</a:t>
            </a:r>
            <a:r>
              <a:rPr lang="ja-JP" altLang="en-US" sz="1600" dirty="0" smtClean="0"/>
              <a:t>(Tmax</a:t>
            </a:r>
            <a:r>
              <a:rPr lang="ja-JP" altLang="en-US" sz="1600" dirty="0"/>
              <a:t>ステップ経過もしくは、終端に達するまで)</a:t>
            </a:r>
          </a:p>
          <a:p>
            <a:r>
              <a:rPr lang="ja-JP" altLang="en-US" sz="1600" dirty="0"/>
              <a:t>6. 経験が十分に溜まったら、自分スレッドのメモリの内容を利用して、ネットワークの重みを更新させる方向gradを求める</a:t>
            </a:r>
          </a:p>
          <a:p>
            <a:r>
              <a:rPr lang="ja-JP" altLang="en-US" sz="1600" dirty="0"/>
              <a:t>4. gradをParameter Serverに渡す</a:t>
            </a:r>
          </a:p>
          <a:p>
            <a:r>
              <a:rPr lang="ja-JP" altLang="en-US" sz="1600" dirty="0"/>
              <a:t>5. </a:t>
            </a:r>
            <a:r>
              <a:rPr lang="ja-JP" altLang="en-US" sz="1600" dirty="0" smtClean="0"/>
              <a:t>ParameterServer</a:t>
            </a:r>
            <a:r>
              <a:rPr lang="ja-JP" altLang="en-US" sz="1600" dirty="0"/>
              <a:t>は</a:t>
            </a:r>
            <a:r>
              <a:rPr lang="ja-JP" altLang="en-US" sz="1600" dirty="0" smtClean="0"/>
              <a:t>grad方向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Parameter Serverのネットワーク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更新</a:t>
            </a:r>
            <a:endParaRPr lang="ja-JP" altLang="en-US" sz="1600" dirty="0"/>
          </a:p>
          <a:p>
            <a:r>
              <a:rPr lang="ja-JP" altLang="en-US" sz="1600" dirty="0"/>
              <a:t>6. 1.へ戻る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077199" y="2582918"/>
            <a:ext cx="1880617" cy="4348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Worker Thread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20711" y="3989939"/>
            <a:ext cx="1088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/>
              <a:t>…</a:t>
            </a:r>
            <a:endParaRPr kumimoji="1" lang="ja-JP" altLang="en-US" sz="5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07994" y="2142240"/>
            <a:ext cx="27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w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ParameterServer</a:t>
            </a:r>
            <a:endParaRPr kumimoji="1" lang="ja-JP" altLang="en-US" baseline="-250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2916936" y="1892808"/>
            <a:ext cx="274320" cy="89667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3943588" y="1949677"/>
            <a:ext cx="269190" cy="87990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212778" y="2194539"/>
            <a:ext cx="27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Δw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gard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WorkerThread</a:t>
            </a:r>
            <a:endParaRPr kumimoji="1" lang="ja-JP" altLang="en-US" baseline="-25000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5814486" y="1397043"/>
            <a:ext cx="2883710" cy="84423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5802006" y="1705457"/>
            <a:ext cx="2691823" cy="76343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763438" y="1604105"/>
            <a:ext cx="27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Δw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gard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WorkerThread</a:t>
            </a:r>
            <a:endParaRPr kumimoji="1" lang="ja-JP" altLang="en-US" baseline="-25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666809" y="2165860"/>
            <a:ext cx="27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w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ParameterServer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6934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0840" y="246888"/>
            <a:ext cx="7141464" cy="1929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Parameter Server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14" y="441001"/>
            <a:ext cx="2527155" cy="166211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94461" y="2582918"/>
            <a:ext cx="6239257" cy="4348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Worker Thread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run()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077199" y="2582918"/>
            <a:ext cx="1880617" cy="4348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Worker Thread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20711" y="3989939"/>
            <a:ext cx="1088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/>
              <a:t>…</a:t>
            </a:r>
            <a:endParaRPr kumimoji="1" lang="ja-JP" altLang="en-US" sz="5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50774" y="2182314"/>
            <a:ext cx="27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w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ParameterServer</a:t>
            </a:r>
            <a:endParaRPr kumimoji="1" lang="ja-JP" altLang="en-US" baseline="-25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500633" y="3047035"/>
            <a:ext cx="5910328" cy="37398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Environment</a:t>
            </a:r>
            <a:r>
              <a:rPr kumimoji="1" lang="ja-JP" altLang="en-US" dirty="0" smtClean="0"/>
              <a:t>：</a:t>
            </a:r>
            <a:r>
              <a:rPr lang="ja-JP" altLang="en-US" dirty="0"/>
              <a:t> ：</a:t>
            </a:r>
            <a:r>
              <a:rPr lang="en-US" altLang="ja-JP" dirty="0"/>
              <a:t>run</a:t>
            </a:r>
            <a:r>
              <a:rPr lang="en-US" altLang="ja-JP" dirty="0" smtClean="0"/>
              <a:t>()</a:t>
            </a:r>
          </a:p>
          <a:p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41727" y="3434498"/>
            <a:ext cx="5535553" cy="32304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Actor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act()</a:t>
            </a:r>
          </a:p>
          <a:p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/>
          <a:srcRect l="32529" t="68994" r="60742" b="11695"/>
          <a:stretch/>
        </p:blipFill>
        <p:spPr>
          <a:xfrm>
            <a:off x="966887" y="4213864"/>
            <a:ext cx="1294566" cy="208979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32" y="4451604"/>
            <a:ext cx="2527155" cy="1662119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>
          <a:xfrm>
            <a:off x="2586613" y="3812747"/>
            <a:ext cx="3306188" cy="272013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 smtClean="0"/>
              <a:t>LocalBrain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922534" y="2087372"/>
            <a:ext cx="0" cy="223215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4212778" y="1949678"/>
            <a:ext cx="0" cy="226418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273854" y="3888541"/>
            <a:ext cx="233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Δw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gard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WorkerThread</a:t>
            </a:r>
            <a:endParaRPr kumimoji="1" lang="ja-JP" altLang="en-US" baseline="-25000" dirty="0"/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5814486" y="1397043"/>
            <a:ext cx="2883710" cy="84423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5802006" y="1705457"/>
            <a:ext cx="2691823" cy="76343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763438" y="1604105"/>
            <a:ext cx="27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Δw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gard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WorkerThread</a:t>
            </a:r>
            <a:endParaRPr kumimoji="1" lang="ja-JP" altLang="en-US" baseline="-25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666809" y="2165860"/>
            <a:ext cx="27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w</a:t>
            </a:r>
            <a:r>
              <a:rPr kumimoji="1" lang="en-US" altLang="ja-JP" dirty="0" err="1" smtClean="0"/>
              <a:t>_</a:t>
            </a:r>
            <a:r>
              <a:rPr kumimoji="1" lang="en-US" altLang="ja-JP" baseline="-25000" dirty="0" err="1" smtClean="0"/>
              <a:t>ParameterServer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1519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560351" y="1174460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60351" y="2170419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60351" y="3166378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60351" y="4162338"/>
            <a:ext cx="679509" cy="679509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369115" y="1329548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カートの位置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369115" y="2325507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カートの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速度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174931" y="3310676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棒の角度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θ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369115" y="4299744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棒の角速度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ω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095538" y="119130"/>
            <a:ext cx="671119" cy="5595457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186795" y="22015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186795" y="929553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186795" y="163894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186795" y="3745636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186795" y="4455031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186795" y="5164424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 rot="5400000">
            <a:off x="3277998" y="2689403"/>
            <a:ext cx="30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98565" y="119130"/>
            <a:ext cx="671119" cy="5595457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4689822" y="22015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689822" y="929553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4689822" y="1638948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4689822" y="3745636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4689822" y="4455031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4689822" y="5164424"/>
            <a:ext cx="488604" cy="4886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 rot="5400000">
            <a:off x="4781025" y="2689403"/>
            <a:ext cx="30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6593907" y="2629485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593907" y="3625444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273416" y="2986400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A(s,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273416" y="3987104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A(s,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左に押す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2" name="直線コネクタ 61"/>
          <p:cNvCxnSpPr/>
          <p:nvPr/>
        </p:nvCxnSpPr>
        <p:spPr>
          <a:xfrm flipV="1">
            <a:off x="1997817" y="119130"/>
            <a:ext cx="1030609" cy="94627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997817" y="4934860"/>
            <a:ext cx="1006463" cy="71816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5389388" y="170502"/>
            <a:ext cx="1523302" cy="1322233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5465804" y="4455031"/>
            <a:ext cx="1446886" cy="125955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3959604" y="135656"/>
            <a:ext cx="519258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3959604" y="5675472"/>
            <a:ext cx="519258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593907" y="1589339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150539" y="1481646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V(s)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9572001" y="2026948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9572001" y="3022907"/>
            <a:ext cx="679509" cy="67950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377346" y="2157356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Q(s,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445857" y="3148703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Q(s,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左に押す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4" name="直線コネクタ 43"/>
          <p:cNvCxnSpPr>
            <a:stCxn id="40" idx="2"/>
            <a:endCxn id="36" idx="6"/>
          </p:cNvCxnSpPr>
          <p:nvPr/>
        </p:nvCxnSpPr>
        <p:spPr>
          <a:xfrm flipH="1" flipV="1">
            <a:off x="7273416" y="1929094"/>
            <a:ext cx="2298585" cy="437609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1" idx="2"/>
            <a:endCxn id="36" idx="6"/>
          </p:cNvCxnSpPr>
          <p:nvPr/>
        </p:nvCxnSpPr>
        <p:spPr>
          <a:xfrm flipH="1" flipV="1">
            <a:off x="7273416" y="1929094"/>
            <a:ext cx="2298585" cy="143356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30" idx="6"/>
          </p:cNvCxnSpPr>
          <p:nvPr/>
        </p:nvCxnSpPr>
        <p:spPr>
          <a:xfrm flipH="1">
            <a:off x="7273416" y="2366703"/>
            <a:ext cx="2298585" cy="602537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endCxn id="31" idx="6"/>
          </p:cNvCxnSpPr>
          <p:nvPr/>
        </p:nvCxnSpPr>
        <p:spPr>
          <a:xfrm flipH="1">
            <a:off x="7273416" y="3406850"/>
            <a:ext cx="2298585" cy="558349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12395" y="713064"/>
            <a:ext cx="2004970" cy="822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s(t), a(t), r(t), s(t+1), a(t+1)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17365" y="713064"/>
            <a:ext cx="2004970" cy="822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s(t), a(t), r(t), s(t+1), a(t+1)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22335" y="713064"/>
            <a:ext cx="2004970" cy="822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s(t), a(t), r(t), s(t+1), a(t+1)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627305" y="713064"/>
            <a:ext cx="2004970" cy="822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s(t), a(t), r(t), s(t+1), a(t+1)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858461" y="713063"/>
            <a:ext cx="2004970" cy="822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s(t), a(t), r(t), s(t+1), a(t+1)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009777" y="718998"/>
            <a:ext cx="1363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4154" y="312953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t=0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44442" y="312953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64094" y="312953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t=2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56797" y="312953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t=3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587953" y="312953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t=N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12395" y="2157369"/>
            <a:ext cx="2004970" cy="8221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TD</a:t>
            </a:r>
            <a:r>
              <a:rPr lang="ja-JP" altLang="en-US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17365" y="2157369"/>
            <a:ext cx="2004970" cy="8221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TD</a:t>
            </a:r>
            <a:r>
              <a:rPr lang="ja-JP" altLang="en-US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22335" y="2157369"/>
            <a:ext cx="2004970" cy="8221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TD</a:t>
            </a:r>
            <a:r>
              <a:rPr lang="ja-JP" altLang="en-US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627305" y="2157369"/>
            <a:ext cx="2004970" cy="8221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TD</a:t>
            </a:r>
            <a:r>
              <a:rPr lang="ja-JP" altLang="en-US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858461" y="2157368"/>
            <a:ext cx="2004970" cy="8221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TD</a:t>
            </a:r>
            <a:r>
              <a:rPr lang="ja-JP" altLang="en-US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</a:t>
            </a:r>
            <a:endParaRPr kumimoji="1" lang="ja-JP" altLang="en-US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09777" y="2163303"/>
            <a:ext cx="1363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54154" y="175725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t=0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44442" y="175725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64094" y="175725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t=2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56797" y="175725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t=3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87953" y="175725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t=N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7986" y="4222459"/>
            <a:ext cx="1275478" cy="82212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4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Abs[TD</a:t>
            </a:r>
            <a:r>
              <a:rPr lang="ja-JP" altLang="en-US" sz="14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sz="14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(t)]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919327" y="4222457"/>
            <a:ext cx="2620865" cy="82212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Abs[TD</a:t>
            </a:r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(t)]</a:t>
            </a:r>
            <a:endParaRPr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563786" y="4222457"/>
            <a:ext cx="758677" cy="82212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Abs[TD</a:t>
            </a:r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(t)]</a:t>
            </a:r>
            <a:endParaRPr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353749" y="4222456"/>
            <a:ext cx="2470377" cy="82212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Abs[TD</a:t>
            </a:r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(t)]</a:t>
            </a:r>
            <a:endParaRPr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477071" y="4222456"/>
            <a:ext cx="1547247" cy="82212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Abs[TD</a:t>
            </a:r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</a:t>
            </a:r>
            <a:r>
              <a:rPr lang="en-US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(t)]</a:t>
            </a:r>
            <a:endParaRPr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911341" y="4222456"/>
            <a:ext cx="1363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53578" y="382234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t=0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843866" y="382234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t=1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03459" y="382234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t=2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65651" y="382234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t=3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828359" y="3822348"/>
            <a:ext cx="136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t=N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9462774" y="5040379"/>
            <a:ext cx="2400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sum_absolute_TDerror </a:t>
            </a:r>
            <a:endParaRPr lang="ja-JP" altLang="en-US" dirty="0"/>
          </a:p>
        </p:txBody>
      </p:sp>
      <p:sp>
        <p:nvSpPr>
          <p:cNvPr id="39" name="下矢印 38"/>
          <p:cNvSpPr/>
          <p:nvPr/>
        </p:nvSpPr>
        <p:spPr>
          <a:xfrm rot="10800000">
            <a:off x="742371" y="5250104"/>
            <a:ext cx="285093" cy="575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下矢印 39"/>
          <p:cNvSpPr/>
          <p:nvPr/>
        </p:nvSpPr>
        <p:spPr>
          <a:xfrm rot="10800000">
            <a:off x="2105582" y="5250104"/>
            <a:ext cx="285093" cy="575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下矢印 40"/>
          <p:cNvSpPr/>
          <p:nvPr/>
        </p:nvSpPr>
        <p:spPr>
          <a:xfrm rot="10800000">
            <a:off x="2957063" y="5250104"/>
            <a:ext cx="285093" cy="575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3904857" y="5250104"/>
            <a:ext cx="285093" cy="575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5503104" y="5250104"/>
            <a:ext cx="285093" cy="575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下矢印 43"/>
          <p:cNvSpPr/>
          <p:nvPr/>
        </p:nvSpPr>
        <p:spPr>
          <a:xfrm rot="10800000">
            <a:off x="6419560" y="5250104"/>
            <a:ext cx="285093" cy="575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下矢印 44"/>
          <p:cNvSpPr/>
          <p:nvPr/>
        </p:nvSpPr>
        <p:spPr>
          <a:xfrm rot="10800000">
            <a:off x="8815992" y="5250104"/>
            <a:ext cx="285093" cy="5755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54815" y="50403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0</a:t>
            </a:r>
            <a:endParaRPr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9155878" y="5625152"/>
            <a:ext cx="37450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バッチ処理数だけ、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r>
              <a:rPr lang="ja-JP" altLang="en-US" dirty="0" smtClean="0">
                <a:solidFill>
                  <a:srgbClr val="FF0000"/>
                </a:solidFill>
              </a:rPr>
              <a:t>からsum_absolute_T</a:t>
            </a:r>
            <a:r>
              <a:rPr lang="en-US" altLang="ja-JP" dirty="0" smtClean="0">
                <a:solidFill>
                  <a:srgbClr val="FF0000"/>
                </a:solidFill>
              </a:rPr>
              <a:t>d</a:t>
            </a:r>
            <a:r>
              <a:rPr lang="ja-JP" altLang="en-US" dirty="0" smtClean="0">
                <a:solidFill>
                  <a:srgbClr val="FF0000"/>
                </a:solidFill>
              </a:rPr>
              <a:t>errorの範囲で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一様乱数を生成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893464" y="6363816"/>
            <a:ext cx="6343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その結果</a:t>
            </a:r>
            <a:r>
              <a:rPr lang="ja-JP" altLang="en-US" dirty="0"/>
              <a:t>、</a:t>
            </a:r>
            <a:r>
              <a:rPr lang="en-US" altLang="ja-JP" dirty="0" smtClean="0"/>
              <a:t>t=0, t=1(3</a:t>
            </a:r>
            <a:r>
              <a:rPr lang="ja-JP" altLang="en-US" dirty="0" smtClean="0"/>
              <a:t>つ</a:t>
            </a:r>
            <a:r>
              <a:rPr lang="en-US" altLang="ja-JP" dirty="0" smtClean="0"/>
              <a:t>), t=3(2</a:t>
            </a:r>
            <a:r>
              <a:rPr lang="ja-JP" altLang="en-US" dirty="0" smtClean="0"/>
              <a:t>つ</a:t>
            </a:r>
            <a:r>
              <a:rPr lang="en-US" altLang="ja-JP" dirty="0" smtClean="0"/>
              <a:t>), t=N</a:t>
            </a:r>
            <a:r>
              <a:rPr lang="ja-JP" altLang="en-US" dirty="0" smtClean="0"/>
              <a:t>　をバッチ処理に使用する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28687</TotalTime>
  <Words>598</Words>
  <Application>Microsoft Office PowerPoint</Application>
  <PresentationFormat>ワイド画面</PresentationFormat>
  <Paragraphs>111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Meiryo UI</vt:lpstr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yutaro ogawa</dc:creator>
  <cp:lastModifiedBy>yutaro ogawa</cp:lastModifiedBy>
  <cp:revision>398</cp:revision>
  <dcterms:created xsi:type="dcterms:W3CDTF">2016-12-29T01:40:38Z</dcterms:created>
  <dcterms:modified xsi:type="dcterms:W3CDTF">2017-10-22T11:05:25Z</dcterms:modified>
</cp:coreProperties>
</file>