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681"/>
  </p:normalViewPr>
  <p:slideViewPr>
    <p:cSldViewPr snapToGrid="0" snapToObjects="1">
      <p:cViewPr>
        <p:scale>
          <a:sx n="49" d="100"/>
          <a:sy n="49" d="100"/>
        </p:scale>
        <p:origin x="984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743A03-4A04-404F-A3EF-CB3DD58B1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4CE8E5-3BED-E24C-BBAA-221B6D44F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7EA505-C5CE-F344-90F2-565F9D52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3931-584B-2B46-8F72-4D7610471F2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B8365E-B9C8-D34B-A261-9425A8E7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569B95-1A8F-3845-AFD9-685EBDC5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6CBD-3507-954F-83D5-358456D40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65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6B8967-EA00-304A-9268-BEB85191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C6DD5D-9C4A-564E-BBE4-231CD238E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35A37D-0A89-E74B-8CBC-D30C2AFA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3931-584B-2B46-8F72-4D7610471F2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6027D6-6DAB-F441-A153-AC86A08C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EC2DA0-24C7-E947-9E40-059E5D51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6CBD-3507-954F-83D5-358456D40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06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441170D-D68F-6445-83BA-0F3E23E71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FA8C54-3355-864D-A53A-8EA277DB3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914D0B-6D27-C64C-B7EE-9E501DA1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3931-584B-2B46-8F72-4D7610471F2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D24BB9-E8B0-764F-AA7F-CA43A7AF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C81BAF-46C1-4E4A-82E8-394BBEAC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6CBD-3507-954F-83D5-358456D40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61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09B22-89BE-8E45-9839-A29C3B79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50FB72-9279-854E-A75C-3B9E7B1D9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6F4DB-0CD8-1047-970F-1DA4C351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3931-584B-2B46-8F72-4D7610471F2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AD1BE2-2D29-AC40-BF63-6D100726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74D7C4-C3CF-B245-9C40-8ABF39EF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6CBD-3507-954F-83D5-358456D40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64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3C62B-63B5-6744-8EB0-16AB9BA9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3FAE9C-D6C0-E146-B62D-F406B362C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014E5E-B51E-0347-816D-AE518535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3931-584B-2B46-8F72-4D7610471F2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10C6C8-DEE0-6644-A04A-882C5E49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A1021F-4B8E-904E-A494-0272A1F5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6CBD-3507-954F-83D5-358456D40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09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D566BA-6087-704E-94B8-B71B6C4F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C23BB8-9DCA-C54B-8329-E89380454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B11319-1DEE-5249-8BB5-520AFC533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80BCB8-532E-0E44-AB8E-AE68396C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3931-584B-2B46-8F72-4D7610471F2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F711D8-A80A-3348-8A2F-7D7A8E28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F465DC-FD2E-F24F-81AE-90BA475C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6CBD-3507-954F-83D5-358456D40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84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7A05AF-B6CC-634C-9FC0-5F060FC3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8E1788-B5CC-EA4F-8284-6A65A7B9A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5BDE14-6625-BD40-88A7-A20C84AB2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7B836A-1185-BD4A-AA64-E4E98AE80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88C0CE-2BBE-904F-BF6F-91A7BF7CD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9D506D-C4B5-B343-95FF-6F002DE7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3931-584B-2B46-8F72-4D7610471F2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D78192-27AF-404A-871C-3353C09C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29C646-D5E7-2041-AEC4-E99D2A0F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6CBD-3507-954F-83D5-358456D40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13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482D1-C120-BD43-8BC2-5E1C71CF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1E306F-7A77-EE40-9A9B-AA37AE69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3931-584B-2B46-8F72-4D7610471F2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EC4A78-022E-8F4F-A83A-B0F98AF9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8BD88F6-AF38-7942-9CB8-B94EA139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6CBD-3507-954F-83D5-358456D40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52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DDC1676-5AE7-8840-A66F-7482229A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3931-584B-2B46-8F72-4D7610471F2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32E1CD-D575-1140-ADD7-D6BEBA2C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F7645E-589E-E64B-8693-A5057611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6CBD-3507-954F-83D5-358456D40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3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B36C9-D257-6E49-A844-8B139939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61CB92-0C4C-9C4A-BE9B-992EC888F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90B539-9E50-A548-AA20-99D348681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5C0104-5C9F-5D4D-B439-8EC93083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3931-584B-2B46-8F72-4D7610471F2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6A50AD-3AFD-704C-989B-83FBD663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3CD7F0-3814-0F4B-AB2B-5A3C6B69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6CBD-3507-954F-83D5-358456D40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57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7534B-0E5E-424C-AD38-63DDF3FCC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88EF91-F1C9-7E4F-963D-B52C5D753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163D82-218F-C948-93EC-C222843BC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6DDE5C-00DB-D446-BB66-98B4815B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3931-584B-2B46-8F72-4D7610471F2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D25860-2EE6-2841-A5F0-332C6AD8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C5E47B-C803-B540-93D6-EF27B192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6CBD-3507-954F-83D5-358456D40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A3EDAB-8AC1-9E42-8DE4-B0478A23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60173D-3AEF-C94C-AE45-65F0F3C8F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B304D-4A5D-3D4F-A319-ED59286AD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C3931-584B-2B46-8F72-4D7610471F2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E44EFF-382D-AD44-8F67-67E73744D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9EE9E0-A55C-C44E-B88B-6BE499B0A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E6CBD-3507-954F-83D5-358456D40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4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21ADAC81-D2BF-A341-B23B-C7C236C857B0}"/>
              </a:ext>
            </a:extLst>
          </p:cNvPr>
          <p:cNvGrpSpPr/>
          <p:nvPr/>
        </p:nvGrpSpPr>
        <p:grpSpPr>
          <a:xfrm>
            <a:off x="1182211" y="200256"/>
            <a:ext cx="6809762" cy="6247381"/>
            <a:chOff x="1149492" y="177967"/>
            <a:chExt cx="6809762" cy="6247381"/>
          </a:xfrm>
        </p:grpSpPr>
        <p:sp>
          <p:nvSpPr>
            <p:cNvPr id="2" name="角丸四角形 1">
              <a:extLst>
                <a:ext uri="{FF2B5EF4-FFF2-40B4-BE49-F238E27FC236}">
                  <a16:creationId xmlns:a16="http://schemas.microsoft.com/office/drawing/2014/main" id="{8D8F9115-ED49-5F4D-9F57-4B3145845E9D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862354" y="177967"/>
              <a:ext cx="5403788" cy="5432100"/>
            </a:xfrm>
            <a:custGeom>
              <a:avLst/>
              <a:gdLst>
                <a:gd name="connsiteX0" fmla="*/ 0 w 914400"/>
                <a:gd name="connsiteY0" fmla="*/ 152403 h 914400"/>
                <a:gd name="connsiteX1" fmla="*/ 152403 w 914400"/>
                <a:gd name="connsiteY1" fmla="*/ 0 h 914400"/>
                <a:gd name="connsiteX2" fmla="*/ 761997 w 914400"/>
                <a:gd name="connsiteY2" fmla="*/ 0 h 914400"/>
                <a:gd name="connsiteX3" fmla="*/ 914400 w 914400"/>
                <a:gd name="connsiteY3" fmla="*/ 152403 h 914400"/>
                <a:gd name="connsiteX4" fmla="*/ 914400 w 914400"/>
                <a:gd name="connsiteY4" fmla="*/ 761997 h 914400"/>
                <a:gd name="connsiteX5" fmla="*/ 761997 w 914400"/>
                <a:gd name="connsiteY5" fmla="*/ 914400 h 914400"/>
                <a:gd name="connsiteX6" fmla="*/ 152403 w 914400"/>
                <a:gd name="connsiteY6" fmla="*/ 914400 h 914400"/>
                <a:gd name="connsiteX7" fmla="*/ 0 w 914400"/>
                <a:gd name="connsiteY7" fmla="*/ 761997 h 914400"/>
                <a:gd name="connsiteX8" fmla="*/ 0 w 914400"/>
                <a:gd name="connsiteY8" fmla="*/ 152403 h 914400"/>
                <a:gd name="connsiteX0" fmla="*/ 0 w 914400"/>
                <a:gd name="connsiteY0" fmla="*/ 152403 h 914400"/>
                <a:gd name="connsiteX1" fmla="*/ 152403 w 914400"/>
                <a:gd name="connsiteY1" fmla="*/ 0 h 914400"/>
                <a:gd name="connsiteX2" fmla="*/ 914400 w 914400"/>
                <a:gd name="connsiteY2" fmla="*/ 152403 h 914400"/>
                <a:gd name="connsiteX3" fmla="*/ 914400 w 914400"/>
                <a:gd name="connsiteY3" fmla="*/ 761997 h 914400"/>
                <a:gd name="connsiteX4" fmla="*/ 761997 w 914400"/>
                <a:gd name="connsiteY4" fmla="*/ 914400 h 914400"/>
                <a:gd name="connsiteX5" fmla="*/ 152403 w 914400"/>
                <a:gd name="connsiteY5" fmla="*/ 914400 h 914400"/>
                <a:gd name="connsiteX6" fmla="*/ 0 w 914400"/>
                <a:gd name="connsiteY6" fmla="*/ 761997 h 914400"/>
                <a:gd name="connsiteX7" fmla="*/ 0 w 914400"/>
                <a:gd name="connsiteY7" fmla="*/ 152403 h 914400"/>
                <a:gd name="connsiteX0" fmla="*/ 0 w 914400"/>
                <a:gd name="connsiteY0" fmla="*/ 152403 h 914400"/>
                <a:gd name="connsiteX1" fmla="*/ 152403 w 914400"/>
                <a:gd name="connsiteY1" fmla="*/ 0 h 914400"/>
                <a:gd name="connsiteX2" fmla="*/ 914400 w 914400"/>
                <a:gd name="connsiteY2" fmla="*/ 761997 h 914400"/>
                <a:gd name="connsiteX3" fmla="*/ 761997 w 914400"/>
                <a:gd name="connsiteY3" fmla="*/ 914400 h 914400"/>
                <a:gd name="connsiteX4" fmla="*/ 152403 w 914400"/>
                <a:gd name="connsiteY4" fmla="*/ 914400 h 914400"/>
                <a:gd name="connsiteX5" fmla="*/ 0 w 914400"/>
                <a:gd name="connsiteY5" fmla="*/ 761997 h 914400"/>
                <a:gd name="connsiteX6" fmla="*/ 0 w 914400"/>
                <a:gd name="connsiteY6" fmla="*/ 152403 h 914400"/>
                <a:gd name="connsiteX0" fmla="*/ 0 w 914400"/>
                <a:gd name="connsiteY0" fmla="*/ 152403 h 914400"/>
                <a:gd name="connsiteX1" fmla="*/ 152403 w 914400"/>
                <a:gd name="connsiteY1" fmla="*/ 0 h 914400"/>
                <a:gd name="connsiteX2" fmla="*/ 914400 w 914400"/>
                <a:gd name="connsiteY2" fmla="*/ 761997 h 914400"/>
                <a:gd name="connsiteX3" fmla="*/ 761997 w 914400"/>
                <a:gd name="connsiteY3" fmla="*/ 914400 h 914400"/>
                <a:gd name="connsiteX4" fmla="*/ 152403 w 914400"/>
                <a:gd name="connsiteY4" fmla="*/ 914400 h 914400"/>
                <a:gd name="connsiteX5" fmla="*/ 0 w 914400"/>
                <a:gd name="connsiteY5" fmla="*/ 761997 h 914400"/>
                <a:gd name="connsiteX6" fmla="*/ 0 w 914400"/>
                <a:gd name="connsiteY6" fmla="*/ 152403 h 914400"/>
                <a:gd name="connsiteX0" fmla="*/ 0 w 914400"/>
                <a:gd name="connsiteY0" fmla="*/ 152403 h 914400"/>
                <a:gd name="connsiteX1" fmla="*/ 152403 w 914400"/>
                <a:gd name="connsiteY1" fmla="*/ 0 h 914400"/>
                <a:gd name="connsiteX2" fmla="*/ 914400 w 914400"/>
                <a:gd name="connsiteY2" fmla="*/ 761997 h 914400"/>
                <a:gd name="connsiteX3" fmla="*/ 761997 w 914400"/>
                <a:gd name="connsiteY3" fmla="*/ 914400 h 914400"/>
                <a:gd name="connsiteX4" fmla="*/ 152403 w 914400"/>
                <a:gd name="connsiteY4" fmla="*/ 914400 h 914400"/>
                <a:gd name="connsiteX5" fmla="*/ 0 w 914400"/>
                <a:gd name="connsiteY5" fmla="*/ 761997 h 914400"/>
                <a:gd name="connsiteX6" fmla="*/ 0 w 914400"/>
                <a:gd name="connsiteY6" fmla="*/ 152403 h 914400"/>
                <a:gd name="connsiteX0" fmla="*/ 0 w 914400"/>
                <a:gd name="connsiteY0" fmla="*/ 152403 h 914400"/>
                <a:gd name="connsiteX1" fmla="*/ 152403 w 914400"/>
                <a:gd name="connsiteY1" fmla="*/ 0 h 914400"/>
                <a:gd name="connsiteX2" fmla="*/ 914400 w 914400"/>
                <a:gd name="connsiteY2" fmla="*/ 761997 h 914400"/>
                <a:gd name="connsiteX3" fmla="*/ 761997 w 914400"/>
                <a:gd name="connsiteY3" fmla="*/ 914400 h 914400"/>
                <a:gd name="connsiteX4" fmla="*/ 152403 w 914400"/>
                <a:gd name="connsiteY4" fmla="*/ 914400 h 914400"/>
                <a:gd name="connsiteX5" fmla="*/ 0 w 914400"/>
                <a:gd name="connsiteY5" fmla="*/ 761997 h 914400"/>
                <a:gd name="connsiteX6" fmla="*/ 0 w 914400"/>
                <a:gd name="connsiteY6" fmla="*/ 152403 h 914400"/>
                <a:gd name="connsiteX0" fmla="*/ 0 w 914400"/>
                <a:gd name="connsiteY0" fmla="*/ 152453 h 914450"/>
                <a:gd name="connsiteX1" fmla="*/ 152403 w 914400"/>
                <a:gd name="connsiteY1" fmla="*/ 50 h 914450"/>
                <a:gd name="connsiteX2" fmla="*/ 914400 w 914400"/>
                <a:gd name="connsiteY2" fmla="*/ 762047 h 914450"/>
                <a:gd name="connsiteX3" fmla="*/ 761997 w 914400"/>
                <a:gd name="connsiteY3" fmla="*/ 914450 h 914450"/>
                <a:gd name="connsiteX4" fmla="*/ 152403 w 914400"/>
                <a:gd name="connsiteY4" fmla="*/ 914450 h 914450"/>
                <a:gd name="connsiteX5" fmla="*/ 0 w 914400"/>
                <a:gd name="connsiteY5" fmla="*/ 762047 h 914450"/>
                <a:gd name="connsiteX6" fmla="*/ 0 w 914400"/>
                <a:gd name="connsiteY6" fmla="*/ 152453 h 914450"/>
                <a:gd name="connsiteX0" fmla="*/ 0 w 914400"/>
                <a:gd name="connsiteY0" fmla="*/ 152453 h 914450"/>
                <a:gd name="connsiteX1" fmla="*/ 152403 w 914400"/>
                <a:gd name="connsiteY1" fmla="*/ 50 h 914450"/>
                <a:gd name="connsiteX2" fmla="*/ 914400 w 914400"/>
                <a:gd name="connsiteY2" fmla="*/ 762047 h 914450"/>
                <a:gd name="connsiteX3" fmla="*/ 761997 w 914400"/>
                <a:gd name="connsiteY3" fmla="*/ 914450 h 914450"/>
                <a:gd name="connsiteX4" fmla="*/ 152403 w 914400"/>
                <a:gd name="connsiteY4" fmla="*/ 914450 h 914450"/>
                <a:gd name="connsiteX5" fmla="*/ 0 w 914400"/>
                <a:gd name="connsiteY5" fmla="*/ 762047 h 914450"/>
                <a:gd name="connsiteX6" fmla="*/ 0 w 914400"/>
                <a:gd name="connsiteY6" fmla="*/ 152453 h 914450"/>
                <a:gd name="connsiteX0" fmla="*/ 0 w 914400"/>
                <a:gd name="connsiteY0" fmla="*/ 152436 h 914433"/>
                <a:gd name="connsiteX1" fmla="*/ 152403 w 914400"/>
                <a:gd name="connsiteY1" fmla="*/ 33 h 914433"/>
                <a:gd name="connsiteX2" fmla="*/ 914400 w 914400"/>
                <a:gd name="connsiteY2" fmla="*/ 762030 h 914433"/>
                <a:gd name="connsiteX3" fmla="*/ 761997 w 914400"/>
                <a:gd name="connsiteY3" fmla="*/ 914433 h 914433"/>
                <a:gd name="connsiteX4" fmla="*/ 152403 w 914400"/>
                <a:gd name="connsiteY4" fmla="*/ 914433 h 914433"/>
                <a:gd name="connsiteX5" fmla="*/ 0 w 914400"/>
                <a:gd name="connsiteY5" fmla="*/ 762030 h 914433"/>
                <a:gd name="connsiteX6" fmla="*/ 0 w 914400"/>
                <a:gd name="connsiteY6" fmla="*/ 152436 h 914433"/>
                <a:gd name="connsiteX0" fmla="*/ 0 w 914400"/>
                <a:gd name="connsiteY0" fmla="*/ 152436 h 914433"/>
                <a:gd name="connsiteX1" fmla="*/ 152403 w 914400"/>
                <a:gd name="connsiteY1" fmla="*/ 33 h 914433"/>
                <a:gd name="connsiteX2" fmla="*/ 914400 w 914400"/>
                <a:gd name="connsiteY2" fmla="*/ 762030 h 914433"/>
                <a:gd name="connsiteX3" fmla="*/ 761997 w 914400"/>
                <a:gd name="connsiteY3" fmla="*/ 914433 h 914433"/>
                <a:gd name="connsiteX4" fmla="*/ 152403 w 914400"/>
                <a:gd name="connsiteY4" fmla="*/ 914433 h 914433"/>
                <a:gd name="connsiteX5" fmla="*/ 0 w 914400"/>
                <a:gd name="connsiteY5" fmla="*/ 762030 h 914433"/>
                <a:gd name="connsiteX6" fmla="*/ 0 w 914400"/>
                <a:gd name="connsiteY6" fmla="*/ 152436 h 914433"/>
                <a:gd name="connsiteX0" fmla="*/ 0 w 914400"/>
                <a:gd name="connsiteY0" fmla="*/ 152514 h 914511"/>
                <a:gd name="connsiteX1" fmla="*/ 152403 w 914400"/>
                <a:gd name="connsiteY1" fmla="*/ 111 h 914511"/>
                <a:gd name="connsiteX2" fmla="*/ 914400 w 914400"/>
                <a:gd name="connsiteY2" fmla="*/ 762108 h 914511"/>
                <a:gd name="connsiteX3" fmla="*/ 761997 w 914400"/>
                <a:gd name="connsiteY3" fmla="*/ 914511 h 914511"/>
                <a:gd name="connsiteX4" fmla="*/ 152403 w 914400"/>
                <a:gd name="connsiteY4" fmla="*/ 914511 h 914511"/>
                <a:gd name="connsiteX5" fmla="*/ 0 w 914400"/>
                <a:gd name="connsiteY5" fmla="*/ 762108 h 914511"/>
                <a:gd name="connsiteX6" fmla="*/ 0 w 914400"/>
                <a:gd name="connsiteY6" fmla="*/ 152514 h 914511"/>
                <a:gd name="connsiteX0" fmla="*/ 0 w 914400"/>
                <a:gd name="connsiteY0" fmla="*/ 152514 h 914511"/>
                <a:gd name="connsiteX1" fmla="*/ 152403 w 914400"/>
                <a:gd name="connsiteY1" fmla="*/ 111 h 914511"/>
                <a:gd name="connsiteX2" fmla="*/ 914400 w 914400"/>
                <a:gd name="connsiteY2" fmla="*/ 762108 h 914511"/>
                <a:gd name="connsiteX3" fmla="*/ 761997 w 914400"/>
                <a:gd name="connsiteY3" fmla="*/ 914511 h 914511"/>
                <a:gd name="connsiteX4" fmla="*/ 152403 w 914400"/>
                <a:gd name="connsiteY4" fmla="*/ 914511 h 914511"/>
                <a:gd name="connsiteX5" fmla="*/ 0 w 914400"/>
                <a:gd name="connsiteY5" fmla="*/ 762108 h 914511"/>
                <a:gd name="connsiteX6" fmla="*/ 0 w 914400"/>
                <a:gd name="connsiteY6" fmla="*/ 152514 h 914511"/>
                <a:gd name="connsiteX0" fmla="*/ 0 w 914400"/>
                <a:gd name="connsiteY0" fmla="*/ 152514 h 914511"/>
                <a:gd name="connsiteX1" fmla="*/ 152403 w 914400"/>
                <a:gd name="connsiteY1" fmla="*/ 111 h 914511"/>
                <a:gd name="connsiteX2" fmla="*/ 914400 w 914400"/>
                <a:gd name="connsiteY2" fmla="*/ 762108 h 914511"/>
                <a:gd name="connsiteX3" fmla="*/ 761997 w 914400"/>
                <a:gd name="connsiteY3" fmla="*/ 914511 h 914511"/>
                <a:gd name="connsiteX4" fmla="*/ 150876 w 914400"/>
                <a:gd name="connsiteY4" fmla="*/ 851898 h 914511"/>
                <a:gd name="connsiteX5" fmla="*/ 0 w 914400"/>
                <a:gd name="connsiteY5" fmla="*/ 762108 h 914511"/>
                <a:gd name="connsiteX6" fmla="*/ 0 w 914400"/>
                <a:gd name="connsiteY6" fmla="*/ 152514 h 914511"/>
                <a:gd name="connsiteX0" fmla="*/ 0 w 914400"/>
                <a:gd name="connsiteY0" fmla="*/ 152514 h 914511"/>
                <a:gd name="connsiteX1" fmla="*/ 152403 w 914400"/>
                <a:gd name="connsiteY1" fmla="*/ 111 h 914511"/>
                <a:gd name="connsiteX2" fmla="*/ 914400 w 914400"/>
                <a:gd name="connsiteY2" fmla="*/ 762108 h 914511"/>
                <a:gd name="connsiteX3" fmla="*/ 761997 w 914400"/>
                <a:gd name="connsiteY3" fmla="*/ 914511 h 914511"/>
                <a:gd name="connsiteX4" fmla="*/ 150876 w 914400"/>
                <a:gd name="connsiteY4" fmla="*/ 851898 h 914511"/>
                <a:gd name="connsiteX5" fmla="*/ 61086 w 914400"/>
                <a:gd name="connsiteY5" fmla="*/ 749891 h 914511"/>
                <a:gd name="connsiteX6" fmla="*/ 0 w 914400"/>
                <a:gd name="connsiteY6" fmla="*/ 152514 h 914511"/>
                <a:gd name="connsiteX0" fmla="*/ 0 w 914400"/>
                <a:gd name="connsiteY0" fmla="*/ 152514 h 914511"/>
                <a:gd name="connsiteX1" fmla="*/ 152403 w 914400"/>
                <a:gd name="connsiteY1" fmla="*/ 111 h 914511"/>
                <a:gd name="connsiteX2" fmla="*/ 914400 w 914400"/>
                <a:gd name="connsiteY2" fmla="*/ 762108 h 914511"/>
                <a:gd name="connsiteX3" fmla="*/ 761997 w 914400"/>
                <a:gd name="connsiteY3" fmla="*/ 914511 h 914511"/>
                <a:gd name="connsiteX4" fmla="*/ 150876 w 914400"/>
                <a:gd name="connsiteY4" fmla="*/ 851898 h 914511"/>
                <a:gd name="connsiteX5" fmla="*/ 61797 w 914400"/>
                <a:gd name="connsiteY5" fmla="*/ 766234 h 914511"/>
                <a:gd name="connsiteX6" fmla="*/ 0 w 914400"/>
                <a:gd name="connsiteY6" fmla="*/ 152514 h 914511"/>
                <a:gd name="connsiteX0" fmla="*/ 0 w 914400"/>
                <a:gd name="connsiteY0" fmla="*/ 152514 h 914511"/>
                <a:gd name="connsiteX1" fmla="*/ 152403 w 914400"/>
                <a:gd name="connsiteY1" fmla="*/ 111 h 914511"/>
                <a:gd name="connsiteX2" fmla="*/ 914400 w 914400"/>
                <a:gd name="connsiteY2" fmla="*/ 762108 h 914511"/>
                <a:gd name="connsiteX3" fmla="*/ 761997 w 914400"/>
                <a:gd name="connsiteY3" fmla="*/ 914511 h 914511"/>
                <a:gd name="connsiteX4" fmla="*/ 146613 w 914400"/>
                <a:gd name="connsiteY4" fmla="*/ 852609 h 914511"/>
                <a:gd name="connsiteX5" fmla="*/ 61797 w 914400"/>
                <a:gd name="connsiteY5" fmla="*/ 766234 h 914511"/>
                <a:gd name="connsiteX6" fmla="*/ 0 w 914400"/>
                <a:gd name="connsiteY6" fmla="*/ 152514 h 914511"/>
                <a:gd name="connsiteX0" fmla="*/ 0 w 914400"/>
                <a:gd name="connsiteY0" fmla="*/ 152514 h 914511"/>
                <a:gd name="connsiteX1" fmla="*/ 152403 w 914400"/>
                <a:gd name="connsiteY1" fmla="*/ 111 h 914511"/>
                <a:gd name="connsiteX2" fmla="*/ 914400 w 914400"/>
                <a:gd name="connsiteY2" fmla="*/ 762108 h 914511"/>
                <a:gd name="connsiteX3" fmla="*/ 761997 w 914400"/>
                <a:gd name="connsiteY3" fmla="*/ 914511 h 914511"/>
                <a:gd name="connsiteX4" fmla="*/ 146613 w 914400"/>
                <a:gd name="connsiteY4" fmla="*/ 852609 h 914511"/>
                <a:gd name="connsiteX5" fmla="*/ 61797 w 914400"/>
                <a:gd name="connsiteY5" fmla="*/ 766234 h 914511"/>
                <a:gd name="connsiteX6" fmla="*/ 0 w 914400"/>
                <a:gd name="connsiteY6" fmla="*/ 152514 h 914511"/>
                <a:gd name="connsiteX0" fmla="*/ 0 w 914400"/>
                <a:gd name="connsiteY0" fmla="*/ 152514 h 914511"/>
                <a:gd name="connsiteX1" fmla="*/ 152403 w 914400"/>
                <a:gd name="connsiteY1" fmla="*/ 111 h 914511"/>
                <a:gd name="connsiteX2" fmla="*/ 914400 w 914400"/>
                <a:gd name="connsiteY2" fmla="*/ 762108 h 914511"/>
                <a:gd name="connsiteX3" fmla="*/ 761997 w 914400"/>
                <a:gd name="connsiteY3" fmla="*/ 914511 h 914511"/>
                <a:gd name="connsiteX4" fmla="*/ 146613 w 914400"/>
                <a:gd name="connsiteY4" fmla="*/ 852609 h 914511"/>
                <a:gd name="connsiteX5" fmla="*/ 61797 w 914400"/>
                <a:gd name="connsiteY5" fmla="*/ 766234 h 914511"/>
                <a:gd name="connsiteX6" fmla="*/ 0 w 914400"/>
                <a:gd name="connsiteY6" fmla="*/ 152514 h 914511"/>
                <a:gd name="connsiteX0" fmla="*/ 0 w 914400"/>
                <a:gd name="connsiteY0" fmla="*/ 152514 h 914511"/>
                <a:gd name="connsiteX1" fmla="*/ 152403 w 914400"/>
                <a:gd name="connsiteY1" fmla="*/ 111 h 914511"/>
                <a:gd name="connsiteX2" fmla="*/ 914400 w 914400"/>
                <a:gd name="connsiteY2" fmla="*/ 762108 h 914511"/>
                <a:gd name="connsiteX3" fmla="*/ 761997 w 914400"/>
                <a:gd name="connsiteY3" fmla="*/ 914511 h 914511"/>
                <a:gd name="connsiteX4" fmla="*/ 146613 w 914400"/>
                <a:gd name="connsiteY4" fmla="*/ 852609 h 914511"/>
                <a:gd name="connsiteX5" fmla="*/ 61797 w 914400"/>
                <a:gd name="connsiteY5" fmla="*/ 766234 h 914511"/>
                <a:gd name="connsiteX6" fmla="*/ 0 w 914400"/>
                <a:gd name="connsiteY6" fmla="*/ 152514 h 914511"/>
                <a:gd name="connsiteX0" fmla="*/ 0 w 852603"/>
                <a:gd name="connsiteY0" fmla="*/ 766123 h 914400"/>
                <a:gd name="connsiteX1" fmla="*/ 90606 w 852603"/>
                <a:gd name="connsiteY1" fmla="*/ 0 h 914400"/>
                <a:gd name="connsiteX2" fmla="*/ 852603 w 852603"/>
                <a:gd name="connsiteY2" fmla="*/ 761997 h 914400"/>
                <a:gd name="connsiteX3" fmla="*/ 700200 w 852603"/>
                <a:gd name="connsiteY3" fmla="*/ 914400 h 914400"/>
                <a:gd name="connsiteX4" fmla="*/ 84816 w 852603"/>
                <a:gd name="connsiteY4" fmla="*/ 852498 h 914400"/>
                <a:gd name="connsiteX5" fmla="*/ 0 w 852603"/>
                <a:gd name="connsiteY5" fmla="*/ 766123 h 914400"/>
                <a:gd name="connsiteX0" fmla="*/ 0 w 852603"/>
                <a:gd name="connsiteY0" fmla="*/ 766123 h 861334"/>
                <a:gd name="connsiteX1" fmla="*/ 90606 w 852603"/>
                <a:gd name="connsiteY1" fmla="*/ 0 h 861334"/>
                <a:gd name="connsiteX2" fmla="*/ 852603 w 852603"/>
                <a:gd name="connsiteY2" fmla="*/ 761997 h 861334"/>
                <a:gd name="connsiteX3" fmla="*/ 84816 w 852603"/>
                <a:gd name="connsiteY3" fmla="*/ 852498 h 861334"/>
                <a:gd name="connsiteX4" fmla="*/ 0 w 852603"/>
                <a:gd name="connsiteY4" fmla="*/ 766123 h 861334"/>
                <a:gd name="connsiteX0" fmla="*/ 0 w 852603"/>
                <a:gd name="connsiteY0" fmla="*/ 766153 h 861364"/>
                <a:gd name="connsiteX1" fmla="*/ 90606 w 852603"/>
                <a:gd name="connsiteY1" fmla="*/ 30 h 861364"/>
                <a:gd name="connsiteX2" fmla="*/ 852603 w 852603"/>
                <a:gd name="connsiteY2" fmla="*/ 762027 h 861364"/>
                <a:gd name="connsiteX3" fmla="*/ 84816 w 852603"/>
                <a:gd name="connsiteY3" fmla="*/ 852528 h 861364"/>
                <a:gd name="connsiteX4" fmla="*/ 0 w 852603"/>
                <a:gd name="connsiteY4" fmla="*/ 766153 h 861364"/>
                <a:gd name="connsiteX0" fmla="*/ 0 w 852603"/>
                <a:gd name="connsiteY0" fmla="*/ 766153 h 861364"/>
                <a:gd name="connsiteX1" fmla="*/ 90606 w 852603"/>
                <a:gd name="connsiteY1" fmla="*/ 30 h 861364"/>
                <a:gd name="connsiteX2" fmla="*/ 852603 w 852603"/>
                <a:gd name="connsiteY2" fmla="*/ 762027 h 861364"/>
                <a:gd name="connsiteX3" fmla="*/ 84816 w 852603"/>
                <a:gd name="connsiteY3" fmla="*/ 852528 h 861364"/>
                <a:gd name="connsiteX4" fmla="*/ 0 w 852603"/>
                <a:gd name="connsiteY4" fmla="*/ 766153 h 861364"/>
                <a:gd name="connsiteX0" fmla="*/ 2532 w 855135"/>
                <a:gd name="connsiteY0" fmla="*/ 766153 h 861364"/>
                <a:gd name="connsiteX1" fmla="*/ 93138 w 855135"/>
                <a:gd name="connsiteY1" fmla="*/ 30 h 861364"/>
                <a:gd name="connsiteX2" fmla="*/ 855135 w 855135"/>
                <a:gd name="connsiteY2" fmla="*/ 762027 h 861364"/>
                <a:gd name="connsiteX3" fmla="*/ 87348 w 855135"/>
                <a:gd name="connsiteY3" fmla="*/ 852528 h 861364"/>
                <a:gd name="connsiteX4" fmla="*/ 2532 w 855135"/>
                <a:gd name="connsiteY4" fmla="*/ 766153 h 861364"/>
                <a:gd name="connsiteX0" fmla="*/ 2532 w 855135"/>
                <a:gd name="connsiteY0" fmla="*/ 766153 h 859615"/>
                <a:gd name="connsiteX1" fmla="*/ 93138 w 855135"/>
                <a:gd name="connsiteY1" fmla="*/ 30 h 859615"/>
                <a:gd name="connsiteX2" fmla="*/ 855135 w 855135"/>
                <a:gd name="connsiteY2" fmla="*/ 762027 h 859615"/>
                <a:gd name="connsiteX3" fmla="*/ 87348 w 855135"/>
                <a:gd name="connsiteY3" fmla="*/ 852528 h 859615"/>
                <a:gd name="connsiteX4" fmla="*/ 2532 w 855135"/>
                <a:gd name="connsiteY4" fmla="*/ 766153 h 859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5135" h="859615">
                  <a:moveTo>
                    <a:pt x="2532" y="766153"/>
                  </a:moveTo>
                  <a:cubicBezTo>
                    <a:pt x="932" y="506631"/>
                    <a:pt x="-20026" y="-4542"/>
                    <a:pt x="93138" y="30"/>
                  </a:cubicBezTo>
                  <a:cubicBezTo>
                    <a:pt x="608988" y="20871"/>
                    <a:pt x="841067" y="256656"/>
                    <a:pt x="855135" y="762027"/>
                  </a:cubicBezTo>
                  <a:cubicBezTo>
                    <a:pt x="854170" y="904110"/>
                    <a:pt x="319323" y="847692"/>
                    <a:pt x="87348" y="852528"/>
                  </a:cubicBezTo>
                  <a:cubicBezTo>
                    <a:pt x="45101" y="848975"/>
                    <a:pt x="3598" y="806624"/>
                    <a:pt x="2532" y="7661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角丸四角形 1">
              <a:extLst>
                <a:ext uri="{FF2B5EF4-FFF2-40B4-BE49-F238E27FC236}">
                  <a16:creationId xmlns:a16="http://schemas.microsoft.com/office/drawing/2014/main" id="{1088BEC0-7D10-D448-B4D9-A2710AFB3A16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187749" y="2535468"/>
              <a:ext cx="2742481" cy="2747807"/>
            </a:xfrm>
            <a:custGeom>
              <a:avLst/>
              <a:gdLst>
                <a:gd name="connsiteX0" fmla="*/ 0 w 914400"/>
                <a:gd name="connsiteY0" fmla="*/ 152403 h 914400"/>
                <a:gd name="connsiteX1" fmla="*/ 152403 w 914400"/>
                <a:gd name="connsiteY1" fmla="*/ 0 h 914400"/>
                <a:gd name="connsiteX2" fmla="*/ 761997 w 914400"/>
                <a:gd name="connsiteY2" fmla="*/ 0 h 914400"/>
                <a:gd name="connsiteX3" fmla="*/ 914400 w 914400"/>
                <a:gd name="connsiteY3" fmla="*/ 152403 h 914400"/>
                <a:gd name="connsiteX4" fmla="*/ 914400 w 914400"/>
                <a:gd name="connsiteY4" fmla="*/ 761997 h 914400"/>
                <a:gd name="connsiteX5" fmla="*/ 761997 w 914400"/>
                <a:gd name="connsiteY5" fmla="*/ 914400 h 914400"/>
                <a:gd name="connsiteX6" fmla="*/ 152403 w 914400"/>
                <a:gd name="connsiteY6" fmla="*/ 914400 h 914400"/>
                <a:gd name="connsiteX7" fmla="*/ 0 w 914400"/>
                <a:gd name="connsiteY7" fmla="*/ 761997 h 914400"/>
                <a:gd name="connsiteX8" fmla="*/ 0 w 914400"/>
                <a:gd name="connsiteY8" fmla="*/ 152403 h 914400"/>
                <a:gd name="connsiteX0" fmla="*/ 0 w 914400"/>
                <a:gd name="connsiteY0" fmla="*/ 152403 h 914400"/>
                <a:gd name="connsiteX1" fmla="*/ 152403 w 914400"/>
                <a:gd name="connsiteY1" fmla="*/ 0 h 914400"/>
                <a:gd name="connsiteX2" fmla="*/ 914400 w 914400"/>
                <a:gd name="connsiteY2" fmla="*/ 152403 h 914400"/>
                <a:gd name="connsiteX3" fmla="*/ 914400 w 914400"/>
                <a:gd name="connsiteY3" fmla="*/ 761997 h 914400"/>
                <a:gd name="connsiteX4" fmla="*/ 761997 w 914400"/>
                <a:gd name="connsiteY4" fmla="*/ 914400 h 914400"/>
                <a:gd name="connsiteX5" fmla="*/ 152403 w 914400"/>
                <a:gd name="connsiteY5" fmla="*/ 914400 h 914400"/>
                <a:gd name="connsiteX6" fmla="*/ 0 w 914400"/>
                <a:gd name="connsiteY6" fmla="*/ 761997 h 914400"/>
                <a:gd name="connsiteX7" fmla="*/ 0 w 914400"/>
                <a:gd name="connsiteY7" fmla="*/ 152403 h 914400"/>
                <a:gd name="connsiteX0" fmla="*/ 0 w 914400"/>
                <a:gd name="connsiteY0" fmla="*/ 152403 h 914400"/>
                <a:gd name="connsiteX1" fmla="*/ 152403 w 914400"/>
                <a:gd name="connsiteY1" fmla="*/ 0 h 914400"/>
                <a:gd name="connsiteX2" fmla="*/ 914400 w 914400"/>
                <a:gd name="connsiteY2" fmla="*/ 761997 h 914400"/>
                <a:gd name="connsiteX3" fmla="*/ 761997 w 914400"/>
                <a:gd name="connsiteY3" fmla="*/ 914400 h 914400"/>
                <a:gd name="connsiteX4" fmla="*/ 152403 w 914400"/>
                <a:gd name="connsiteY4" fmla="*/ 914400 h 914400"/>
                <a:gd name="connsiteX5" fmla="*/ 0 w 914400"/>
                <a:gd name="connsiteY5" fmla="*/ 761997 h 914400"/>
                <a:gd name="connsiteX6" fmla="*/ 0 w 914400"/>
                <a:gd name="connsiteY6" fmla="*/ 152403 h 914400"/>
                <a:gd name="connsiteX0" fmla="*/ 0 w 914400"/>
                <a:gd name="connsiteY0" fmla="*/ 152403 h 914400"/>
                <a:gd name="connsiteX1" fmla="*/ 152403 w 914400"/>
                <a:gd name="connsiteY1" fmla="*/ 0 h 914400"/>
                <a:gd name="connsiteX2" fmla="*/ 914400 w 914400"/>
                <a:gd name="connsiteY2" fmla="*/ 761997 h 914400"/>
                <a:gd name="connsiteX3" fmla="*/ 761997 w 914400"/>
                <a:gd name="connsiteY3" fmla="*/ 914400 h 914400"/>
                <a:gd name="connsiteX4" fmla="*/ 152403 w 914400"/>
                <a:gd name="connsiteY4" fmla="*/ 914400 h 914400"/>
                <a:gd name="connsiteX5" fmla="*/ 0 w 914400"/>
                <a:gd name="connsiteY5" fmla="*/ 761997 h 914400"/>
                <a:gd name="connsiteX6" fmla="*/ 0 w 914400"/>
                <a:gd name="connsiteY6" fmla="*/ 152403 h 914400"/>
                <a:gd name="connsiteX0" fmla="*/ 0 w 914400"/>
                <a:gd name="connsiteY0" fmla="*/ 152403 h 914400"/>
                <a:gd name="connsiteX1" fmla="*/ 152403 w 914400"/>
                <a:gd name="connsiteY1" fmla="*/ 0 h 914400"/>
                <a:gd name="connsiteX2" fmla="*/ 914400 w 914400"/>
                <a:gd name="connsiteY2" fmla="*/ 761997 h 914400"/>
                <a:gd name="connsiteX3" fmla="*/ 761997 w 914400"/>
                <a:gd name="connsiteY3" fmla="*/ 914400 h 914400"/>
                <a:gd name="connsiteX4" fmla="*/ 152403 w 914400"/>
                <a:gd name="connsiteY4" fmla="*/ 914400 h 914400"/>
                <a:gd name="connsiteX5" fmla="*/ 0 w 914400"/>
                <a:gd name="connsiteY5" fmla="*/ 761997 h 914400"/>
                <a:gd name="connsiteX6" fmla="*/ 0 w 914400"/>
                <a:gd name="connsiteY6" fmla="*/ 152403 h 914400"/>
                <a:gd name="connsiteX0" fmla="*/ 0 w 914400"/>
                <a:gd name="connsiteY0" fmla="*/ 152403 h 914400"/>
                <a:gd name="connsiteX1" fmla="*/ 152403 w 914400"/>
                <a:gd name="connsiteY1" fmla="*/ 0 h 914400"/>
                <a:gd name="connsiteX2" fmla="*/ 914400 w 914400"/>
                <a:gd name="connsiteY2" fmla="*/ 761997 h 914400"/>
                <a:gd name="connsiteX3" fmla="*/ 761997 w 914400"/>
                <a:gd name="connsiteY3" fmla="*/ 914400 h 914400"/>
                <a:gd name="connsiteX4" fmla="*/ 152403 w 914400"/>
                <a:gd name="connsiteY4" fmla="*/ 914400 h 914400"/>
                <a:gd name="connsiteX5" fmla="*/ 0 w 914400"/>
                <a:gd name="connsiteY5" fmla="*/ 761997 h 914400"/>
                <a:gd name="connsiteX6" fmla="*/ 0 w 914400"/>
                <a:gd name="connsiteY6" fmla="*/ 152403 h 914400"/>
                <a:gd name="connsiteX0" fmla="*/ 0 w 914400"/>
                <a:gd name="connsiteY0" fmla="*/ 761997 h 914400"/>
                <a:gd name="connsiteX1" fmla="*/ 152403 w 914400"/>
                <a:gd name="connsiteY1" fmla="*/ 0 h 914400"/>
                <a:gd name="connsiteX2" fmla="*/ 914400 w 914400"/>
                <a:gd name="connsiteY2" fmla="*/ 761997 h 914400"/>
                <a:gd name="connsiteX3" fmla="*/ 761997 w 914400"/>
                <a:gd name="connsiteY3" fmla="*/ 914400 h 914400"/>
                <a:gd name="connsiteX4" fmla="*/ 152403 w 914400"/>
                <a:gd name="connsiteY4" fmla="*/ 914400 h 914400"/>
                <a:gd name="connsiteX5" fmla="*/ 0 w 914400"/>
                <a:gd name="connsiteY5" fmla="*/ 761997 h 914400"/>
                <a:gd name="connsiteX0" fmla="*/ 0 w 914400"/>
                <a:gd name="connsiteY0" fmla="*/ 761997 h 914400"/>
                <a:gd name="connsiteX1" fmla="*/ 152403 w 914400"/>
                <a:gd name="connsiteY1" fmla="*/ 0 h 914400"/>
                <a:gd name="connsiteX2" fmla="*/ 914400 w 914400"/>
                <a:gd name="connsiteY2" fmla="*/ 761997 h 914400"/>
                <a:gd name="connsiteX3" fmla="*/ 152403 w 914400"/>
                <a:gd name="connsiteY3" fmla="*/ 914400 h 914400"/>
                <a:gd name="connsiteX4" fmla="*/ 0 w 914400"/>
                <a:gd name="connsiteY4" fmla="*/ 761997 h 914400"/>
                <a:gd name="connsiteX0" fmla="*/ 0 w 914400"/>
                <a:gd name="connsiteY0" fmla="*/ 761997 h 857246"/>
                <a:gd name="connsiteX1" fmla="*/ 152403 w 914400"/>
                <a:gd name="connsiteY1" fmla="*/ 0 h 857246"/>
                <a:gd name="connsiteX2" fmla="*/ 914400 w 914400"/>
                <a:gd name="connsiteY2" fmla="*/ 761997 h 857246"/>
                <a:gd name="connsiteX3" fmla="*/ 0 w 914400"/>
                <a:gd name="connsiteY3" fmla="*/ 761997 h 857246"/>
                <a:gd name="connsiteX0" fmla="*/ 18673 w 761997"/>
                <a:gd name="connsiteY0" fmla="*/ 726775 h 841444"/>
                <a:gd name="connsiteX1" fmla="*/ 0 w 761997"/>
                <a:gd name="connsiteY1" fmla="*/ 0 h 841444"/>
                <a:gd name="connsiteX2" fmla="*/ 761997 w 761997"/>
                <a:gd name="connsiteY2" fmla="*/ 761997 h 841444"/>
                <a:gd name="connsiteX3" fmla="*/ 18673 w 761997"/>
                <a:gd name="connsiteY3" fmla="*/ 726775 h 841444"/>
                <a:gd name="connsiteX0" fmla="*/ 0 w 763450"/>
                <a:gd name="connsiteY0" fmla="*/ 749418 h 851190"/>
                <a:gd name="connsiteX1" fmla="*/ 1453 w 763450"/>
                <a:gd name="connsiteY1" fmla="*/ 0 h 851190"/>
                <a:gd name="connsiteX2" fmla="*/ 763450 w 763450"/>
                <a:gd name="connsiteY2" fmla="*/ 761997 h 851190"/>
                <a:gd name="connsiteX3" fmla="*/ 0 w 763450"/>
                <a:gd name="connsiteY3" fmla="*/ 749418 h 851190"/>
                <a:gd name="connsiteX0" fmla="*/ 0 w 763450"/>
                <a:gd name="connsiteY0" fmla="*/ 749418 h 818803"/>
                <a:gd name="connsiteX1" fmla="*/ 1453 w 763450"/>
                <a:gd name="connsiteY1" fmla="*/ 0 h 818803"/>
                <a:gd name="connsiteX2" fmla="*/ 763450 w 763450"/>
                <a:gd name="connsiteY2" fmla="*/ 761997 h 818803"/>
                <a:gd name="connsiteX3" fmla="*/ 0 w 763450"/>
                <a:gd name="connsiteY3" fmla="*/ 749418 h 818803"/>
                <a:gd name="connsiteX0" fmla="*/ 0 w 763450"/>
                <a:gd name="connsiteY0" fmla="*/ 749418 h 761997"/>
                <a:gd name="connsiteX1" fmla="*/ 1453 w 763450"/>
                <a:gd name="connsiteY1" fmla="*/ 0 h 761997"/>
                <a:gd name="connsiteX2" fmla="*/ 763450 w 763450"/>
                <a:gd name="connsiteY2" fmla="*/ 761997 h 761997"/>
                <a:gd name="connsiteX3" fmla="*/ 0 w 763450"/>
                <a:gd name="connsiteY3" fmla="*/ 749418 h 761997"/>
                <a:gd name="connsiteX0" fmla="*/ 0 w 762192"/>
                <a:gd name="connsiteY0" fmla="*/ 755708 h 761997"/>
                <a:gd name="connsiteX1" fmla="*/ 195 w 762192"/>
                <a:gd name="connsiteY1" fmla="*/ 0 h 761997"/>
                <a:gd name="connsiteX2" fmla="*/ 762192 w 762192"/>
                <a:gd name="connsiteY2" fmla="*/ 761997 h 761997"/>
                <a:gd name="connsiteX3" fmla="*/ 0 w 762192"/>
                <a:gd name="connsiteY3" fmla="*/ 755708 h 761997"/>
                <a:gd name="connsiteX0" fmla="*/ 0 w 760934"/>
                <a:gd name="connsiteY0" fmla="*/ 755708 h 758223"/>
                <a:gd name="connsiteX1" fmla="*/ 195 w 760934"/>
                <a:gd name="connsiteY1" fmla="*/ 0 h 758223"/>
                <a:gd name="connsiteX2" fmla="*/ 760934 w 760934"/>
                <a:gd name="connsiteY2" fmla="*/ 758223 h 758223"/>
                <a:gd name="connsiteX3" fmla="*/ 0 w 760934"/>
                <a:gd name="connsiteY3" fmla="*/ 755708 h 758223"/>
                <a:gd name="connsiteX0" fmla="*/ 0 w 760934"/>
                <a:gd name="connsiteY0" fmla="*/ 679821 h 682336"/>
                <a:gd name="connsiteX1" fmla="*/ 195 w 760934"/>
                <a:gd name="connsiteY1" fmla="*/ 0 h 682336"/>
                <a:gd name="connsiteX2" fmla="*/ 760934 w 760934"/>
                <a:gd name="connsiteY2" fmla="*/ 682336 h 682336"/>
                <a:gd name="connsiteX3" fmla="*/ 0 w 760934"/>
                <a:gd name="connsiteY3" fmla="*/ 679821 h 682336"/>
                <a:gd name="connsiteX0" fmla="*/ 0 w 669638"/>
                <a:gd name="connsiteY0" fmla="*/ 679821 h 679821"/>
                <a:gd name="connsiteX1" fmla="*/ 195 w 669638"/>
                <a:gd name="connsiteY1" fmla="*/ 0 h 679821"/>
                <a:gd name="connsiteX2" fmla="*/ 669481 w 669638"/>
                <a:gd name="connsiteY2" fmla="*/ 678445 h 679821"/>
                <a:gd name="connsiteX3" fmla="*/ 0 w 669638"/>
                <a:gd name="connsiteY3" fmla="*/ 679821 h 679821"/>
                <a:gd name="connsiteX0" fmla="*/ 0 w 733591"/>
                <a:gd name="connsiteY0" fmla="*/ 679821 h 679821"/>
                <a:gd name="connsiteX1" fmla="*/ 195 w 733591"/>
                <a:gd name="connsiteY1" fmla="*/ 0 h 679821"/>
                <a:gd name="connsiteX2" fmla="*/ 669481 w 733591"/>
                <a:gd name="connsiteY2" fmla="*/ 678445 h 679821"/>
                <a:gd name="connsiteX3" fmla="*/ 0 w 733591"/>
                <a:gd name="connsiteY3" fmla="*/ 679821 h 679821"/>
                <a:gd name="connsiteX0" fmla="*/ 0 w 701014"/>
                <a:gd name="connsiteY0" fmla="*/ 703730 h 703730"/>
                <a:gd name="connsiteX1" fmla="*/ 195 w 701014"/>
                <a:gd name="connsiteY1" fmla="*/ 23909 h 703730"/>
                <a:gd name="connsiteX2" fmla="*/ 669481 w 701014"/>
                <a:gd name="connsiteY2" fmla="*/ 702354 h 703730"/>
                <a:gd name="connsiteX3" fmla="*/ 0 w 701014"/>
                <a:gd name="connsiteY3" fmla="*/ 703730 h 703730"/>
                <a:gd name="connsiteX0" fmla="*/ 0 w 715371"/>
                <a:gd name="connsiteY0" fmla="*/ 732881 h 732881"/>
                <a:gd name="connsiteX1" fmla="*/ 195 w 715371"/>
                <a:gd name="connsiteY1" fmla="*/ 53060 h 732881"/>
                <a:gd name="connsiteX2" fmla="*/ 669481 w 715371"/>
                <a:gd name="connsiteY2" fmla="*/ 731505 h 732881"/>
                <a:gd name="connsiteX3" fmla="*/ 0 w 715371"/>
                <a:gd name="connsiteY3" fmla="*/ 732881 h 732881"/>
                <a:gd name="connsiteX0" fmla="*/ 0 w 752590"/>
                <a:gd name="connsiteY0" fmla="*/ 741879 h 741879"/>
                <a:gd name="connsiteX1" fmla="*/ 195 w 752590"/>
                <a:gd name="connsiteY1" fmla="*/ 62058 h 741879"/>
                <a:gd name="connsiteX2" fmla="*/ 669481 w 752590"/>
                <a:gd name="connsiteY2" fmla="*/ 740503 h 741879"/>
                <a:gd name="connsiteX3" fmla="*/ 0 w 752590"/>
                <a:gd name="connsiteY3" fmla="*/ 741879 h 741879"/>
                <a:gd name="connsiteX0" fmla="*/ 0 w 746017"/>
                <a:gd name="connsiteY0" fmla="*/ 743136 h 743136"/>
                <a:gd name="connsiteX1" fmla="*/ 195 w 746017"/>
                <a:gd name="connsiteY1" fmla="*/ 63315 h 743136"/>
                <a:gd name="connsiteX2" fmla="*/ 669481 w 746017"/>
                <a:gd name="connsiteY2" fmla="*/ 741760 h 743136"/>
                <a:gd name="connsiteX3" fmla="*/ 0 w 746017"/>
                <a:gd name="connsiteY3" fmla="*/ 743136 h 743136"/>
                <a:gd name="connsiteX0" fmla="*/ 0 w 744988"/>
                <a:gd name="connsiteY0" fmla="*/ 748256 h 748256"/>
                <a:gd name="connsiteX1" fmla="*/ 195 w 744988"/>
                <a:gd name="connsiteY1" fmla="*/ 68435 h 748256"/>
                <a:gd name="connsiteX2" fmla="*/ 669481 w 744988"/>
                <a:gd name="connsiteY2" fmla="*/ 746880 h 748256"/>
                <a:gd name="connsiteX3" fmla="*/ 0 w 744988"/>
                <a:gd name="connsiteY3" fmla="*/ 748256 h 748256"/>
                <a:gd name="connsiteX0" fmla="*/ 0 w 745157"/>
                <a:gd name="connsiteY0" fmla="*/ 768325 h 768325"/>
                <a:gd name="connsiteX1" fmla="*/ 1674 w 745157"/>
                <a:gd name="connsiteY1" fmla="*/ 66317 h 768325"/>
                <a:gd name="connsiteX2" fmla="*/ 669481 w 745157"/>
                <a:gd name="connsiteY2" fmla="*/ 766949 h 768325"/>
                <a:gd name="connsiteX3" fmla="*/ 0 w 745157"/>
                <a:gd name="connsiteY3" fmla="*/ 768325 h 768325"/>
                <a:gd name="connsiteX0" fmla="*/ 0 w 772810"/>
                <a:gd name="connsiteY0" fmla="*/ 768739 h 768739"/>
                <a:gd name="connsiteX1" fmla="*/ 1674 w 772810"/>
                <a:gd name="connsiteY1" fmla="*/ 66731 h 768739"/>
                <a:gd name="connsiteX2" fmla="*/ 700543 w 772810"/>
                <a:gd name="connsiteY2" fmla="*/ 762926 h 768739"/>
                <a:gd name="connsiteX3" fmla="*/ 0 w 772810"/>
                <a:gd name="connsiteY3" fmla="*/ 768739 h 768739"/>
                <a:gd name="connsiteX0" fmla="*/ 0 w 771676"/>
                <a:gd name="connsiteY0" fmla="*/ 773175 h 773175"/>
                <a:gd name="connsiteX1" fmla="*/ 1674 w 771676"/>
                <a:gd name="connsiteY1" fmla="*/ 71167 h 773175"/>
                <a:gd name="connsiteX2" fmla="*/ 700543 w 771676"/>
                <a:gd name="connsiteY2" fmla="*/ 767362 h 773175"/>
                <a:gd name="connsiteX3" fmla="*/ 0 w 771676"/>
                <a:gd name="connsiteY3" fmla="*/ 773175 h 77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1676" h="773175">
                  <a:moveTo>
                    <a:pt x="0" y="773175"/>
                  </a:moveTo>
                  <a:cubicBezTo>
                    <a:pt x="484" y="523369"/>
                    <a:pt x="1190" y="320973"/>
                    <a:pt x="1674" y="71167"/>
                  </a:cubicBezTo>
                  <a:cubicBezTo>
                    <a:pt x="511229" y="-184273"/>
                    <a:pt x="947663" y="294577"/>
                    <a:pt x="700543" y="767362"/>
                  </a:cubicBezTo>
                  <a:lnTo>
                    <a:pt x="0" y="77317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角丸四角形 36">
              <a:extLst>
                <a:ext uri="{FF2B5EF4-FFF2-40B4-BE49-F238E27FC236}">
                  <a16:creationId xmlns:a16="http://schemas.microsoft.com/office/drawing/2014/main" id="{47CF2634-D993-B645-BAD1-32E9D1DDBF2A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663419" y="3525602"/>
              <a:ext cx="1781907" cy="178190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D1E61FE4-3C72-174B-B795-5C4D33F538E3}"/>
                </a:ext>
              </a:extLst>
            </p:cNvPr>
            <p:cNvCxnSpPr>
              <a:cxnSpLocks/>
              <a:stCxn id="15" idx="1"/>
              <a:endCxn id="2" idx="1"/>
            </p:cNvCxnSpPr>
            <p:nvPr/>
          </p:nvCxnSpPr>
          <p:spPr>
            <a:xfrm flipH="1" flipV="1">
              <a:off x="1149492" y="2467967"/>
              <a:ext cx="3013699" cy="3012989"/>
            </a:xfrm>
            <a:prstGeom prst="line">
              <a:avLst/>
            </a:prstGeom>
            <a:ln w="1270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C3918EDE-6B30-8C4F-A017-7316FF4D353B}"/>
                </a:ext>
              </a:extLst>
            </p:cNvPr>
            <p:cNvCxnSpPr>
              <a:cxnSpLocks/>
              <a:stCxn id="2" idx="2"/>
              <a:endCxn id="15" idx="7"/>
            </p:cNvCxnSpPr>
            <p:nvPr/>
          </p:nvCxnSpPr>
          <p:spPr>
            <a:xfrm flipH="1">
              <a:off x="4945551" y="2467968"/>
              <a:ext cx="3013703" cy="3012988"/>
            </a:xfrm>
            <a:prstGeom prst="line">
              <a:avLst/>
            </a:prstGeom>
            <a:ln w="1270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角丸四角形 22">
              <a:extLst>
                <a:ext uri="{FF2B5EF4-FFF2-40B4-BE49-F238E27FC236}">
                  <a16:creationId xmlns:a16="http://schemas.microsoft.com/office/drawing/2014/main" id="{9D710DB0-574A-D741-80BA-BF68E66A3CE0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4242097" y="2836684"/>
              <a:ext cx="624548" cy="62454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角丸四角形 32">
              <a:extLst>
                <a:ext uri="{FF2B5EF4-FFF2-40B4-BE49-F238E27FC236}">
                  <a16:creationId xmlns:a16="http://schemas.microsoft.com/office/drawing/2014/main" id="{CB0FFD32-9C2D-9347-B16C-28959FC5206F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5604042" y="4103809"/>
              <a:ext cx="624548" cy="62454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角丸四角形 33">
              <a:extLst>
                <a:ext uri="{FF2B5EF4-FFF2-40B4-BE49-F238E27FC236}">
                  <a16:creationId xmlns:a16="http://schemas.microsoft.com/office/drawing/2014/main" id="{0EA1A683-5912-7048-BD86-6BC14DE9010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880154" y="4103810"/>
              <a:ext cx="624548" cy="62454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35143160-997E-5F46-93B8-01BD6FCCBF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097" y="4103809"/>
              <a:ext cx="624548" cy="62454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281A891C-516F-1C43-B0F7-EB8091A1DD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1159" y="5318924"/>
              <a:ext cx="1106424" cy="110642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0DB59789-196F-9D44-89A1-15550A9078EA}"/>
                </a:ext>
              </a:extLst>
            </p:cNvPr>
            <p:cNvCxnSpPr>
              <a:cxnSpLocks/>
              <a:stCxn id="2" idx="2"/>
              <a:endCxn id="44" idx="0"/>
            </p:cNvCxnSpPr>
            <p:nvPr/>
          </p:nvCxnSpPr>
          <p:spPr>
            <a:xfrm flipH="1">
              <a:off x="4606504" y="2467968"/>
              <a:ext cx="3352750" cy="335441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ABF7D898-7F07-E94E-9F47-ADD680483CB9}"/>
                </a:ext>
              </a:extLst>
            </p:cNvPr>
            <p:cNvCxnSpPr>
              <a:cxnSpLocks/>
              <a:stCxn id="2" idx="1"/>
              <a:endCxn id="44" idx="2"/>
            </p:cNvCxnSpPr>
            <p:nvPr/>
          </p:nvCxnSpPr>
          <p:spPr>
            <a:xfrm>
              <a:off x="1149492" y="2467967"/>
              <a:ext cx="3353905" cy="335442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D1A6229F-8C5F-4547-AC88-4F8799B2AB8A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5888705" y="4366006"/>
              <a:ext cx="100153" cy="100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3BCB3791-F01B-9549-9204-98499255B125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119888" y="4366004"/>
              <a:ext cx="100153" cy="100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45ABBA54-5801-6447-BA00-CAB6C3EE99A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4520522" y="3159190"/>
              <a:ext cx="100153" cy="100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E28F0319-AC4B-8B43-A3E5-193712088EFC}"/>
                </a:ext>
              </a:extLst>
            </p:cNvPr>
            <p:cNvSpPr>
              <a:spLocks/>
            </p:cNvSpPr>
            <p:nvPr/>
          </p:nvSpPr>
          <p:spPr>
            <a:xfrm flipV="1">
              <a:off x="4476124" y="4370361"/>
              <a:ext cx="15649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五角形 43">
              <a:extLst>
                <a:ext uri="{FF2B5EF4-FFF2-40B4-BE49-F238E27FC236}">
                  <a16:creationId xmlns:a16="http://schemas.microsoft.com/office/drawing/2014/main" id="{2D840F38-C6EF-C64B-B3A2-F08C67B5B5F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502048" y="5767442"/>
              <a:ext cx="104645" cy="107468"/>
            </a:xfrm>
            <a:custGeom>
              <a:avLst/>
              <a:gdLst>
                <a:gd name="connsiteX0" fmla="*/ 0 w 148305"/>
                <a:gd name="connsiteY0" fmla="*/ 53950 h 141244"/>
                <a:gd name="connsiteX1" fmla="*/ 74153 w 148305"/>
                <a:gd name="connsiteY1" fmla="*/ 0 h 141244"/>
                <a:gd name="connsiteX2" fmla="*/ 148305 w 148305"/>
                <a:gd name="connsiteY2" fmla="*/ 53950 h 141244"/>
                <a:gd name="connsiteX3" fmla="*/ 119981 w 148305"/>
                <a:gd name="connsiteY3" fmla="*/ 141244 h 141244"/>
                <a:gd name="connsiteX4" fmla="*/ 28324 w 148305"/>
                <a:gd name="connsiteY4" fmla="*/ 141244 h 141244"/>
                <a:gd name="connsiteX5" fmla="*/ 0 w 148305"/>
                <a:gd name="connsiteY5" fmla="*/ 53950 h 141244"/>
                <a:gd name="connsiteX0" fmla="*/ 0 w 138780"/>
                <a:gd name="connsiteY0" fmla="*/ 53950 h 141244"/>
                <a:gd name="connsiteX1" fmla="*/ 74153 w 138780"/>
                <a:gd name="connsiteY1" fmla="*/ 0 h 141244"/>
                <a:gd name="connsiteX2" fmla="*/ 138780 w 138780"/>
                <a:gd name="connsiteY2" fmla="*/ 57125 h 141244"/>
                <a:gd name="connsiteX3" fmla="*/ 119981 w 138780"/>
                <a:gd name="connsiteY3" fmla="*/ 141244 h 141244"/>
                <a:gd name="connsiteX4" fmla="*/ 28324 w 138780"/>
                <a:gd name="connsiteY4" fmla="*/ 141244 h 141244"/>
                <a:gd name="connsiteX5" fmla="*/ 0 w 138780"/>
                <a:gd name="connsiteY5" fmla="*/ 53950 h 141244"/>
                <a:gd name="connsiteX0" fmla="*/ 0 w 126080"/>
                <a:gd name="connsiteY0" fmla="*/ 63475 h 141244"/>
                <a:gd name="connsiteX1" fmla="*/ 61453 w 126080"/>
                <a:gd name="connsiteY1" fmla="*/ 0 h 141244"/>
                <a:gd name="connsiteX2" fmla="*/ 126080 w 126080"/>
                <a:gd name="connsiteY2" fmla="*/ 57125 h 141244"/>
                <a:gd name="connsiteX3" fmla="*/ 107281 w 126080"/>
                <a:gd name="connsiteY3" fmla="*/ 141244 h 141244"/>
                <a:gd name="connsiteX4" fmla="*/ 15624 w 126080"/>
                <a:gd name="connsiteY4" fmla="*/ 141244 h 141244"/>
                <a:gd name="connsiteX5" fmla="*/ 0 w 126080"/>
                <a:gd name="connsiteY5" fmla="*/ 63475 h 141244"/>
                <a:gd name="connsiteX0" fmla="*/ 0 w 126331"/>
                <a:gd name="connsiteY0" fmla="*/ 63475 h 141244"/>
                <a:gd name="connsiteX1" fmla="*/ 61453 w 126331"/>
                <a:gd name="connsiteY1" fmla="*/ 0 h 141244"/>
                <a:gd name="connsiteX2" fmla="*/ 126080 w 126331"/>
                <a:gd name="connsiteY2" fmla="*/ 57125 h 141244"/>
                <a:gd name="connsiteX3" fmla="*/ 126331 w 126331"/>
                <a:gd name="connsiteY3" fmla="*/ 138069 h 141244"/>
                <a:gd name="connsiteX4" fmla="*/ 15624 w 126331"/>
                <a:gd name="connsiteY4" fmla="*/ 141244 h 141244"/>
                <a:gd name="connsiteX5" fmla="*/ 0 w 126331"/>
                <a:gd name="connsiteY5" fmla="*/ 63475 h 141244"/>
                <a:gd name="connsiteX0" fmla="*/ 251 w 126582"/>
                <a:gd name="connsiteY0" fmla="*/ 63475 h 138069"/>
                <a:gd name="connsiteX1" fmla="*/ 61704 w 126582"/>
                <a:gd name="connsiteY1" fmla="*/ 0 h 138069"/>
                <a:gd name="connsiteX2" fmla="*/ 126331 w 126582"/>
                <a:gd name="connsiteY2" fmla="*/ 57125 h 138069"/>
                <a:gd name="connsiteX3" fmla="*/ 126582 w 126582"/>
                <a:gd name="connsiteY3" fmla="*/ 138069 h 138069"/>
                <a:gd name="connsiteX4" fmla="*/ 0 w 126582"/>
                <a:gd name="connsiteY4" fmla="*/ 138069 h 138069"/>
                <a:gd name="connsiteX5" fmla="*/ 251 w 126582"/>
                <a:gd name="connsiteY5" fmla="*/ 63475 h 138069"/>
                <a:gd name="connsiteX0" fmla="*/ 1 w 129507"/>
                <a:gd name="connsiteY0" fmla="*/ 53950 h 138069"/>
                <a:gd name="connsiteX1" fmla="*/ 64629 w 129507"/>
                <a:gd name="connsiteY1" fmla="*/ 0 h 138069"/>
                <a:gd name="connsiteX2" fmla="*/ 129256 w 129507"/>
                <a:gd name="connsiteY2" fmla="*/ 57125 h 138069"/>
                <a:gd name="connsiteX3" fmla="*/ 129507 w 129507"/>
                <a:gd name="connsiteY3" fmla="*/ 138069 h 138069"/>
                <a:gd name="connsiteX4" fmla="*/ 2925 w 129507"/>
                <a:gd name="connsiteY4" fmla="*/ 138069 h 138069"/>
                <a:gd name="connsiteX5" fmla="*/ 1 w 129507"/>
                <a:gd name="connsiteY5" fmla="*/ 53950 h 138069"/>
                <a:gd name="connsiteX0" fmla="*/ 251 w 129757"/>
                <a:gd name="connsiteY0" fmla="*/ 53950 h 138069"/>
                <a:gd name="connsiteX1" fmla="*/ 64879 w 129757"/>
                <a:gd name="connsiteY1" fmla="*/ 0 h 138069"/>
                <a:gd name="connsiteX2" fmla="*/ 129506 w 129757"/>
                <a:gd name="connsiteY2" fmla="*/ 57125 h 138069"/>
                <a:gd name="connsiteX3" fmla="*/ 129757 w 129757"/>
                <a:gd name="connsiteY3" fmla="*/ 138069 h 138069"/>
                <a:gd name="connsiteX4" fmla="*/ 0 w 129757"/>
                <a:gd name="connsiteY4" fmla="*/ 138069 h 138069"/>
                <a:gd name="connsiteX5" fmla="*/ 251 w 129757"/>
                <a:gd name="connsiteY5" fmla="*/ 53950 h 138069"/>
                <a:gd name="connsiteX0" fmla="*/ 251 w 135856"/>
                <a:gd name="connsiteY0" fmla="*/ 53950 h 138069"/>
                <a:gd name="connsiteX1" fmla="*/ 64879 w 135856"/>
                <a:gd name="connsiteY1" fmla="*/ 0 h 138069"/>
                <a:gd name="connsiteX2" fmla="*/ 135856 w 135856"/>
                <a:gd name="connsiteY2" fmla="*/ 66650 h 138069"/>
                <a:gd name="connsiteX3" fmla="*/ 129757 w 135856"/>
                <a:gd name="connsiteY3" fmla="*/ 138069 h 138069"/>
                <a:gd name="connsiteX4" fmla="*/ 0 w 135856"/>
                <a:gd name="connsiteY4" fmla="*/ 138069 h 138069"/>
                <a:gd name="connsiteX5" fmla="*/ 251 w 135856"/>
                <a:gd name="connsiteY5" fmla="*/ 53950 h 138069"/>
                <a:gd name="connsiteX0" fmla="*/ 0 w 148305"/>
                <a:gd name="connsiteY0" fmla="*/ 69825 h 138069"/>
                <a:gd name="connsiteX1" fmla="*/ 77328 w 148305"/>
                <a:gd name="connsiteY1" fmla="*/ 0 h 138069"/>
                <a:gd name="connsiteX2" fmla="*/ 148305 w 148305"/>
                <a:gd name="connsiteY2" fmla="*/ 66650 h 138069"/>
                <a:gd name="connsiteX3" fmla="*/ 142206 w 148305"/>
                <a:gd name="connsiteY3" fmla="*/ 138069 h 138069"/>
                <a:gd name="connsiteX4" fmla="*/ 12449 w 148305"/>
                <a:gd name="connsiteY4" fmla="*/ 138069 h 138069"/>
                <a:gd name="connsiteX5" fmla="*/ 0 w 148305"/>
                <a:gd name="connsiteY5" fmla="*/ 69825 h 138069"/>
                <a:gd name="connsiteX0" fmla="*/ 1 w 141956"/>
                <a:gd name="connsiteY0" fmla="*/ 73000 h 138069"/>
                <a:gd name="connsiteX1" fmla="*/ 70979 w 141956"/>
                <a:gd name="connsiteY1" fmla="*/ 0 h 138069"/>
                <a:gd name="connsiteX2" fmla="*/ 141956 w 141956"/>
                <a:gd name="connsiteY2" fmla="*/ 66650 h 138069"/>
                <a:gd name="connsiteX3" fmla="*/ 135857 w 141956"/>
                <a:gd name="connsiteY3" fmla="*/ 138069 h 138069"/>
                <a:gd name="connsiteX4" fmla="*/ 6100 w 141956"/>
                <a:gd name="connsiteY4" fmla="*/ 138069 h 138069"/>
                <a:gd name="connsiteX5" fmla="*/ 1 w 141956"/>
                <a:gd name="connsiteY5" fmla="*/ 73000 h 138069"/>
                <a:gd name="connsiteX0" fmla="*/ 1 w 141956"/>
                <a:gd name="connsiteY0" fmla="*/ 73000 h 138069"/>
                <a:gd name="connsiteX1" fmla="*/ 70979 w 141956"/>
                <a:gd name="connsiteY1" fmla="*/ 0 h 138069"/>
                <a:gd name="connsiteX2" fmla="*/ 141956 w 141956"/>
                <a:gd name="connsiteY2" fmla="*/ 66650 h 138069"/>
                <a:gd name="connsiteX3" fmla="*/ 135857 w 141956"/>
                <a:gd name="connsiteY3" fmla="*/ 138069 h 138069"/>
                <a:gd name="connsiteX4" fmla="*/ 6100 w 141956"/>
                <a:gd name="connsiteY4" fmla="*/ 138069 h 138069"/>
                <a:gd name="connsiteX5" fmla="*/ 1 w 141956"/>
                <a:gd name="connsiteY5" fmla="*/ 73000 h 138069"/>
                <a:gd name="connsiteX0" fmla="*/ 1 w 145382"/>
                <a:gd name="connsiteY0" fmla="*/ 73000 h 138069"/>
                <a:gd name="connsiteX1" fmla="*/ 70979 w 145382"/>
                <a:gd name="connsiteY1" fmla="*/ 0 h 138069"/>
                <a:gd name="connsiteX2" fmla="*/ 141956 w 145382"/>
                <a:gd name="connsiteY2" fmla="*/ 66650 h 138069"/>
                <a:gd name="connsiteX3" fmla="*/ 145382 w 145382"/>
                <a:gd name="connsiteY3" fmla="*/ 134894 h 138069"/>
                <a:gd name="connsiteX4" fmla="*/ 6100 w 145382"/>
                <a:gd name="connsiteY4" fmla="*/ 138069 h 138069"/>
                <a:gd name="connsiteX5" fmla="*/ 1 w 145382"/>
                <a:gd name="connsiteY5" fmla="*/ 73000 h 138069"/>
                <a:gd name="connsiteX0" fmla="*/ 251 w 139282"/>
                <a:gd name="connsiteY0" fmla="*/ 66650 h 138069"/>
                <a:gd name="connsiteX1" fmla="*/ 64879 w 139282"/>
                <a:gd name="connsiteY1" fmla="*/ 0 h 138069"/>
                <a:gd name="connsiteX2" fmla="*/ 135856 w 139282"/>
                <a:gd name="connsiteY2" fmla="*/ 66650 h 138069"/>
                <a:gd name="connsiteX3" fmla="*/ 139282 w 139282"/>
                <a:gd name="connsiteY3" fmla="*/ 134894 h 138069"/>
                <a:gd name="connsiteX4" fmla="*/ 0 w 139282"/>
                <a:gd name="connsiteY4" fmla="*/ 138069 h 138069"/>
                <a:gd name="connsiteX5" fmla="*/ 251 w 139282"/>
                <a:gd name="connsiteY5" fmla="*/ 66650 h 138069"/>
                <a:gd name="connsiteX0" fmla="*/ 251 w 139282"/>
                <a:gd name="connsiteY0" fmla="*/ 66650 h 134894"/>
                <a:gd name="connsiteX1" fmla="*/ 64879 w 139282"/>
                <a:gd name="connsiteY1" fmla="*/ 0 h 134894"/>
                <a:gd name="connsiteX2" fmla="*/ 135856 w 139282"/>
                <a:gd name="connsiteY2" fmla="*/ 66650 h 134894"/>
                <a:gd name="connsiteX3" fmla="*/ 139282 w 139282"/>
                <a:gd name="connsiteY3" fmla="*/ 134894 h 134894"/>
                <a:gd name="connsiteX4" fmla="*/ 0 w 139282"/>
                <a:gd name="connsiteY4" fmla="*/ 134894 h 134894"/>
                <a:gd name="connsiteX5" fmla="*/ 251 w 139282"/>
                <a:gd name="connsiteY5" fmla="*/ 66650 h 134894"/>
                <a:gd name="connsiteX0" fmla="*/ 251 w 139282"/>
                <a:gd name="connsiteY0" fmla="*/ 69909 h 138153"/>
                <a:gd name="connsiteX1" fmla="*/ 69767 w 139282"/>
                <a:gd name="connsiteY1" fmla="*/ 0 h 138153"/>
                <a:gd name="connsiteX2" fmla="*/ 135856 w 139282"/>
                <a:gd name="connsiteY2" fmla="*/ 69909 h 138153"/>
                <a:gd name="connsiteX3" fmla="*/ 139282 w 139282"/>
                <a:gd name="connsiteY3" fmla="*/ 138153 h 138153"/>
                <a:gd name="connsiteX4" fmla="*/ 0 w 139282"/>
                <a:gd name="connsiteY4" fmla="*/ 138153 h 138153"/>
                <a:gd name="connsiteX5" fmla="*/ 251 w 139282"/>
                <a:gd name="connsiteY5" fmla="*/ 69909 h 138153"/>
                <a:gd name="connsiteX0" fmla="*/ 251 w 140747"/>
                <a:gd name="connsiteY0" fmla="*/ 69909 h 138153"/>
                <a:gd name="connsiteX1" fmla="*/ 69767 w 140747"/>
                <a:gd name="connsiteY1" fmla="*/ 0 h 138153"/>
                <a:gd name="connsiteX2" fmla="*/ 140744 w 140747"/>
                <a:gd name="connsiteY2" fmla="*/ 65021 h 138153"/>
                <a:gd name="connsiteX3" fmla="*/ 139282 w 140747"/>
                <a:gd name="connsiteY3" fmla="*/ 138153 h 138153"/>
                <a:gd name="connsiteX4" fmla="*/ 0 w 140747"/>
                <a:gd name="connsiteY4" fmla="*/ 138153 h 138153"/>
                <a:gd name="connsiteX5" fmla="*/ 251 w 140747"/>
                <a:gd name="connsiteY5" fmla="*/ 69909 h 138153"/>
                <a:gd name="connsiteX0" fmla="*/ 251 w 140747"/>
                <a:gd name="connsiteY0" fmla="*/ 76426 h 144670"/>
                <a:gd name="connsiteX1" fmla="*/ 71396 w 140747"/>
                <a:gd name="connsiteY1" fmla="*/ 0 h 144670"/>
                <a:gd name="connsiteX2" fmla="*/ 140744 w 140747"/>
                <a:gd name="connsiteY2" fmla="*/ 71538 h 144670"/>
                <a:gd name="connsiteX3" fmla="*/ 139282 w 140747"/>
                <a:gd name="connsiteY3" fmla="*/ 144670 h 144670"/>
                <a:gd name="connsiteX4" fmla="*/ 0 w 140747"/>
                <a:gd name="connsiteY4" fmla="*/ 144670 h 144670"/>
                <a:gd name="connsiteX5" fmla="*/ 251 w 140747"/>
                <a:gd name="connsiteY5" fmla="*/ 76426 h 144670"/>
                <a:gd name="connsiteX0" fmla="*/ 1880 w 140747"/>
                <a:gd name="connsiteY0" fmla="*/ 68279 h 144670"/>
                <a:gd name="connsiteX1" fmla="*/ 71396 w 140747"/>
                <a:gd name="connsiteY1" fmla="*/ 0 h 144670"/>
                <a:gd name="connsiteX2" fmla="*/ 140744 w 140747"/>
                <a:gd name="connsiteY2" fmla="*/ 71538 h 144670"/>
                <a:gd name="connsiteX3" fmla="*/ 139282 w 140747"/>
                <a:gd name="connsiteY3" fmla="*/ 144670 h 144670"/>
                <a:gd name="connsiteX4" fmla="*/ 0 w 140747"/>
                <a:gd name="connsiteY4" fmla="*/ 144670 h 144670"/>
                <a:gd name="connsiteX5" fmla="*/ 1880 w 140747"/>
                <a:gd name="connsiteY5" fmla="*/ 68279 h 144670"/>
                <a:gd name="connsiteX0" fmla="*/ 1880 w 140911"/>
                <a:gd name="connsiteY0" fmla="*/ 68279 h 144670"/>
                <a:gd name="connsiteX1" fmla="*/ 71396 w 140911"/>
                <a:gd name="connsiteY1" fmla="*/ 0 h 144670"/>
                <a:gd name="connsiteX2" fmla="*/ 140744 w 140911"/>
                <a:gd name="connsiteY2" fmla="*/ 71538 h 144670"/>
                <a:gd name="connsiteX3" fmla="*/ 140911 w 140911"/>
                <a:gd name="connsiteY3" fmla="*/ 143041 h 144670"/>
                <a:gd name="connsiteX4" fmla="*/ 0 w 140911"/>
                <a:gd name="connsiteY4" fmla="*/ 144670 h 144670"/>
                <a:gd name="connsiteX5" fmla="*/ 1880 w 140911"/>
                <a:gd name="connsiteY5" fmla="*/ 68279 h 144670"/>
                <a:gd name="connsiteX0" fmla="*/ 251 w 139282"/>
                <a:gd name="connsiteY0" fmla="*/ 68279 h 143041"/>
                <a:gd name="connsiteX1" fmla="*/ 69767 w 139282"/>
                <a:gd name="connsiteY1" fmla="*/ 0 h 143041"/>
                <a:gd name="connsiteX2" fmla="*/ 139115 w 139282"/>
                <a:gd name="connsiteY2" fmla="*/ 71538 h 143041"/>
                <a:gd name="connsiteX3" fmla="*/ 139282 w 139282"/>
                <a:gd name="connsiteY3" fmla="*/ 143041 h 143041"/>
                <a:gd name="connsiteX4" fmla="*/ 0 w 139282"/>
                <a:gd name="connsiteY4" fmla="*/ 143041 h 143041"/>
                <a:gd name="connsiteX5" fmla="*/ 251 w 139282"/>
                <a:gd name="connsiteY5" fmla="*/ 68279 h 143041"/>
                <a:gd name="connsiteX0" fmla="*/ 251 w 139282"/>
                <a:gd name="connsiteY0" fmla="*/ 69908 h 143041"/>
                <a:gd name="connsiteX1" fmla="*/ 69767 w 139282"/>
                <a:gd name="connsiteY1" fmla="*/ 0 h 143041"/>
                <a:gd name="connsiteX2" fmla="*/ 139115 w 139282"/>
                <a:gd name="connsiteY2" fmla="*/ 71538 h 143041"/>
                <a:gd name="connsiteX3" fmla="*/ 139282 w 139282"/>
                <a:gd name="connsiteY3" fmla="*/ 143041 h 143041"/>
                <a:gd name="connsiteX4" fmla="*/ 0 w 139282"/>
                <a:gd name="connsiteY4" fmla="*/ 143041 h 143041"/>
                <a:gd name="connsiteX5" fmla="*/ 251 w 139282"/>
                <a:gd name="connsiteY5" fmla="*/ 69908 h 143041"/>
                <a:gd name="connsiteX0" fmla="*/ 251 w 139282"/>
                <a:gd name="connsiteY0" fmla="*/ 69908 h 143041"/>
                <a:gd name="connsiteX1" fmla="*/ 69767 w 139282"/>
                <a:gd name="connsiteY1" fmla="*/ 0 h 143041"/>
                <a:gd name="connsiteX2" fmla="*/ 135857 w 139282"/>
                <a:gd name="connsiteY2" fmla="*/ 65021 h 143041"/>
                <a:gd name="connsiteX3" fmla="*/ 139282 w 139282"/>
                <a:gd name="connsiteY3" fmla="*/ 143041 h 143041"/>
                <a:gd name="connsiteX4" fmla="*/ 0 w 139282"/>
                <a:gd name="connsiteY4" fmla="*/ 143041 h 143041"/>
                <a:gd name="connsiteX5" fmla="*/ 251 w 139282"/>
                <a:gd name="connsiteY5" fmla="*/ 69908 h 143041"/>
                <a:gd name="connsiteX0" fmla="*/ 251 w 139282"/>
                <a:gd name="connsiteY0" fmla="*/ 69908 h 143041"/>
                <a:gd name="connsiteX1" fmla="*/ 69767 w 139282"/>
                <a:gd name="connsiteY1" fmla="*/ 0 h 143041"/>
                <a:gd name="connsiteX2" fmla="*/ 137486 w 139282"/>
                <a:gd name="connsiteY2" fmla="*/ 69909 h 143041"/>
                <a:gd name="connsiteX3" fmla="*/ 139282 w 139282"/>
                <a:gd name="connsiteY3" fmla="*/ 143041 h 143041"/>
                <a:gd name="connsiteX4" fmla="*/ 0 w 139282"/>
                <a:gd name="connsiteY4" fmla="*/ 143041 h 143041"/>
                <a:gd name="connsiteX5" fmla="*/ 251 w 139282"/>
                <a:gd name="connsiteY5" fmla="*/ 69908 h 1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282" h="143041">
                  <a:moveTo>
                    <a:pt x="251" y="69908"/>
                  </a:moveTo>
                  <a:lnTo>
                    <a:pt x="69767" y="0"/>
                  </a:lnTo>
                  <a:lnTo>
                    <a:pt x="137486" y="69909"/>
                  </a:lnTo>
                  <a:cubicBezTo>
                    <a:pt x="137570" y="96890"/>
                    <a:pt x="139198" y="116060"/>
                    <a:pt x="139282" y="143041"/>
                  </a:cubicBezTo>
                  <a:lnTo>
                    <a:pt x="0" y="143041"/>
                  </a:lnTo>
                  <a:cubicBezTo>
                    <a:pt x="84" y="118176"/>
                    <a:pt x="167" y="94773"/>
                    <a:pt x="251" y="6990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2834FBED-AEBF-6647-B7D3-170A77187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7057" y="5601221"/>
              <a:ext cx="206363" cy="43991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39808C58-E592-F242-AA0A-864674224E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4130" y="5601221"/>
              <a:ext cx="206363" cy="43991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B4424301-6EC3-1144-AB33-A7B99FC40ADA}"/>
              </a:ext>
            </a:extLst>
          </p:cNvPr>
          <p:cNvGrpSpPr>
            <a:grpSpLocks noChangeAspect="1"/>
          </p:cNvGrpSpPr>
          <p:nvPr/>
        </p:nvGrpSpPr>
        <p:grpSpPr>
          <a:xfrm>
            <a:off x="9973569" y="2427234"/>
            <a:ext cx="352541" cy="563686"/>
            <a:chOff x="9692639" y="1865374"/>
            <a:chExt cx="914401" cy="1462057"/>
          </a:xfrm>
        </p:grpSpPr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3A1F50ED-73E4-A845-AA30-2A0B5DEFC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2640" y="1865376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片側の 2 つの角を丸めた四角形 50">
              <a:extLst>
                <a:ext uri="{FF2B5EF4-FFF2-40B4-BE49-F238E27FC236}">
                  <a16:creationId xmlns:a16="http://schemas.microsoft.com/office/drawing/2014/main" id="{F6DC7C51-7E13-0444-86FC-AFFC50AFA437}"/>
                </a:ext>
              </a:extLst>
            </p:cNvPr>
            <p:cNvSpPr/>
            <p:nvPr/>
          </p:nvSpPr>
          <p:spPr>
            <a:xfrm>
              <a:off x="9692639" y="2779778"/>
              <a:ext cx="914401" cy="547653"/>
            </a:xfrm>
            <a:prstGeom prst="round2SameRect">
              <a:avLst>
                <a:gd name="adj1" fmla="val 31212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三角形 51">
              <a:extLst>
                <a:ext uri="{FF2B5EF4-FFF2-40B4-BE49-F238E27FC236}">
                  <a16:creationId xmlns:a16="http://schemas.microsoft.com/office/drawing/2014/main" id="{6093EC16-71E2-3448-AAA2-3714DFED498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002373" y="2779776"/>
              <a:ext cx="294933" cy="254253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弦 54">
              <a:extLst>
                <a:ext uri="{FF2B5EF4-FFF2-40B4-BE49-F238E27FC236}">
                  <a16:creationId xmlns:a16="http://schemas.microsoft.com/office/drawing/2014/main" id="{1BA462C4-3C0C-AA45-953C-E4FC8F0EACE9}"/>
                </a:ext>
              </a:extLst>
            </p:cNvPr>
            <p:cNvSpPr/>
            <p:nvPr/>
          </p:nvSpPr>
          <p:spPr>
            <a:xfrm rot="5400000">
              <a:off x="9692639" y="1865374"/>
              <a:ext cx="914400" cy="914400"/>
            </a:xfrm>
            <a:prstGeom prst="chord">
              <a:avLst>
                <a:gd name="adj1" fmla="val 535180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三角形 55">
              <a:extLst>
                <a:ext uri="{FF2B5EF4-FFF2-40B4-BE49-F238E27FC236}">
                  <a16:creationId xmlns:a16="http://schemas.microsoft.com/office/drawing/2014/main" id="{DABD6397-F648-9049-B796-F9108EEA2AC6}"/>
                </a:ext>
              </a:extLst>
            </p:cNvPr>
            <p:cNvSpPr>
              <a:spLocks/>
            </p:cNvSpPr>
            <p:nvPr/>
          </p:nvSpPr>
          <p:spPr>
            <a:xfrm>
              <a:off x="9725451" y="2042551"/>
              <a:ext cx="848773" cy="265337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三角形 56">
              <a:extLst>
                <a:ext uri="{FF2B5EF4-FFF2-40B4-BE49-F238E27FC236}">
                  <a16:creationId xmlns:a16="http://schemas.microsoft.com/office/drawing/2014/main" id="{BA4408F4-CD1C-0C4B-89FA-E7090C49CEFF}"/>
                </a:ext>
              </a:extLst>
            </p:cNvPr>
            <p:cNvSpPr>
              <a:spLocks/>
            </p:cNvSpPr>
            <p:nvPr/>
          </p:nvSpPr>
          <p:spPr>
            <a:xfrm rot="10800000">
              <a:off x="9704747" y="2323694"/>
              <a:ext cx="447781" cy="75335"/>
            </a:xfrm>
            <a:prstGeom prst="triangle">
              <a:avLst>
                <a:gd name="adj" fmla="val 607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三角形 57">
              <a:extLst>
                <a:ext uri="{FF2B5EF4-FFF2-40B4-BE49-F238E27FC236}">
                  <a16:creationId xmlns:a16="http://schemas.microsoft.com/office/drawing/2014/main" id="{9588185E-D3BA-9642-ADC4-0271D7D7B969}"/>
                </a:ext>
              </a:extLst>
            </p:cNvPr>
            <p:cNvSpPr>
              <a:spLocks/>
            </p:cNvSpPr>
            <p:nvPr/>
          </p:nvSpPr>
          <p:spPr>
            <a:xfrm rot="10800000" flipH="1">
              <a:off x="10149838" y="2323693"/>
              <a:ext cx="447781" cy="75335"/>
            </a:xfrm>
            <a:prstGeom prst="triangle">
              <a:avLst>
                <a:gd name="adj" fmla="val 607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C506D7B3-E68B-5C43-B884-7A6B1BD3BEC4}"/>
              </a:ext>
            </a:extLst>
          </p:cNvPr>
          <p:cNvGrpSpPr>
            <a:grpSpLocks noChangeAspect="1"/>
          </p:cNvGrpSpPr>
          <p:nvPr/>
        </p:nvGrpSpPr>
        <p:grpSpPr>
          <a:xfrm>
            <a:off x="10657250" y="2427234"/>
            <a:ext cx="352541" cy="563686"/>
            <a:chOff x="9692639" y="1865374"/>
            <a:chExt cx="914401" cy="1462058"/>
          </a:xfrm>
        </p:grpSpPr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64C67E24-054D-5148-9830-1F676AE6C2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2640" y="1865376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片側の 2 つの角を丸めた四角形 62">
              <a:extLst>
                <a:ext uri="{FF2B5EF4-FFF2-40B4-BE49-F238E27FC236}">
                  <a16:creationId xmlns:a16="http://schemas.microsoft.com/office/drawing/2014/main" id="{01DE630D-FDAC-AC41-B6FA-E490502CDE82}"/>
                </a:ext>
              </a:extLst>
            </p:cNvPr>
            <p:cNvSpPr/>
            <p:nvPr/>
          </p:nvSpPr>
          <p:spPr>
            <a:xfrm>
              <a:off x="9692639" y="2779778"/>
              <a:ext cx="914401" cy="547654"/>
            </a:xfrm>
            <a:prstGeom prst="round2SameRect">
              <a:avLst>
                <a:gd name="adj1" fmla="val 31212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三角形 63">
              <a:extLst>
                <a:ext uri="{FF2B5EF4-FFF2-40B4-BE49-F238E27FC236}">
                  <a16:creationId xmlns:a16="http://schemas.microsoft.com/office/drawing/2014/main" id="{2FB0CCFE-097A-DB45-8E08-C2228CB2BA1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002373" y="2779776"/>
              <a:ext cx="294933" cy="254253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弦 64">
              <a:extLst>
                <a:ext uri="{FF2B5EF4-FFF2-40B4-BE49-F238E27FC236}">
                  <a16:creationId xmlns:a16="http://schemas.microsoft.com/office/drawing/2014/main" id="{3830F91E-8147-8744-82F4-ADF7F4D12480}"/>
                </a:ext>
              </a:extLst>
            </p:cNvPr>
            <p:cNvSpPr/>
            <p:nvPr/>
          </p:nvSpPr>
          <p:spPr>
            <a:xfrm rot="5400000">
              <a:off x="9692639" y="1865374"/>
              <a:ext cx="914400" cy="914400"/>
            </a:xfrm>
            <a:prstGeom prst="chord">
              <a:avLst>
                <a:gd name="adj1" fmla="val 5351805"/>
                <a:gd name="adj2" fmla="val 1620000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三角形 65">
              <a:extLst>
                <a:ext uri="{FF2B5EF4-FFF2-40B4-BE49-F238E27FC236}">
                  <a16:creationId xmlns:a16="http://schemas.microsoft.com/office/drawing/2014/main" id="{841F24E9-477D-124C-B205-9822FD54EE0F}"/>
                </a:ext>
              </a:extLst>
            </p:cNvPr>
            <p:cNvSpPr>
              <a:spLocks/>
            </p:cNvSpPr>
            <p:nvPr/>
          </p:nvSpPr>
          <p:spPr>
            <a:xfrm>
              <a:off x="9725451" y="2042551"/>
              <a:ext cx="848773" cy="265337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三角形 66">
              <a:extLst>
                <a:ext uri="{FF2B5EF4-FFF2-40B4-BE49-F238E27FC236}">
                  <a16:creationId xmlns:a16="http://schemas.microsoft.com/office/drawing/2014/main" id="{AF1D80B2-2529-DA42-A437-830B50C026BC}"/>
                </a:ext>
              </a:extLst>
            </p:cNvPr>
            <p:cNvSpPr>
              <a:spLocks/>
            </p:cNvSpPr>
            <p:nvPr/>
          </p:nvSpPr>
          <p:spPr>
            <a:xfrm rot="10800000">
              <a:off x="9704747" y="2323694"/>
              <a:ext cx="447781" cy="75335"/>
            </a:xfrm>
            <a:prstGeom prst="triangle">
              <a:avLst>
                <a:gd name="adj" fmla="val 607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三角形 67">
              <a:extLst>
                <a:ext uri="{FF2B5EF4-FFF2-40B4-BE49-F238E27FC236}">
                  <a16:creationId xmlns:a16="http://schemas.microsoft.com/office/drawing/2014/main" id="{4A408AA0-2F71-D94E-B387-B4F387F10D7C}"/>
                </a:ext>
              </a:extLst>
            </p:cNvPr>
            <p:cNvSpPr>
              <a:spLocks/>
            </p:cNvSpPr>
            <p:nvPr/>
          </p:nvSpPr>
          <p:spPr>
            <a:xfrm rot="10800000" flipH="1">
              <a:off x="10149838" y="2323693"/>
              <a:ext cx="447781" cy="75335"/>
            </a:xfrm>
            <a:prstGeom prst="triangle">
              <a:avLst>
                <a:gd name="adj" fmla="val 607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57335402-0569-EB41-806D-6261926D69A2}"/>
              </a:ext>
            </a:extLst>
          </p:cNvPr>
          <p:cNvGrpSpPr/>
          <p:nvPr/>
        </p:nvGrpSpPr>
        <p:grpSpPr>
          <a:xfrm>
            <a:off x="8828116" y="5302184"/>
            <a:ext cx="1145453" cy="1145453"/>
            <a:chOff x="8828116" y="5302184"/>
            <a:chExt cx="1145453" cy="1145453"/>
          </a:xfrm>
        </p:grpSpPr>
        <p:sp>
          <p:nvSpPr>
            <p:cNvPr id="69" name="円/楕円 68">
              <a:extLst>
                <a:ext uri="{FF2B5EF4-FFF2-40B4-BE49-F238E27FC236}">
                  <a16:creationId xmlns:a16="http://schemas.microsoft.com/office/drawing/2014/main" id="{25B15801-639C-FF4E-8DF6-7DB549A55E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8116" y="5302184"/>
              <a:ext cx="1145453" cy="114545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リーフォーム 72">
              <a:extLst>
                <a:ext uri="{FF2B5EF4-FFF2-40B4-BE49-F238E27FC236}">
                  <a16:creationId xmlns:a16="http://schemas.microsoft.com/office/drawing/2014/main" id="{66AF70F7-58DF-154C-90DC-381D034FD11A}"/>
                </a:ext>
              </a:extLst>
            </p:cNvPr>
            <p:cNvSpPr/>
            <p:nvPr/>
          </p:nvSpPr>
          <p:spPr>
            <a:xfrm>
              <a:off x="8987102" y="5478288"/>
              <a:ext cx="307176" cy="800929"/>
            </a:xfrm>
            <a:custGeom>
              <a:avLst/>
              <a:gdLst>
                <a:gd name="connsiteX0" fmla="*/ 715153 w 773185"/>
                <a:gd name="connsiteY0" fmla="*/ 0 h 883529"/>
                <a:gd name="connsiteX1" fmla="*/ 700921 w 773185"/>
                <a:gd name="connsiteY1" fmla="*/ 779197 h 883529"/>
                <a:gd name="connsiteX2" fmla="*/ 0 w 773185"/>
                <a:gd name="connsiteY2" fmla="*/ 853915 h 883529"/>
                <a:gd name="connsiteX0" fmla="*/ 487442 w 730169"/>
                <a:gd name="connsiteY0" fmla="*/ 0 h 734094"/>
                <a:gd name="connsiteX1" fmla="*/ 700921 w 730169"/>
                <a:gd name="connsiteY1" fmla="*/ 629762 h 734094"/>
                <a:gd name="connsiteX2" fmla="*/ 0 w 730169"/>
                <a:gd name="connsiteY2" fmla="*/ 704480 h 734094"/>
                <a:gd name="connsiteX0" fmla="*/ 0 w 242727"/>
                <a:gd name="connsiteY0" fmla="*/ 0 h 812821"/>
                <a:gd name="connsiteX1" fmla="*/ 213479 w 242727"/>
                <a:gd name="connsiteY1" fmla="*/ 629762 h 812821"/>
                <a:gd name="connsiteX2" fmla="*/ 7117 w 242727"/>
                <a:gd name="connsiteY2" fmla="*/ 804104 h 812821"/>
                <a:gd name="connsiteX0" fmla="*/ 0 w 242727"/>
                <a:gd name="connsiteY0" fmla="*/ 0 h 809646"/>
                <a:gd name="connsiteX1" fmla="*/ 213479 w 242727"/>
                <a:gd name="connsiteY1" fmla="*/ 626587 h 809646"/>
                <a:gd name="connsiteX2" fmla="*/ 7117 w 242727"/>
                <a:gd name="connsiteY2" fmla="*/ 800929 h 809646"/>
                <a:gd name="connsiteX0" fmla="*/ 0 w 7117"/>
                <a:gd name="connsiteY0" fmla="*/ 0 h 800929"/>
                <a:gd name="connsiteX1" fmla="*/ 7117 w 7117"/>
                <a:gd name="connsiteY1" fmla="*/ 800929 h 800929"/>
                <a:gd name="connsiteX0" fmla="*/ 0 w 258769"/>
                <a:gd name="connsiteY0" fmla="*/ 0 h 10000"/>
                <a:gd name="connsiteX1" fmla="*/ 10000 w 258769"/>
                <a:gd name="connsiteY1" fmla="*/ 10000 h 10000"/>
                <a:gd name="connsiteX0" fmla="*/ 0 w 431609"/>
                <a:gd name="connsiteY0" fmla="*/ 0 h 10000"/>
                <a:gd name="connsiteX1" fmla="*/ 10000 w 431609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609" h="10000">
                  <a:moveTo>
                    <a:pt x="0" y="0"/>
                  </a:moveTo>
                  <a:cubicBezTo>
                    <a:pt x="573111" y="-18"/>
                    <a:pt x="574482" y="10058"/>
                    <a:pt x="10000" y="100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フリーフォーム 85">
              <a:extLst>
                <a:ext uri="{FF2B5EF4-FFF2-40B4-BE49-F238E27FC236}">
                  <a16:creationId xmlns:a16="http://schemas.microsoft.com/office/drawing/2014/main" id="{75DF1562-8438-514C-AD29-CBADCC8071C6}"/>
                </a:ext>
              </a:extLst>
            </p:cNvPr>
            <p:cNvSpPr/>
            <p:nvPr/>
          </p:nvSpPr>
          <p:spPr>
            <a:xfrm flipH="1">
              <a:off x="9500281" y="5480858"/>
              <a:ext cx="307176" cy="800929"/>
            </a:xfrm>
            <a:custGeom>
              <a:avLst/>
              <a:gdLst>
                <a:gd name="connsiteX0" fmla="*/ 715153 w 773185"/>
                <a:gd name="connsiteY0" fmla="*/ 0 h 883529"/>
                <a:gd name="connsiteX1" fmla="*/ 700921 w 773185"/>
                <a:gd name="connsiteY1" fmla="*/ 779197 h 883529"/>
                <a:gd name="connsiteX2" fmla="*/ 0 w 773185"/>
                <a:gd name="connsiteY2" fmla="*/ 853915 h 883529"/>
                <a:gd name="connsiteX0" fmla="*/ 487442 w 730169"/>
                <a:gd name="connsiteY0" fmla="*/ 0 h 734094"/>
                <a:gd name="connsiteX1" fmla="*/ 700921 w 730169"/>
                <a:gd name="connsiteY1" fmla="*/ 629762 h 734094"/>
                <a:gd name="connsiteX2" fmla="*/ 0 w 730169"/>
                <a:gd name="connsiteY2" fmla="*/ 704480 h 734094"/>
                <a:gd name="connsiteX0" fmla="*/ 0 w 242727"/>
                <a:gd name="connsiteY0" fmla="*/ 0 h 812821"/>
                <a:gd name="connsiteX1" fmla="*/ 213479 w 242727"/>
                <a:gd name="connsiteY1" fmla="*/ 629762 h 812821"/>
                <a:gd name="connsiteX2" fmla="*/ 7117 w 242727"/>
                <a:gd name="connsiteY2" fmla="*/ 804104 h 812821"/>
                <a:gd name="connsiteX0" fmla="*/ 0 w 242727"/>
                <a:gd name="connsiteY0" fmla="*/ 0 h 809646"/>
                <a:gd name="connsiteX1" fmla="*/ 213479 w 242727"/>
                <a:gd name="connsiteY1" fmla="*/ 626587 h 809646"/>
                <a:gd name="connsiteX2" fmla="*/ 7117 w 242727"/>
                <a:gd name="connsiteY2" fmla="*/ 800929 h 809646"/>
                <a:gd name="connsiteX0" fmla="*/ 0 w 7117"/>
                <a:gd name="connsiteY0" fmla="*/ 0 h 800929"/>
                <a:gd name="connsiteX1" fmla="*/ 7117 w 7117"/>
                <a:gd name="connsiteY1" fmla="*/ 800929 h 800929"/>
                <a:gd name="connsiteX0" fmla="*/ 0 w 258769"/>
                <a:gd name="connsiteY0" fmla="*/ 0 h 10000"/>
                <a:gd name="connsiteX1" fmla="*/ 10000 w 258769"/>
                <a:gd name="connsiteY1" fmla="*/ 10000 h 10000"/>
                <a:gd name="connsiteX0" fmla="*/ 0 w 431609"/>
                <a:gd name="connsiteY0" fmla="*/ 0 h 10000"/>
                <a:gd name="connsiteX1" fmla="*/ 10000 w 431609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609" h="10000">
                  <a:moveTo>
                    <a:pt x="0" y="0"/>
                  </a:moveTo>
                  <a:cubicBezTo>
                    <a:pt x="573111" y="-18"/>
                    <a:pt x="574482" y="10058"/>
                    <a:pt x="10000" y="100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896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SuzukiYutaro</dc:creator>
  <cp:lastModifiedBy>SuzukiYutaro</cp:lastModifiedBy>
  <cp:revision>6</cp:revision>
  <dcterms:created xsi:type="dcterms:W3CDTF">2020-06-19T02:55:07Z</dcterms:created>
  <dcterms:modified xsi:type="dcterms:W3CDTF">2020-06-19T03:56:50Z</dcterms:modified>
</cp:coreProperties>
</file>