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1647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5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c6325560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c6325560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0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6325560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6325560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62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632556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632556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4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632556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632556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31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632556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632556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632556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632556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62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c632556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c632556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11954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 dan Data Mining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91349" y="2756933"/>
            <a:ext cx="5361303" cy="726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400" dirty="0"/>
              <a:t>Yutase Jordan </a:t>
            </a:r>
            <a:r>
              <a:rPr lang="en-US" sz="1400" dirty="0" err="1"/>
              <a:t>Amrullah</a:t>
            </a:r>
            <a:r>
              <a:rPr lang="en-US" sz="1400" dirty="0"/>
              <a:t> (A11.2022.14505)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400" dirty="0" err="1"/>
              <a:t>Naufal</a:t>
            </a:r>
            <a:r>
              <a:rPr lang="en-US" sz="1400" dirty="0"/>
              <a:t> </a:t>
            </a:r>
            <a:r>
              <a:rPr lang="en-US" sz="1400" dirty="0" err="1"/>
              <a:t>Naba’ul</a:t>
            </a:r>
            <a:r>
              <a:rPr lang="en-US" sz="1400" dirty="0"/>
              <a:t> Choir (A11.2022.14490)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400" dirty="0"/>
              <a:t>Abdul </a:t>
            </a:r>
            <a:r>
              <a:rPr lang="en-US" sz="1400" dirty="0" err="1"/>
              <a:t>Rozak</a:t>
            </a:r>
            <a:r>
              <a:rPr lang="en-US" sz="1400" dirty="0"/>
              <a:t> </a:t>
            </a:r>
            <a:r>
              <a:rPr lang="en-US" sz="1400" dirty="0" err="1"/>
              <a:t>Saputra</a:t>
            </a:r>
            <a:r>
              <a:rPr lang="en-US" sz="1400" dirty="0"/>
              <a:t> (A11.2022.14663)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999A-5678-AFC4-9AA2-0E456F8E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473893"/>
            <a:ext cx="7505700" cy="954600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55F9-83F1-21C2-E7F7-EB7BDB7C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190600"/>
            <a:ext cx="7505700" cy="2448000"/>
          </a:xfrm>
        </p:spPr>
        <p:txBody>
          <a:bodyPr>
            <a:noAutofit/>
          </a:bodyPr>
          <a:lstStyle/>
          <a:p>
            <a:pPr algn="just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merujuk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pengolahnya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teliti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mendalam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pada data.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deskriptif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dimanfaatkan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pattern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awalnya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terlihat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Prediktif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proses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nantinya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Pola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memperkirakan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lain dan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diketahui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nilainya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prediktif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5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32FB-43D6-2A80-3409-2CC217FD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59746"/>
            <a:ext cx="7505700" cy="954600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74DD-77C6-493B-617B-5D54106B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29085"/>
            <a:ext cx="7505700" cy="2915811"/>
          </a:xfrm>
        </p:spPr>
        <p:txBody>
          <a:bodyPr>
            <a:noAutofit/>
          </a:bodyPr>
          <a:lstStyle/>
          <a:p>
            <a:pPr algn="just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menyimpulkan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grup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menganggap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kompetitor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memberi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dan customer value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Asosiasi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asosiasi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 mining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diproses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relasi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Data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didapat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6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0F85-A05B-2C53-F465-02671151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704775"/>
            <a:ext cx="7505700" cy="954600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Data Mining?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6F84-C0B3-0FFB-E2B1-059AAE73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31434"/>
            <a:ext cx="7505700" cy="2907291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sz="1200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1200" b="1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1200" b="1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Mining</a:t>
            </a:r>
            <a:endParaRPr lang="en-US" sz="1200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 fontAlgn="base">
              <a:buNone/>
            </a:pP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explanatory, data mining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 fontAlgn="base">
              <a:buNone/>
            </a:pPr>
            <a:endParaRPr lang="en-US" sz="1200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 fontAlgn="base">
              <a:buNone/>
            </a:pP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konfirmasi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konfirmasi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mining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kepastian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menyatakan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mempertegas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hipotesa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 fontAlgn="base">
              <a:buNone/>
            </a:pPr>
            <a:endParaRPr lang="en-US" sz="1200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 fontAlgn="base">
              <a:buNone/>
            </a:pP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Sarana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data mining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terdeteksi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 fontAlgn="base">
              <a:buNone/>
            </a:pPr>
            <a:endParaRPr lang="en-US" sz="1200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1200" b="1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Mengumpulkan</a:t>
            </a:r>
            <a:r>
              <a:rPr lang="en-US" sz="1200" b="1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en-US" sz="1200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l" fontAlgn="base">
              <a:buNone/>
            </a:pP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pengumpulan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berawal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merapikan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mentah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hasilnya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diolah</a:t>
            </a:r>
            <a:r>
              <a:rPr lang="en-US" sz="1200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1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B70D-1361-063E-21E3-CF4D61C2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570537"/>
            <a:ext cx="7505700" cy="954600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Data Mining?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11C1-7689-D89E-663C-A535FDE6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153429"/>
            <a:ext cx="7505700" cy="3500346"/>
          </a:xfrm>
        </p:spPr>
        <p:txBody>
          <a:bodyPr>
            <a:noAutofit/>
          </a:bodyPr>
          <a:lstStyle/>
          <a:p>
            <a:pPr algn="just"/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Menyiapkan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146050" indent="0" algn="just">
              <a:buNone/>
            </a:pP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Masuk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mining,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fungsinya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mengekstrak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berpotensi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>
              <a:buNone/>
            </a:pPr>
            <a:endParaRPr lang="en-US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 Modeling</a:t>
            </a:r>
          </a:p>
          <a:p>
            <a:pPr marL="146050" indent="0" algn="just">
              <a:buNone/>
            </a:pP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Memasuki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penambangan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predictive modeling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yakni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classification dan value prediction.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Adapula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segmentation,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partisi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perekaman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pula link analysis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>
              <a:buNone/>
            </a:pPr>
            <a:endParaRPr lang="en-US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146050" indent="0" algn="just">
              <a:buNone/>
            </a:pP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deviation detection,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yakni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outlier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mengekspresikan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deviasi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ekspektasi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nearest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pengelompokan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tertua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mining. Dan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clustering,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mengklasifikasikan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kriteria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masing-masing.</a:t>
            </a:r>
          </a:p>
          <a:p>
            <a:pPr marL="146050" indent="0" algn="just">
              <a:buNone/>
            </a:pPr>
            <a:endParaRPr lang="en-US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Penyajian</a:t>
            </a:r>
            <a:r>
              <a:rPr lang="en-US" sz="11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146050" indent="0" algn="just">
              <a:buNone/>
            </a:pP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prediktif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decision tree,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digambarkan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layaknya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di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pohon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mewakili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menggolongkan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didapat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jurnal</a:t>
            </a:r>
            <a:r>
              <a:rPr lang="en-US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mining.</a:t>
            </a:r>
          </a:p>
          <a:p>
            <a:pPr marL="146050" indent="0" algn="just">
              <a:buNone/>
            </a:pPr>
            <a:endParaRPr lang="en-US" sz="11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3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F784-0B21-F2E2-EF59-56AAD92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7F4A5-C3CD-7303-72DC-84392411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94263"/>
            <a:ext cx="7505700" cy="2944462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en-US" b="1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Analysis</a:t>
            </a:r>
            <a:endParaRPr lang="en-US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 algn="just" fontAlgn="base">
              <a:buNone/>
            </a:pP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mining di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sektor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pasar,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segmentasi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(STP), market research,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target di pasar, cross selling dan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CRM.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Meski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begitu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mining di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sektor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46050" indent="0" algn="just" fontAlgn="base">
              <a:buNone/>
            </a:pP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Didasarkan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perilaku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minat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lain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mewakili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pasar.</a:t>
            </a:r>
          </a:p>
          <a:p>
            <a:pPr marL="146050" indent="0" algn="just" fontAlgn="base">
              <a:buNone/>
            </a:pPr>
            <a:endParaRPr lang="en-US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lalu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lintas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pasar,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tujuannya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terjalin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penjualan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asosiasi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Profiling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berkebutuhan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nantinya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diklasifikasikan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Berlanjut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pasar,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memperkirakan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sales lead dan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lain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b="0" i="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2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34B1-FBC6-C999-816C-B7A69CA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5" y="2126166"/>
            <a:ext cx="3589996" cy="954600"/>
          </a:xfrm>
        </p:spPr>
        <p:txBody>
          <a:bodyPr>
            <a:noAutofit/>
          </a:bodyPr>
          <a:lstStyle/>
          <a:p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1A02-5CD8-5636-999E-6FB47D70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49" y="347779"/>
            <a:ext cx="5403231" cy="17783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A4724-F2EE-E09E-BE79-EDD45975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" y="200256"/>
            <a:ext cx="8768227" cy="47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69073" y="1651400"/>
            <a:ext cx="5280377" cy="2956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indent="-28575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Warehouse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repositori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database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berorientasi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subyek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historis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mendukung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DSS (Decision Support System)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EIS (Executive Information System).</a:t>
            </a:r>
          </a:p>
          <a:p>
            <a:pPr marL="285750" indent="-28575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Salinan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Salinan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terstruktur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algn="just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mengirimkan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pemakai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dimengerti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diakses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25" y="1651400"/>
            <a:ext cx="2836745" cy="16251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30700" y="926592"/>
            <a:ext cx="7390880" cy="993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 Karakteristik Data Warehouse</a:t>
            </a:r>
            <a:endParaRPr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30700" y="1919675"/>
            <a:ext cx="5091900" cy="25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Subject Oriented</a:t>
            </a:r>
          </a:p>
          <a:p>
            <a:pPr indent="-45720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</a:p>
          <a:p>
            <a:pPr indent="-45720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Time Variant</a:t>
            </a:r>
          </a:p>
          <a:p>
            <a:pPr indent="-457200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Non-Volatile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3540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/>
              <a:t>Empat Karakteristik Data Warehouse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790003"/>
            <a:ext cx="5132100" cy="2727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Subject Oriented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disusun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subyek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pemprosesan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decision support.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tersimpan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dikelompokkan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subyek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gudang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warehouse.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Data-data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subyek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dirangkum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wilayah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sejarah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1036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/>
              <a:t>Empat Karakteristik Data Warehouse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132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terletak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terpisah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encoding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seragam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dipindahkan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warehouse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coding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diasumsikan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lazimnya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0023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1036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/>
              <a:t>Empat Karakteristik Data Warehouse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132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Variant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Warehouse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storing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perkiraan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diperbaharui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5465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1036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dirty="0"/>
              <a:t>Empat Karakteristik Data Warehouse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132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Non-Volatile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diperbaharui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dirubah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ditambah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5960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54844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Perbedaan Data Warehouse dan Database		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111758" y="1381124"/>
            <a:ext cx="2484882" cy="3434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terikat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terpusat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Historical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Denormalisasi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Fleksibel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Data oriented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Single complex structure</a:t>
            </a:r>
          </a:p>
        </p:txBody>
      </p:sp>
      <p:sp>
        <p:nvSpPr>
          <p:cNvPr id="4" name="Google Shape;158;p17"/>
          <p:cNvSpPr txBox="1">
            <a:spLocks/>
          </p:cNvSpPr>
          <p:nvPr/>
        </p:nvSpPr>
        <p:spPr>
          <a:xfrm>
            <a:off x="5547362" y="1381123"/>
            <a:ext cx="2865419" cy="343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indent="-28575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spesifik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terpusat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oleh user area</a:t>
            </a: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Sebagian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historical</a:t>
            </a: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Denormalisasi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fleksibel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Project oriented</a:t>
            </a: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Umurnya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pendek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Calibri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- Multi complex structure</a:t>
            </a:r>
          </a:p>
        </p:txBody>
      </p:sp>
    </p:spTree>
    <p:extLst>
      <p:ext uri="{BB962C8B-B14F-4D97-AF65-F5344CB8AC3E}">
        <p14:creationId xmlns:p14="http://schemas.microsoft.com/office/powerpoint/2010/main" val="41210513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4202-09F9-27DF-33B7-2960EC91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3FC2-F0C4-02BD-4041-BB9D7807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990725"/>
            <a:ext cx="3678509" cy="2448000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mengekstrak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data. Proses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ekstraksi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(AI). Data mining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Knowledge Discovery in Database (KDD).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1C832-BABA-7B05-80F0-A9EC6917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27" y="1322900"/>
            <a:ext cx="3759309" cy="2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2449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1039</Words>
  <Application>Microsoft Office PowerPoint</Application>
  <PresentationFormat>On-screen Show (16:9)</PresentationFormat>
  <Paragraphs>102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Nunito</vt:lpstr>
      <vt:lpstr>Calibri</vt:lpstr>
      <vt:lpstr>Times New Roman</vt:lpstr>
      <vt:lpstr>Wingdings</vt:lpstr>
      <vt:lpstr>Shift</vt:lpstr>
      <vt:lpstr>Data Warehouse dan Data Mining</vt:lpstr>
      <vt:lpstr>Data Warehouse</vt:lpstr>
      <vt:lpstr>Empat Karakteristik Data Warehouse</vt:lpstr>
      <vt:lpstr>Empat Karakteristik Data Warehouse</vt:lpstr>
      <vt:lpstr>Empat Karakteristik Data Warehouse</vt:lpstr>
      <vt:lpstr>Empat Karakteristik Data Warehouse</vt:lpstr>
      <vt:lpstr>Empat Karakteristik Data Warehouse</vt:lpstr>
      <vt:lpstr>Perbedaan Data Warehouse dan Database  </vt:lpstr>
      <vt:lpstr>Data Mining</vt:lpstr>
      <vt:lpstr>Fungsi Data Mining</vt:lpstr>
      <vt:lpstr>Fungsi Data Mining</vt:lpstr>
      <vt:lpstr>Bagaimana Metode Data Mining?</vt:lpstr>
      <vt:lpstr>Bagaimana Metode Data Mining?</vt:lpstr>
      <vt:lpstr>Contoh Penerapan Data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dan Data Mining</dc:title>
  <dc:creator>Yutase Jordan</dc:creator>
  <cp:lastModifiedBy>asus tuf</cp:lastModifiedBy>
  <cp:revision>12</cp:revision>
  <dcterms:modified xsi:type="dcterms:W3CDTF">2023-10-11T08:41:37Z</dcterms:modified>
</cp:coreProperties>
</file>