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647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5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c6325560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c6325560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c6325560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c6325560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74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52439" y="1182625"/>
            <a:ext cx="6167559" cy="1328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Konsultan Bisnis &amp; Digital Marketing</a:t>
            </a:r>
            <a:endParaRPr dirty="0"/>
          </a:p>
        </p:txBody>
      </p:sp>
      <p:sp>
        <p:nvSpPr>
          <p:cNvPr id="5" name="Google Shape;128;p13"/>
          <p:cNvSpPr txBox="1">
            <a:spLocks/>
          </p:cNvSpPr>
          <p:nvPr/>
        </p:nvSpPr>
        <p:spPr>
          <a:xfrm>
            <a:off x="1452438" y="2511553"/>
            <a:ext cx="6167559" cy="96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Yutase Jordan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Amrullah</a:t>
            </a:r>
            <a:endParaRPr lang="en-US" sz="2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A11.2022.14505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9150" y="540800"/>
            <a:ext cx="7505700" cy="954600"/>
          </a:xfrm>
        </p:spPr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Usaha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9150" y="1495400"/>
            <a:ext cx="7505700" cy="2991256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Prospek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konsultan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mendatang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Pertumbuhan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online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konsultan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media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Facebook, Instagram,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media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Konsultan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9150" y="540800"/>
            <a:ext cx="7505700" cy="954600"/>
          </a:xfrm>
        </p:spPr>
        <p:txBody>
          <a:bodyPr>
            <a:noAutofit/>
          </a:bodyPr>
          <a:lstStyle/>
          <a:p>
            <a:r>
              <a:rPr lang="en-US" dirty="0"/>
              <a:t>Target Usaha Dan </a:t>
            </a:r>
            <a:r>
              <a:rPr lang="en-US" dirty="0" err="1"/>
              <a:t>Bagaimana</a:t>
            </a:r>
            <a:r>
              <a:rPr lang="en-US" dirty="0"/>
              <a:t> Cara </a:t>
            </a:r>
            <a:r>
              <a:rPr lang="en-US" dirty="0" err="1"/>
              <a:t>Mencapainya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9150" y="1495400"/>
            <a:ext cx="7505700" cy="3332632"/>
          </a:xfrm>
        </p:spPr>
        <p:txBody>
          <a:bodyPr>
            <a:noAutofit/>
          </a:bodyPr>
          <a:lstStyle/>
          <a:p>
            <a:pPr marL="374650" indent="-228600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menjangkau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kampanye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media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pertimbangkan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menaikkan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Visibilitas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blog, video, podcast),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media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berpartisipasi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66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Asuransi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</p:spPr>
        <p:txBody>
          <a:bodyPr>
            <a:norm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cedera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pencemaran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terluka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jatuh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</p:spPr>
        <p:txBody>
          <a:bodyPr>
            <a:norm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Dana yang </a:t>
            </a:r>
            <a:r>
              <a:rPr lang="en-US" dirty="0" err="1" smtClean="0"/>
              <a:t>Dibutuhkan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</p:spPr>
        <p:txBody>
          <a:bodyPr>
            <a:norm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menganggarkan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periklanan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situs web,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media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kelalaian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Cara Agar </a:t>
            </a:r>
            <a:r>
              <a:rPr lang="en-US" dirty="0" err="1"/>
              <a:t>M</a:t>
            </a:r>
            <a:r>
              <a:rPr lang="en-US" dirty="0" err="1" smtClean="0"/>
              <a:t>asyarakat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engenal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Dipasarkan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dipasarkan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mempromosikan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berkualitas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4B1-FBC6-C999-816C-B7A69CA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2126166"/>
            <a:ext cx="3589996" cy="954600"/>
          </a:xfrm>
        </p:spPr>
        <p:txBody>
          <a:bodyPr>
            <a:noAutofit/>
          </a:bodyPr>
          <a:lstStyle/>
          <a:p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1A02-5CD8-5636-999E-6FB47D70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49" y="347779"/>
            <a:ext cx="5403231" cy="17783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A4724-F2EE-E09E-BE79-EDD45975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" y="200256"/>
            <a:ext cx="8768227" cy="47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494</Words>
  <Application>Microsoft Office PowerPoint</Application>
  <PresentationFormat>On-screen Show (16:9)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Nunito</vt:lpstr>
      <vt:lpstr>Shift</vt:lpstr>
      <vt:lpstr>Konsultan Bisnis &amp; Digital Marketing</vt:lpstr>
      <vt:lpstr>Bidang Usaha</vt:lpstr>
      <vt:lpstr>Target Usaha Dan Bagaimana Cara Mencapainya</vt:lpstr>
      <vt:lpstr>Asuransi</vt:lpstr>
      <vt:lpstr>Sarana atau Perlengkapan</vt:lpstr>
      <vt:lpstr>Dana yang Dibutuhkan </vt:lpstr>
      <vt:lpstr>Cara Agar Masyarakat Mengenal Jasa yang Dipasarkan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dan Data Mining</dc:title>
  <dc:creator>Yutase Jordan</dc:creator>
  <cp:lastModifiedBy>Yutase Jordan</cp:lastModifiedBy>
  <cp:revision>19</cp:revision>
  <dcterms:modified xsi:type="dcterms:W3CDTF">2023-10-29T07:01:05Z</dcterms:modified>
</cp:coreProperties>
</file>