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79" r:id="rId3"/>
  </p:sldIdLst>
  <p:sldSz cx="12192000" cy="6858000"/>
  <p:notesSz cx="6737350" cy="98694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9" roundtripDataSignature="AMtx7mhXupCiNgBvl1OtMgjqS8LvwBFzZ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作成者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52B0D-1FDA-4A3B-81B7-D6B310E932C3}" v="168" dt="2025-02-05T02:18:09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4" Type="http://schemas.microsoft.com/office/2015/10/relationships/revisionInfo" Target="revisionInfo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9" Type="http://customschemas.google.com/relationships/presentationmetadata" Target="metadata"/><Relationship Id="rId4" Type="http://schemas.openxmlformats.org/officeDocument/2006/relationships/notesMaster" Target="notesMasters/notesMaster1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518" cy="49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6273" y="0"/>
            <a:ext cx="2919518" cy="49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1233488"/>
            <a:ext cx="5918200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735" y="4749691"/>
            <a:ext cx="5389880" cy="388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4301"/>
            <a:ext cx="2919518" cy="49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6273" y="9374301"/>
            <a:ext cx="2919518" cy="49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735" y="4749691"/>
            <a:ext cx="5389880" cy="38861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8200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396350" y="98136"/>
            <a:ext cx="10515600" cy="8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概要一枚資料</a:t>
            </a:r>
            <a:endParaRPr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579581" y="818098"/>
            <a:ext cx="10515600" cy="451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</a:br>
            <a:r>
              <a:rPr lang="ja-JP" altLang="en-US" sz="2000" b="1" u="sng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スライドの作成方法</a:t>
            </a:r>
            <a:endParaRPr lang="en-US" altLang="ja-JP" sz="2000" b="1" u="sng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ja-JP" altLang="en-US" sz="2000" b="1" u="sng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本スライドは、別紙「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『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法令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』×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『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デジタル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』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ハッカソンの作品の提出に関するご案内」（以下「別紙」といいます。）に記載の「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01_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作品説明資料」に該当します。提出期限及び提出方法の詳細については、別紙をご参照ください。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本スライドは、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あらかじめスライド内に文章が用意されており、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【】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や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のキーワードを穴埋め形式で記載いただけるようになっています。フォントの種類・大きさ等の書式は変更しないようにしてください。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>
              <a:spcBef>
                <a:spcPts val="0"/>
              </a:spcBef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提出時には、各スライド中にある、穴埋め用の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【】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や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は削除してください。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6932645" y="334233"/>
            <a:ext cx="5056969" cy="381115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i="0" u="none" strike="noStrike" cap="none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この</a:t>
            </a:r>
            <a:r>
              <a:rPr lang="ja-JP" altLang="en-US" sz="1800" b="1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スライド</a:t>
            </a:r>
            <a:r>
              <a:rPr lang="ja-JP" sz="1800" b="1" i="0" u="none" strike="noStrike" cap="none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は編集・削除せず残してください</a:t>
            </a:r>
            <a:endParaRPr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D60B62-D5C6-61F0-46DF-98030C46B078}"/>
              </a:ext>
            </a:extLst>
          </p:cNvPr>
          <p:cNvSpPr txBox="1"/>
          <p:nvPr/>
        </p:nvSpPr>
        <p:spPr>
          <a:xfrm>
            <a:off x="0" y="130573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作品名：</a:t>
            </a:r>
            <a:r>
              <a:rPr lang="en-US" altLang="ja-JP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【</a:t>
            </a:r>
            <a:r>
              <a:rPr lang="ja-JP" altLang="en-US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作品名を記入してください</a:t>
            </a:r>
            <a:r>
              <a:rPr lang="en-US" altLang="ja-JP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】</a:t>
            </a:r>
          </a:p>
          <a:p>
            <a:r>
              <a:rPr lang="ja-JP" altLang="en-US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チーム名：</a:t>
            </a:r>
            <a:r>
              <a:rPr lang="en-US" altLang="ja-JP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【</a:t>
            </a:r>
            <a:r>
              <a:rPr lang="ja-JP" altLang="en-US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チーム名を記入してください</a:t>
            </a:r>
            <a:r>
              <a:rPr lang="en-US" altLang="ja-JP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】</a:t>
            </a:r>
            <a:endParaRPr lang="ja-JP" altLang="en-US" sz="1600" b="1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16FE758-6D49-E55A-069A-BAF318600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57" y="964067"/>
            <a:ext cx="5299788" cy="4569493"/>
          </a:xfrm>
        </p:spPr>
        <p:txBody>
          <a:bodyPr>
            <a:normAutofit/>
          </a:bodyPr>
          <a:lstStyle/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 i="0">
                <a:solidFill>
                  <a:srgbClr val="1A1A1C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作品の概要</a:t>
            </a:r>
          </a:p>
          <a:p>
            <a:pPr marL="542925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[</a:t>
            </a: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本作品の主なターゲット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]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 のため、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 [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本作品で提供する価値・機能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]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を提供する作品。</a:t>
            </a:r>
          </a:p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>
                <a:solidFill>
                  <a:srgbClr val="1A1A1C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社会に対して生み出す価値</a:t>
            </a:r>
            <a:endParaRPr lang="en-US" altLang="ja-JP" sz="1400" b="1">
              <a:solidFill>
                <a:srgbClr val="1A1A1C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62865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現在、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[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課題・ニーズ等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] </a:t>
            </a: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が存在。</a:t>
            </a:r>
            <a:endParaRPr lang="en-US" altLang="ja-JP" sz="1400">
              <a:solidFill>
                <a:srgbClr val="1A1A1C"/>
              </a:solidFill>
              <a:latin typeface="游ゴシック"/>
              <a:ea typeface="游ゴシック"/>
            </a:endParaRPr>
          </a:p>
          <a:p>
            <a:pPr marL="62865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本作品により、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 [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本作品の実装で社会にもたらされる価値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]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が可能となる。</a:t>
            </a:r>
            <a:endParaRPr lang="en-US" altLang="ja-JP" sz="1400">
              <a:solidFill>
                <a:srgbClr val="1A1A1C"/>
              </a:solidFill>
              <a:latin typeface="游ゴシック"/>
              <a:ea typeface="游ゴシック"/>
            </a:endParaRPr>
          </a:p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>
                <a:solidFill>
                  <a:srgbClr val="1A1A1C"/>
                </a:solidFill>
                <a:latin typeface="游ゴシック"/>
                <a:ea typeface="游ゴシック"/>
              </a:rPr>
              <a:t>新規性等</a:t>
            </a:r>
            <a:endParaRPr lang="ja-JP" altLang="en-US" sz="1400" b="1" i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542925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本作品は、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[</a:t>
            </a:r>
            <a:r>
              <a:rPr lang="en-US" altLang="ja-JP" sz="1400">
                <a:solidFill>
                  <a:srgbClr val="1A1A1C"/>
                </a:solidFill>
                <a:latin typeface="游ゴシック"/>
                <a:ea typeface="游ゴシック"/>
              </a:rPr>
              <a:t>アイデア、機能等で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新規性に該当するもの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]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の点で</a:t>
            </a: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革新的な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作品。</a:t>
            </a:r>
            <a:endParaRPr lang="en-US" altLang="ja-JP" sz="1400" i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542925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[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利用技術名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]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 を利用し、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 [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法令データ／法令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API]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を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[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法令データ／法令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API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を活用する場面・機能</a:t>
            </a:r>
            <a:r>
              <a:rPr lang="en-US" altLang="ja-JP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]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において活用 。</a:t>
            </a:r>
            <a:endParaRPr lang="en-US" altLang="ja-JP" sz="1400" i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ja-JP" sz="1400" i="0">
              <a:solidFill>
                <a:srgbClr val="1A1A1C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1" indent="0" algn="l">
              <a:buNone/>
            </a:pPr>
            <a:endParaRPr lang="ja-JP" altLang="en-US" sz="1400" i="0">
              <a:solidFill>
                <a:srgbClr val="1A1A1C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F563D3E7-B615-8DF9-9CA7-8F74E1F1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CB4C-3E9A-44E6-B2F0-D1DF20F35EC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E263CA05-9601-B10D-4C12-C35D72761505}"/>
              </a:ext>
            </a:extLst>
          </p:cNvPr>
          <p:cNvSpPr txBox="1">
            <a:spLocks/>
          </p:cNvSpPr>
          <p:nvPr/>
        </p:nvSpPr>
        <p:spPr>
          <a:xfrm>
            <a:off x="5850294" y="1186656"/>
            <a:ext cx="5710335" cy="4287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</a:rPr>
              <a:t>※※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こちらにスクリーンショットを１枚貼り付けてください</a:t>
            </a: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</a:rPr>
              <a:t>※※</a:t>
            </a: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Font typeface="Arial"/>
              <a:buNone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F4B6F4-B334-D8D5-DEFF-138218258CDC}"/>
              </a:ext>
            </a:extLst>
          </p:cNvPr>
          <p:cNvSpPr txBox="1"/>
          <p:nvPr/>
        </p:nvSpPr>
        <p:spPr>
          <a:xfrm>
            <a:off x="7009233" y="878879"/>
            <a:ext cx="3347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1" i="0">
                <a:solidFill>
                  <a:srgbClr val="1A1A1C"/>
                </a:solidFill>
                <a:effectLst/>
                <a:latin typeface="Noto Sans JP" panose="020B0200000000000000"/>
              </a:rPr>
              <a:t>作品の画面イメージ</a:t>
            </a:r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07F55D7E-21E4-4799-40F5-DE16750269E7}"/>
              </a:ext>
            </a:extLst>
          </p:cNvPr>
          <p:cNvSpPr/>
          <p:nvPr/>
        </p:nvSpPr>
        <p:spPr>
          <a:xfrm>
            <a:off x="7160895" y="45020"/>
            <a:ext cx="4857293" cy="381115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i="0" u="none" strike="noStrike" cap="none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この</a:t>
            </a:r>
            <a:r>
              <a:rPr lang="ja-JP" altLang="en-US" sz="1800" b="1" i="0" u="none" strike="noStrike" cap="none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スライドを複製の上、編集してください</a:t>
            </a:r>
            <a:endParaRPr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3" name="Google Shape;92;p1">
            <a:extLst>
              <a:ext uri="{FF2B5EF4-FFF2-40B4-BE49-F238E27FC236}">
                <a16:creationId xmlns:a16="http://schemas.microsoft.com/office/drawing/2014/main" id="{9985B508-3CE5-EC95-D0ED-3AD6AAF90B11}"/>
              </a:ext>
            </a:extLst>
          </p:cNvPr>
          <p:cNvSpPr/>
          <p:nvPr/>
        </p:nvSpPr>
        <p:spPr>
          <a:xfrm>
            <a:off x="368556" y="6062662"/>
            <a:ext cx="6392461" cy="587376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1" i="0" u="none" strike="noStrike" cap="none" dirty="0">
                <a:solidFill>
                  <a:schemeClr val="dk1"/>
                </a:solidFill>
                <a:latin typeface="游ゴシック"/>
                <a:ea typeface="游ゴシック"/>
                <a:sym typeface="Arial"/>
              </a:rPr>
              <a:t>上記「作品の概要」、「社会に対する効果」、「新規性」の各項目は</a:t>
            </a:r>
            <a:br>
              <a:rPr lang="en-US" altLang="ja-JP" b="1" i="0" u="none" strike="noStrike" cap="none" dirty="0">
                <a:solidFill>
                  <a:schemeClr val="dk1"/>
                </a:solidFill>
                <a:latin typeface="游ゴシック"/>
                <a:ea typeface="游ゴシック"/>
                <a:sym typeface="Arial"/>
              </a:rPr>
            </a:br>
            <a:r>
              <a:rPr lang="ja-JP" altLang="en-US" b="1" i="0" u="none" strike="noStrike" cap="none" dirty="0">
                <a:solidFill>
                  <a:schemeClr val="dk1"/>
                </a:solidFill>
                <a:latin typeface="游ゴシック"/>
                <a:ea typeface="游ゴシック"/>
                <a:sym typeface="Arial"/>
              </a:rPr>
              <a:t>フォントのサイズは変えずに</a:t>
            </a:r>
            <a:r>
              <a:rPr lang="ja-JP" altLang="en-US" b="1" dirty="0">
                <a:solidFill>
                  <a:schemeClr val="dk1"/>
                </a:solidFill>
                <a:latin typeface="游ゴシック"/>
                <a:ea typeface="游ゴシック"/>
              </a:rPr>
              <a:t>スライド</a:t>
            </a:r>
            <a:r>
              <a:rPr lang="ja-JP" altLang="en-US" b="1" i="0" u="none" strike="noStrike" cap="none" dirty="0">
                <a:solidFill>
                  <a:schemeClr val="dk1"/>
                </a:solidFill>
                <a:latin typeface="游ゴシック"/>
                <a:ea typeface="游ゴシック"/>
                <a:sym typeface="Arial"/>
              </a:rPr>
              <a:t>の左半分に収まるように書いて下さい</a:t>
            </a:r>
            <a:endParaRPr sz="1100" dirty="0">
              <a:solidFill>
                <a:schemeClr val="dk1"/>
              </a:solidFill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644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0B7667276082546845EE48FA3034D38" ma:contentTypeVersion="15" ma:contentTypeDescription="新しいドキュメントを作成します。" ma:contentTypeScope="" ma:versionID="88d4b2f8b94d6e918a6309353f800a03">
  <xsd:schema xmlns:xsd="http://www.w3.org/2001/XMLSchema" xmlns:xs="http://www.w3.org/2001/XMLSchema" xmlns:p="http://schemas.microsoft.com/office/2006/metadata/properties" xmlns:ns2="467a5a23-3b0c-4252-b767-9056ba4584e3" xmlns:ns3="b579cac8-893f-434a-a9fb-762ea7ef6130" targetNamespace="http://schemas.microsoft.com/office/2006/metadata/properties" ma:root="true" ma:fieldsID="f62212ebdab41a5b3c8679463d3954d8" ns2:_="" ns3:_="">
    <xsd:import namespace="467a5a23-3b0c-4252-b767-9056ba4584e3"/>
    <xsd:import namespace="b579cac8-893f-434a-a9fb-762ea7ef6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a5a23-3b0c-4252-b767-9056ba4584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1e1c6816-2a4f-4461-93c7-8dd281d62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79cac8-893f-434a-a9fb-762ea7ef61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5620fbc-b38a-4150-8204-61ccc254707a}" ma:internalName="TaxCatchAll" ma:showField="CatchAllData" ma:web="b579cac8-893f-434a-a9fb-762ea7ef61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7a5a23-3b0c-4252-b767-9056ba4584e3">
      <Terms xmlns="http://schemas.microsoft.com/office/infopath/2007/PartnerControls"/>
    </lcf76f155ced4ddcb4097134ff3c332f>
    <TaxCatchAll xmlns="b579cac8-893f-434a-a9fb-762ea7ef6130" xsi:nil="true"/>
  </documentManagement>
</p:properties>
</file>

<file path=customXml/itemProps1.xml><?xml version="1.0" encoding="utf-8"?>
<ds:datastoreItem xmlns:ds="http://schemas.openxmlformats.org/officeDocument/2006/customXml" ds:itemID="{CECB503C-A15D-44C9-B312-4481D4155FB9}"/>
</file>

<file path=customXml/itemProps2.xml><?xml version="1.0" encoding="utf-8"?>
<ds:datastoreItem xmlns:ds="http://schemas.openxmlformats.org/officeDocument/2006/customXml" ds:itemID="{65E453EC-09A8-442A-B2C0-3D3DB8142F5F}"/>
</file>

<file path=customXml/itemProps3.xml><?xml version="1.0" encoding="utf-8"?>
<ds:datastoreItem xmlns:ds="http://schemas.openxmlformats.org/officeDocument/2006/customXml" ds:itemID="{E4869AC1-A472-488C-82C9-D7ABE9FBEDD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ワイド画面</PresentationFormat>
  <Paragraphs>25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Noto Sans JP</vt:lpstr>
      <vt:lpstr>游ゴシック</vt:lpstr>
      <vt:lpstr>Arial</vt:lpstr>
      <vt:lpstr>Office テーマ</vt:lpstr>
      <vt:lpstr>概要一枚資料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2025-02-05T02:18:09Z</dcterms:created>
  <dcterms:modified xsi:type="dcterms:W3CDTF">2025-02-05T02:18:19Z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0x01010010B7667276082546845EE48FA3034D38</vt:lpwstr>
  </property>
</Properties>
</file>