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6529" autoAdjust="0"/>
  </p:normalViewPr>
  <p:slideViewPr>
    <p:cSldViewPr snapToGrid="0" showGuides="1">
      <p:cViewPr>
        <p:scale>
          <a:sx n="100" d="100"/>
          <a:sy n="100" d="100"/>
        </p:scale>
        <p:origin x="156" y="42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0" d="100"/>
          <a:sy n="120" d="100"/>
        </p:scale>
        <p:origin x="2262" y="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8861C59-6041-DF1A-588E-D6C4D3CE0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8B2563-4F26-D68D-A353-A042E14B1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7898-6F7C-4F99-B7C6-F7CBC906E3DB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1F1282-54E0-DD9F-0601-98A22BACE4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B96BCC-A50A-2F72-E6D0-8059F5932E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1E6D-C610-4A61-9CF4-1CDA3F45B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08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88305-A439-4D6E-AB18-B54CC07FE9E7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EF770-593B-4E31-9D8E-8FEDD18210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4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EF770-593B-4E31-9D8E-8FEDD182103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7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5B702-0DD1-CDCA-CD72-D3E8A094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6CAD5A-E9A9-8569-90B3-D72858EAF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6B487-848A-9484-8BA6-F9C2A13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333E5-7B24-72C9-C15F-A9E88D5E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E478C-D6A4-8D7F-A8F5-AA961C49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D85DD-44E4-43BA-DCD0-A19ADDDF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AC296E-FCE1-E5CD-CFAB-7FF0BAA2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2D35E2-B380-54E4-E050-A45D8B7E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03499-581B-5662-5727-7D361613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D6240-E880-BFE6-9E06-5CF413AA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5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2AC7A-B16A-9A78-B099-47E17BD4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7C4DA5-3851-C5AB-C578-15B30DD1F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7769A-245F-4148-F1DA-98CBACE5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EBAE0D-6597-96D2-8D41-D8EE2C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6A0F-C78D-0DE0-DBA6-D47B0F82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2ABFB-8C30-C1E8-1B8D-833A4741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1017A-1F7A-6351-E2C0-54B572B0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794551-539B-E0FB-13D3-2D06ED01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EA5B4-3066-8E99-AA8D-6313BE8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FDBBD-09ED-2F5B-B3B8-47895162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01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4DBA1-94F2-0401-7046-2B656EB5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8E31C-8C6D-76EF-0258-C1BC9BC8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CC661-A071-1D3E-4251-4D9C8111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9B1A0-215C-93D4-2FDF-5CFB630B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B4C48-EB8E-2FCE-17A2-C8446EAE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51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AED12-CC27-2BC5-1A9B-13C11E7E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45508-2A75-5D52-9A3F-4E1A4D3B0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565A64-75E8-D845-B6BA-962FA45D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BE493D-FD95-D39C-5E20-ED33506A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F6FB96-00AD-E5A9-DEDE-1A753358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9DE20-801A-E064-869C-CBEAB414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7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0CA2-EDCF-7F98-3290-0494ADA5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935D1F-0F3B-C4C0-6113-258BB093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73D035-515E-7163-C87B-0A502177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15AFCF-4140-F664-C05E-6077DAD4D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DDA1DB-02C1-9F1A-BAC4-D6A1985E9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AAF41E-EC0F-6D84-B594-338A5DFF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FDEC9B-8E05-B30B-4DFF-E3973CF2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F73877-8CC7-9C81-7129-76E13B7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6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50E98-EB0E-4407-3D8D-6365368C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260678-C302-9940-72DE-C8CFA09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C40F0C-A87A-7FA2-2510-FA74E89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0D6A74-0A73-FF32-9F01-F6C724A5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11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490393-B1F7-C4D6-BA67-3194E87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FC97DD-7DB9-5763-5AF2-8B585ED9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471C1-BA38-101A-8498-5E27EC95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3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441CC-A3D9-6746-C882-75915940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25EF9-0965-5A62-F2F3-2D4FF820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4FD66-806B-81CF-0161-66DAE3C87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F46D9B-F4E0-57DE-BE1D-D6055D56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53761F-88DF-09D2-95EC-C63A918B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C0FF1C-1C0D-AFD9-30D3-203117A4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81A97-5872-8E09-4F14-7FE7444A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1700E0-D762-3ACD-E604-88EB3D17E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9AC646-BB54-3EEE-F4FC-FD346128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DEC043-D2AE-B594-7F02-980D9E19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AC6224-9E53-BFA5-D23D-0D1AE84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93BCB-1E3F-9D67-AA9C-0A95E0BD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48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7AC88-201B-E513-28FD-3BE45901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A7527-2A90-15BE-393E-5CB66869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069BB-0306-CCBE-0D95-285A50B87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1087-2CFB-4F81-A5CD-B84B670015C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BFD8B9-F2C1-38D6-E239-547470A06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DE4F1-2130-E29C-6CEA-84E8F97AD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FC5B-44A6-4F7F-947F-1D928AD5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jpeg"/><Relationship Id="rId4" Type="http://schemas.openxmlformats.org/officeDocument/2006/relationships/image" Target="../media/image2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7C92E5F-240A-733A-D53A-3C7B935E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128154"/>
            <a:ext cx="4907107" cy="24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912F53-5093-7CCE-D9BB-325429F4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2762250"/>
            <a:ext cx="5532348" cy="10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2F424E8-C0C1-252F-6EE7-9C08446A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4095750"/>
            <a:ext cx="5889183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D57E624-4B0B-91A1-B344-18AC7E0C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32" y="128155"/>
            <a:ext cx="5984119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EFECB8-3D98-1B0D-C0E3-5FF55B13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58" y="2762250"/>
            <a:ext cx="5684693" cy="194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BA49BA8-63E4-68CA-D559-756CF225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222539"/>
            <a:ext cx="5435311" cy="297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CF2A6B-6F0A-471F-A5AC-DD772331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539"/>
            <a:ext cx="5987761" cy="21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9AE1289-46B9-13FA-F3E5-ED737B06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3514725"/>
            <a:ext cx="4451639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4AE55F-C87F-708D-3699-91370592B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2720"/>
            <a:ext cx="5287241" cy="32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F2DCF2-DB20-4EAC-00DB-431D9C19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4" y="141609"/>
            <a:ext cx="4613563" cy="31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058BD5-C5D9-A515-6ADF-E05E023B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76" y="171180"/>
            <a:ext cx="4087957" cy="2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8273143-1352-5183-17E4-E0F973EC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408" y="2908854"/>
            <a:ext cx="3969801" cy="13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42FA1D4-BAE2-4F3A-3F19-0B8ED1EA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5" y="3429000"/>
            <a:ext cx="4329979" cy="212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1716938-26B9-6081-47DB-0D8246D5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95" y="4313832"/>
            <a:ext cx="4613563" cy="233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8FF33D-3A32-293C-6827-1C49DCFD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5" y="5649191"/>
            <a:ext cx="4329979" cy="99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2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722F9E3-A266-760B-689F-003B433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0" y="256943"/>
            <a:ext cx="7149140" cy="1535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64F0CF-A84F-2288-964E-04BBA502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0" y="1927761"/>
            <a:ext cx="6239746" cy="3334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438781-A98C-C874-F76A-357A78A80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52" y="3955069"/>
            <a:ext cx="5999848" cy="22204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DCEBB9-7C1F-0991-CB0F-7C2F24DE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26" y="256943"/>
            <a:ext cx="4613564" cy="32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0FF39A-FA13-C186-FD86-3B8F34E1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4" y="113047"/>
            <a:ext cx="4613564" cy="23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Oracleデータベースアーキテクチャを復習する：独学！ ORACLE MASTER Gold 11g講座（1）（1/2 ページ） - ＠IT">
            <a:extLst>
              <a:ext uri="{FF2B5EF4-FFF2-40B4-BE49-F238E27FC236}">
                <a16:creationId xmlns:a16="http://schemas.microsoft.com/office/drawing/2014/main" id="{68052A44-5D58-F3CC-48A5-EC30E077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1162"/>
            <a:ext cx="4108184" cy="34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 descr="ORACLE MASTER Gold ポイント解説（6）">
            <a:extLst>
              <a:ext uri="{FF2B5EF4-FFF2-40B4-BE49-F238E27FC236}">
                <a16:creationId xmlns:a16="http://schemas.microsoft.com/office/drawing/2014/main" id="{9D7FC8AE-92B4-2F77-0393-EE7B4D0D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88" y="1911662"/>
            <a:ext cx="3777962" cy="19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690361-0071-A6B0-6D0E-081DAF0B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" y="3273137"/>
            <a:ext cx="4613564" cy="358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図1　OracleインスタンスとOracleデータベース">
            <a:extLst>
              <a:ext uri="{FF2B5EF4-FFF2-40B4-BE49-F238E27FC236}">
                <a16:creationId xmlns:a16="http://schemas.microsoft.com/office/drawing/2014/main" id="{20096FEB-63AA-44E3-2325-5550E836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18" y="4247043"/>
            <a:ext cx="4680239" cy="25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2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Oracleが使用するメモリ領域（SGA） | 技術ブログ| レック・テクノロジー・コンサルティング株式会社">
            <a:extLst>
              <a:ext uri="{FF2B5EF4-FFF2-40B4-BE49-F238E27FC236}">
                <a16:creationId xmlns:a16="http://schemas.microsoft.com/office/drawing/2014/main" id="{5A67EE70-0ED1-7F06-BC26-CCA569261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6" y="193193"/>
            <a:ext cx="5270427" cy="260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 descr="SQLの実行と排他制御からDBの内部動作を知る（前編） (1/3)|EnterpriseZine（エンタープライズジン）">
            <a:extLst>
              <a:ext uri="{FF2B5EF4-FFF2-40B4-BE49-F238E27FC236}">
                <a16:creationId xmlns:a16="http://schemas.microsoft.com/office/drawing/2014/main" id="{A291C215-C366-35CF-3EE1-09B588E60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6" y="3095192"/>
            <a:ext cx="6151418" cy="24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6EAFE6-0D01-63E9-35DA-E8DE04B8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18" y="855518"/>
            <a:ext cx="4613564" cy="358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1969124-77A4-43FF-C540-70E07795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86591"/>
            <a:ext cx="4622732" cy="3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BC02786-17E4-A98C-EB6F-0A75EE88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04" y="207818"/>
            <a:ext cx="4906241" cy="33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9F83EEC-E62E-7BAF-8E70-2D3B76D9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4050289"/>
            <a:ext cx="4613563" cy="25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97FF7DC-433A-F0E9-08F3-FD9BCEEF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42" y="3888365"/>
            <a:ext cx="4613563" cy="24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02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B60CB0-5760-85A6-052E-E1183AC7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18" y="612198"/>
            <a:ext cx="4613564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784369-22C4-5B6A-9BBE-C0665EE7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18" y="3521652"/>
            <a:ext cx="4613564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7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ワイド画面</PresentationFormat>
  <Paragraphs>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悠太 谷津</dc:creator>
  <cp:lastModifiedBy>悠太 谷津</cp:lastModifiedBy>
  <cp:revision>3</cp:revision>
  <dcterms:created xsi:type="dcterms:W3CDTF">2023-07-09T12:15:04Z</dcterms:created>
  <dcterms:modified xsi:type="dcterms:W3CDTF">2023-07-09T12:42:04Z</dcterms:modified>
</cp:coreProperties>
</file>