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6E56AC-3D51-EAA0-664C-4FB3224404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32744C9-6891-05D4-70A9-6EDEBD4DE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8150B0-7092-5542-A138-18C0E74A1F6C}"/>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9FEFF151-B3F4-3267-7FB0-8E66B3EDB1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A1788A-88A6-98F7-EA4B-B1CEA409D246}"/>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64117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99C1F-4612-0687-B69A-608A00F37E2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05F6A8-15E3-9189-E455-B5DD662C7A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80B026-49E0-4852-BBA5-ABDC14B142CA}"/>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E6CF78F2-1B10-A10E-3782-5DE979037F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9C985C-439C-9239-A8B1-5738AA2571F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24965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7F7AFF-D975-ACC1-24F9-04F656182A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178B33-35AE-8AC1-D673-8B66FB6049B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B389AF-CCB8-3B02-65E6-4B23E35CAA05}"/>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25E432D2-5C51-A31F-90E1-20BA65D6C8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0DEF1B-B8F5-D154-BC66-899006D0CB4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45639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B4E89-0DD4-32F9-F5F5-71AB4F1102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CDD0B-B28A-06A1-1BC6-91EFBB286E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58272B-28F4-D8D3-19A5-7E72B5599B65}"/>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F6A0BE44-850E-E640-0DC5-D187E3457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0C538-76FF-FDD2-B9EC-7E8252EC2B83}"/>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141374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EC314-4043-1293-8226-6D697BAE5C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91799D-5582-78C7-BBC4-1A489FFFE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7F34A3-67F7-AC88-4D5A-C78B9730B9EE}"/>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65F8AB6F-803B-12A4-C8F4-C668AB32B8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3F504-7036-4558-013D-9017EBE68334}"/>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37641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3B15A-1D28-155E-6058-C70215CC49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FD56B2-CA88-2FC5-2526-6D197F6A9D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44836D-FEE9-2288-8C2D-CEF8875BAF2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2A01B5-EBD1-38A6-F825-C839909332BF}"/>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23E06290-9796-2D71-84BF-FF2D3C4CD3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4D4613-7C38-A8D9-EA91-ED3AD3B9BF61}"/>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61865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6CA16-1CC2-5465-DA2F-9CB459BC3F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DF30DD-0C35-3BA4-1E76-BB4D26AAC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73CC302-B8B6-969F-A9BF-5361718FBB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7C68C-8E56-41EF-452F-B81C5D65D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FFA947-D8C3-E954-2B0E-8C3F1FD78F6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A28FE1-8400-4450-63FC-4FB3D3C97E04}"/>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8" name="フッター プレースホルダー 7">
            <a:extLst>
              <a:ext uri="{FF2B5EF4-FFF2-40B4-BE49-F238E27FC236}">
                <a16:creationId xmlns:a16="http://schemas.microsoft.com/office/drawing/2014/main" id="{F0B62BAF-C75D-1498-4BC6-9FFB11AA7A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3892F0-9081-19A2-4AED-7C9AA72352CA}"/>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24433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2AB5F-B041-6ED7-3277-0DEF6ACED82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9062BDA-8B0E-359F-B03B-6C3C8A37F3FB}"/>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4" name="フッター プレースホルダー 3">
            <a:extLst>
              <a:ext uri="{FF2B5EF4-FFF2-40B4-BE49-F238E27FC236}">
                <a16:creationId xmlns:a16="http://schemas.microsoft.com/office/drawing/2014/main" id="{F92B7F45-9DC4-802C-7585-D8A1A74B7E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D7DF3D-D066-FAD4-FA67-A65390E16168}"/>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62811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F4E152-721C-9B4C-A57A-3EEE6EB6309B}"/>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3" name="フッター プレースホルダー 2">
            <a:extLst>
              <a:ext uri="{FF2B5EF4-FFF2-40B4-BE49-F238E27FC236}">
                <a16:creationId xmlns:a16="http://schemas.microsoft.com/office/drawing/2014/main" id="{9C00B54E-83D9-F02F-1401-BBF328FDE1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8CBB04-5045-D22F-96DD-C51AB9EC4F88}"/>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380337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E905A-7CC4-4358-E2EF-CAEC7B8341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815D4B-6A9E-A187-57E8-58FC6758C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B0B3492-4043-F55C-101C-87B5CFE18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5ABCA9-E833-8682-EC97-8C852F2DFB07}"/>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F95AE1C0-09D4-079F-BFE2-B81945D4BA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AB0E90-2E56-292E-B797-2F2F1A5E4B2A}"/>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70433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29EA-86F2-359D-DF5B-53CF8D54F4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E74C86-9A63-C4BB-A9EB-E5F7F1FE5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3AF2D6-4179-1FCF-075F-EA19A943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43F39A-2666-0491-5F85-836A523EA7D4}"/>
              </a:ext>
            </a:extLst>
          </p:cNvPr>
          <p:cNvSpPr>
            <a:spLocks noGrp="1"/>
          </p:cNvSpPr>
          <p:nvPr>
            <p:ph type="dt" sz="half" idx="10"/>
          </p:nvPr>
        </p:nvSpPr>
        <p:spPr/>
        <p:txBody>
          <a:bodyPr/>
          <a:lstStyle/>
          <a:p>
            <a:fld id="{ACF4A5FB-3432-4BE0-A0BA-6C053C088C3D}" type="datetimeFigureOut">
              <a:rPr kumimoji="1" lang="ja-JP" altLang="en-US" smtClean="0"/>
              <a:t>2024/4/8</a:t>
            </a:fld>
            <a:endParaRPr kumimoji="1" lang="ja-JP" altLang="en-US"/>
          </a:p>
        </p:txBody>
      </p:sp>
      <p:sp>
        <p:nvSpPr>
          <p:cNvPr id="6" name="フッター プレースホルダー 5">
            <a:extLst>
              <a:ext uri="{FF2B5EF4-FFF2-40B4-BE49-F238E27FC236}">
                <a16:creationId xmlns:a16="http://schemas.microsoft.com/office/drawing/2014/main" id="{A8B9EDB5-C18C-6588-8707-4A24537936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DD15D9-0F95-7AF4-7B25-D7EA95CBD356}"/>
              </a:ext>
            </a:extLst>
          </p:cNvPr>
          <p:cNvSpPr>
            <a:spLocks noGrp="1"/>
          </p:cNvSpPr>
          <p:nvPr>
            <p:ph type="sldNum" sz="quarter" idx="12"/>
          </p:nvPr>
        </p:nvSpPr>
        <p:spPr/>
        <p:txBody>
          <a:body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46561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50689E-6169-FD5B-D2AA-9DA6D90E7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A66E17-E047-E5D4-D98B-7B01A332D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95B3C9-DC4F-AAD5-74DA-73F25B1B9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4A5FB-3432-4BE0-A0BA-6C053C088C3D}" type="datetimeFigureOut">
              <a:rPr kumimoji="1" lang="ja-JP" altLang="en-US" smtClean="0"/>
              <a:t>2024/4/8</a:t>
            </a:fld>
            <a:endParaRPr kumimoji="1" lang="ja-JP" altLang="en-US"/>
          </a:p>
        </p:txBody>
      </p:sp>
      <p:sp>
        <p:nvSpPr>
          <p:cNvPr id="5" name="フッター プレースホルダー 4">
            <a:extLst>
              <a:ext uri="{FF2B5EF4-FFF2-40B4-BE49-F238E27FC236}">
                <a16:creationId xmlns:a16="http://schemas.microsoft.com/office/drawing/2014/main" id="{439F34F7-8632-FF14-6E87-555099E2D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DF36A3-8594-0A82-DED6-7FA0CF6B3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40551-F9F0-4D44-B70D-0199DC26C935}" type="slidenum">
              <a:rPr kumimoji="1" lang="ja-JP" altLang="en-US" smtClean="0"/>
              <a:t>‹#›</a:t>
            </a:fld>
            <a:endParaRPr kumimoji="1" lang="ja-JP" altLang="en-US"/>
          </a:p>
        </p:txBody>
      </p:sp>
    </p:spTree>
    <p:extLst>
      <p:ext uri="{BB962C8B-B14F-4D97-AF65-F5344CB8AC3E}">
        <p14:creationId xmlns:p14="http://schemas.microsoft.com/office/powerpoint/2010/main" val="230766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EB9D6-7125-D8EB-2A43-1535BADB4BA7}"/>
              </a:ext>
            </a:extLst>
          </p:cNvPr>
          <p:cNvSpPr>
            <a:spLocks noGrp="1"/>
          </p:cNvSpPr>
          <p:nvPr>
            <p:ph type="ctrTitle"/>
          </p:nvPr>
        </p:nvSpPr>
        <p:spPr/>
        <p:txBody>
          <a:bodyPr/>
          <a:lstStyle/>
          <a:p>
            <a:r>
              <a:rPr kumimoji="1" lang="en-US" altLang="ja-JP" dirty="0"/>
              <a:t>AWS SAP</a:t>
            </a:r>
            <a:endParaRPr kumimoji="1" lang="ja-JP" altLang="en-US" dirty="0"/>
          </a:p>
        </p:txBody>
      </p:sp>
      <p:sp>
        <p:nvSpPr>
          <p:cNvPr id="3" name="字幕 2">
            <a:extLst>
              <a:ext uri="{FF2B5EF4-FFF2-40B4-BE49-F238E27FC236}">
                <a16:creationId xmlns:a16="http://schemas.microsoft.com/office/drawing/2014/main" id="{BEDECB09-4AB5-A148-7DD6-927DDC5D92A2}"/>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8727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2E424-8930-4B70-960E-2E69BF8AC37C}"/>
              </a:ext>
            </a:extLst>
          </p:cNvPr>
          <p:cNvSpPr>
            <a:spLocks noGrp="1"/>
          </p:cNvSpPr>
          <p:nvPr>
            <p:ph type="title"/>
          </p:nvPr>
        </p:nvSpPr>
        <p:spPr>
          <a:xfrm>
            <a:off x="101600" y="80962"/>
            <a:ext cx="10515600" cy="600075"/>
          </a:xfrm>
        </p:spPr>
        <p:txBody>
          <a:bodyPr>
            <a:normAutofit fontScale="90000"/>
          </a:bodyPr>
          <a:lstStyle/>
          <a:p>
            <a:r>
              <a:rPr kumimoji="1" lang="en-US" altLang="ja-JP" dirty="0"/>
              <a:t>Amazon Kinesis Data Streams</a:t>
            </a:r>
            <a:endParaRPr kumimoji="1" lang="ja-JP" altLang="en-US" dirty="0"/>
          </a:p>
        </p:txBody>
      </p:sp>
      <p:pic>
        <p:nvPicPr>
          <p:cNvPr id="1026" name="Picture 2">
            <a:extLst>
              <a:ext uri="{FF2B5EF4-FFF2-40B4-BE49-F238E27FC236}">
                <a16:creationId xmlns:a16="http://schemas.microsoft.com/office/drawing/2014/main" id="{6B3473A3-00A4-ABC2-CAC0-C2A173BD3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808155"/>
            <a:ext cx="7675080" cy="355771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096B196-033B-744D-3AAD-27D3BC08CC4D}"/>
              </a:ext>
            </a:extLst>
          </p:cNvPr>
          <p:cNvSpPr txBox="1"/>
          <p:nvPr/>
        </p:nvSpPr>
        <p:spPr>
          <a:xfrm>
            <a:off x="215899" y="681037"/>
            <a:ext cx="11679767" cy="2031325"/>
          </a:xfrm>
          <a:prstGeom prst="rect">
            <a:avLst/>
          </a:prstGeom>
          <a:noFill/>
        </p:spPr>
        <p:txBody>
          <a:bodyPr wrap="square">
            <a:spAutoFit/>
          </a:bodyPr>
          <a:lstStyle/>
          <a:p>
            <a:pPr algn="l">
              <a:buFont typeface="Arial" panose="020B0604020202020204" pitchFamily="34" charset="0"/>
              <a:buChar char="•"/>
            </a:pPr>
            <a:r>
              <a:rPr lang="ja-JP" altLang="en-US" b="0" i="0" dirty="0">
                <a:effectLst/>
                <a:highlight>
                  <a:srgbClr val="FFFFFF"/>
                </a:highlight>
                <a:latin typeface="YakuHanJPs"/>
              </a:rPr>
              <a:t>プロデューサ</a:t>
            </a:r>
            <a:br>
              <a:rPr lang="ja-JP" altLang="en-US" b="0" i="0" dirty="0">
                <a:effectLst/>
                <a:highlight>
                  <a:srgbClr val="FFFFFF"/>
                </a:highlight>
                <a:latin typeface="YakuHanJPs"/>
              </a:rPr>
            </a:br>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にデータを送信するもの。 センサや</a:t>
            </a:r>
            <a:r>
              <a:rPr lang="en-US" altLang="ja-JP" b="0" i="0" dirty="0">
                <a:effectLst/>
                <a:highlight>
                  <a:srgbClr val="FFFFFF"/>
                </a:highlight>
                <a:latin typeface="YakuHanJPs"/>
              </a:rPr>
              <a:t>PC,</a:t>
            </a:r>
            <a:r>
              <a:rPr lang="ja-JP" altLang="en-US" b="0" i="0" dirty="0">
                <a:effectLst/>
                <a:highlight>
                  <a:srgbClr val="FFFFFF"/>
                </a:highlight>
                <a:latin typeface="YakuHanJPs"/>
              </a:rPr>
              <a:t>スマホ等が該当すします。</a:t>
            </a:r>
          </a:p>
          <a:p>
            <a:pPr algn="l">
              <a:buFont typeface="Arial" panose="020B0604020202020204" pitchFamily="34" charset="0"/>
              <a:buChar char="•"/>
            </a:pPr>
            <a:r>
              <a:rPr lang="en-US" altLang="ja-JP" b="0" i="0" dirty="0">
                <a:effectLst/>
                <a:highlight>
                  <a:srgbClr val="FFFFFF"/>
                </a:highlight>
                <a:latin typeface="YakuHanJPs"/>
              </a:rPr>
              <a:t>Amazon Kinesis Data Streams</a:t>
            </a:r>
            <a:br>
              <a:rPr lang="en-US" altLang="ja-JP" b="0" i="0" dirty="0">
                <a:effectLst/>
                <a:highlight>
                  <a:srgbClr val="FFFFFF"/>
                </a:highlight>
                <a:latin typeface="YakuHanJPs"/>
              </a:rPr>
            </a:br>
            <a:r>
              <a:rPr lang="ja-JP" altLang="en-US" b="0" i="0" dirty="0">
                <a:effectLst/>
                <a:highlight>
                  <a:srgbClr val="FFFFFF"/>
                </a:highlight>
                <a:latin typeface="YakuHanJPs"/>
              </a:rPr>
              <a:t>プロデューサからデータを受け取って管理し、コンシューマへ受け渡すもの。 シャードと呼ばれるもので構成されます。</a:t>
            </a:r>
          </a:p>
          <a:p>
            <a:pPr algn="l">
              <a:buFont typeface="Arial" panose="020B0604020202020204" pitchFamily="34" charset="0"/>
              <a:buChar char="•"/>
            </a:pPr>
            <a:r>
              <a:rPr lang="ja-JP" altLang="en-US" b="0" i="0" dirty="0">
                <a:effectLst/>
                <a:highlight>
                  <a:srgbClr val="FFFFFF"/>
                </a:highlight>
                <a:latin typeface="YakuHanJPs"/>
              </a:rPr>
              <a:t>コンシューマ</a:t>
            </a:r>
            <a:br>
              <a:rPr lang="ja-JP" altLang="en-US" b="0" i="0" dirty="0">
                <a:effectLst/>
                <a:highlight>
                  <a:srgbClr val="FFFFFF"/>
                </a:highlight>
                <a:latin typeface="YakuHanJPs"/>
              </a:rPr>
            </a:br>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へデータを受け取るリクエストを送信してデータを取得し、処理を行う。</a:t>
            </a:r>
          </a:p>
        </p:txBody>
      </p:sp>
      <p:sp>
        <p:nvSpPr>
          <p:cNvPr id="7" name="テキスト ボックス 6">
            <a:extLst>
              <a:ext uri="{FF2B5EF4-FFF2-40B4-BE49-F238E27FC236}">
                <a16:creationId xmlns:a16="http://schemas.microsoft.com/office/drawing/2014/main" id="{EFE0E9A0-2843-970E-C242-775F81954CF2}"/>
              </a:ext>
            </a:extLst>
          </p:cNvPr>
          <p:cNvSpPr txBox="1"/>
          <p:nvPr/>
        </p:nvSpPr>
        <p:spPr>
          <a:xfrm>
            <a:off x="7899399" y="2806720"/>
            <a:ext cx="3814233" cy="3970318"/>
          </a:xfrm>
          <a:prstGeom prst="rect">
            <a:avLst/>
          </a:prstGeom>
          <a:noFill/>
        </p:spPr>
        <p:txBody>
          <a:bodyPr wrap="square">
            <a:spAutoFit/>
          </a:bodyPr>
          <a:lstStyle/>
          <a:p>
            <a:r>
              <a:rPr lang="en-US" altLang="ja-JP" b="0" i="0" dirty="0">
                <a:effectLst/>
                <a:highlight>
                  <a:srgbClr val="FFFFFF"/>
                </a:highlight>
                <a:latin typeface="YakuHanJPs"/>
              </a:rPr>
              <a:t>Amazon Kinesis Data Streams</a:t>
            </a:r>
            <a:r>
              <a:rPr lang="ja-JP" altLang="en-US" b="0" i="0" dirty="0">
                <a:effectLst/>
                <a:highlight>
                  <a:srgbClr val="FFFFFF"/>
                </a:highlight>
                <a:latin typeface="YakuHanJPs"/>
              </a:rPr>
              <a:t>では一度取り出したデータも削除せずに保持し続けます。保持する期間は設定で変えられますがデフォルト</a:t>
            </a:r>
            <a:r>
              <a:rPr lang="en-US" altLang="ja-JP" b="0" i="0" dirty="0">
                <a:effectLst/>
                <a:highlight>
                  <a:srgbClr val="FFFFFF"/>
                </a:highlight>
                <a:latin typeface="YakuHanJPs"/>
              </a:rPr>
              <a:t>24</a:t>
            </a:r>
            <a:r>
              <a:rPr lang="ja-JP" altLang="en-US" b="0" i="0" dirty="0">
                <a:effectLst/>
                <a:highlight>
                  <a:srgbClr val="FFFFFF"/>
                </a:highlight>
                <a:latin typeface="YakuHanJPs"/>
              </a:rPr>
              <a:t>時間、最大</a:t>
            </a:r>
            <a:r>
              <a:rPr lang="en-US" altLang="ja-JP" b="0" i="0" dirty="0">
                <a:effectLst/>
                <a:highlight>
                  <a:srgbClr val="FFFFFF"/>
                </a:highlight>
                <a:latin typeface="YakuHanJPs"/>
              </a:rPr>
              <a:t>7</a:t>
            </a:r>
            <a:r>
              <a:rPr lang="ja-JP" altLang="en-US" b="0" i="0" dirty="0">
                <a:effectLst/>
                <a:highlight>
                  <a:srgbClr val="FFFFFF"/>
                </a:highlight>
                <a:latin typeface="YakuHanJPs"/>
              </a:rPr>
              <a:t>日です。コンシューマがデータを取得する際に取得する範囲を指定して最新のデータを取得します。データを一時的に保管するキャッシュのような働きをしていることになります。 つまり、複数のアプリケーションで同じデータを参照したり時間がたってから再度同じデータを参照するということが可能</a:t>
            </a:r>
            <a:endParaRPr lang="ja-JP" altLang="en-US" dirty="0"/>
          </a:p>
        </p:txBody>
      </p:sp>
    </p:spTree>
    <p:extLst>
      <p:ext uri="{BB962C8B-B14F-4D97-AF65-F5344CB8AC3E}">
        <p14:creationId xmlns:p14="http://schemas.microsoft.com/office/powerpoint/2010/main" val="8249619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177</Words>
  <Application>Microsoft Office PowerPoint</Application>
  <PresentationFormat>ワイド画面</PresentationFormat>
  <Paragraphs>6</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YakuHanJPs</vt:lpstr>
      <vt:lpstr>游ゴシック</vt:lpstr>
      <vt:lpstr>游ゴシック Light</vt:lpstr>
      <vt:lpstr>Arial</vt:lpstr>
      <vt:lpstr>Office テーマ</vt:lpstr>
      <vt:lpstr>AWS SAP</vt:lpstr>
      <vt:lpstr>Amazon Kinesis Data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SAP</dc:title>
  <dc:creator>悠太 谷津</dc:creator>
  <cp:lastModifiedBy>悠太 谷津</cp:lastModifiedBy>
  <cp:revision>3</cp:revision>
  <dcterms:created xsi:type="dcterms:W3CDTF">2024-04-08T14:11:26Z</dcterms:created>
  <dcterms:modified xsi:type="dcterms:W3CDTF">2024-04-08T14:13:26Z</dcterms:modified>
</cp:coreProperties>
</file>