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16" y="-13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5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6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14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16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6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0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5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44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3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4774D-410C-4A30-A44A-CD6F17FAE2B5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B4082-8DC8-4819-A2E4-2FA25B58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0086" y="323526"/>
            <a:ext cx="6158954" cy="8647913"/>
            <a:chOff x="316" y="406"/>
            <a:chExt cx="11608" cy="1502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16" y="406"/>
              <a:ext cx="11608" cy="15028"/>
              <a:chOff x="321" y="406"/>
              <a:chExt cx="11600" cy="15025"/>
            </a:xfrm>
          </p:grpSpPr>
          <p:sp>
            <p:nvSpPr>
              <p:cNvPr id="11" name="Rectangle 10" descr="Zig zag"/>
              <p:cNvSpPr>
                <a:spLocks noChangeArrowheads="1"/>
              </p:cNvSpPr>
              <p:nvPr/>
            </p:nvSpPr>
            <p:spPr bwMode="auto">
              <a:xfrm>
                <a:off x="339" y="406"/>
                <a:ext cx="11582" cy="15025"/>
              </a:xfrm>
              <a:prstGeom prst="rect">
                <a:avLst/>
              </a:prstGeom>
              <a:ln>
                <a:noFill/>
                <a:headEnd/>
                <a:tailEnd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>
                  <a:lnSpc>
                    <a:spcPct val="150000"/>
                  </a:lnSpc>
                </a:pPr>
                <a:endParaRPr lang="en-IN" sz="1400" dirty="0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321" y="3423"/>
                <a:ext cx="3126" cy="6068"/>
                <a:chOff x="654" y="3599"/>
                <a:chExt cx="2880" cy="5760"/>
              </a:xfrm>
            </p:grpSpPr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 flipH="1">
                  <a:off x="2094" y="6479"/>
                  <a:ext cx="1440" cy="1440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extLst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IN" sz="1400"/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 flipH="1">
                  <a:off x="2094" y="5039"/>
                  <a:ext cx="1440" cy="1440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ex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IN" sz="1400"/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 flipH="1">
                  <a:off x="654" y="5039"/>
                  <a:ext cx="1440" cy="1440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extLst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IN" sz="1400"/>
                </a:p>
              </p:txBody>
            </p:sp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 flipH="1">
                  <a:off x="654" y="3599"/>
                  <a:ext cx="1440" cy="1440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ex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IN" sz="1400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 flipH="1">
                  <a:off x="654" y="6479"/>
                  <a:ext cx="1440" cy="1440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ex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IN" sz="1400"/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 flipH="1">
                  <a:off x="2094" y="7919"/>
                  <a:ext cx="1440" cy="1440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ex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IN" sz="1400"/>
                </a:p>
              </p:txBody>
            </p:sp>
          </p:grp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446" y="406"/>
                <a:ext cx="8475" cy="15025"/>
              </a:xfrm>
              <a:prstGeom prst="rect">
                <a:avLst/>
              </a:prstGeom>
              <a:ln>
                <a:noFill/>
                <a:headEnd/>
                <a:tailEnd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228600" tIns="1371600" rIns="45720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5400" b="1" dirty="0" smtClean="0">
                    <a:gradFill>
                      <a:gsLst>
                        <a:gs pos="0">
                          <a:srgbClr val="A54200"/>
                        </a:gs>
                        <a:gs pos="78000">
                          <a:srgbClr val="FF8C19"/>
                        </a:gs>
                        <a:gs pos="100000">
                          <a:srgbClr val="FFF1E9"/>
                        </a:gs>
                      </a:gsLst>
                      <a:lin ang="5400000" scaled="0"/>
                    </a:gradFill>
                    <a:effectLst>
                      <a:outerShdw blurRad="69850" dist="43180" dir="5400000" sx="0" sy="0">
                        <a:srgbClr val="000000">
                          <a:alpha val="65000"/>
                        </a:srgbClr>
                      </a:outerShdw>
                    </a:effectLst>
                    <a:ea typeface="Times New Roman"/>
                    <a:cs typeface="Times New Roman"/>
                  </a:rPr>
                  <a:t>Information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5400" b="1" dirty="0" smtClean="0">
                    <a:ln>
                      <a:noFill/>
                    </a:ln>
                    <a:gradFill>
                      <a:gsLst>
                        <a:gs pos="0">
                          <a:srgbClr val="A54200"/>
                        </a:gs>
                        <a:gs pos="78000">
                          <a:srgbClr val="FF8C19"/>
                        </a:gs>
                        <a:gs pos="100000">
                          <a:srgbClr val="FFF1E9"/>
                        </a:gs>
                      </a:gsLst>
                      <a:lin ang="5400000" scaled="0"/>
                    </a:gradFill>
                    <a:effectLst>
                      <a:outerShdw blurRad="69850" dist="43180" dir="5400000" sx="0" sy="0">
                        <a:srgbClr val="000000">
                          <a:alpha val="65000"/>
                        </a:srgbClr>
                      </a:outerShdw>
                    </a:effectLst>
                    <a:ea typeface="Times New Roman"/>
                    <a:cs typeface="Times New Roman"/>
                  </a:rPr>
                  <a:t>Technology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3200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ea typeface="Times New Roman"/>
                    <a:cs typeface="Times New Roman"/>
                  </a:rPr>
                  <a:t>Report on Webpage Project</a:t>
                </a:r>
                <a:r>
                  <a:rPr lang="en-US" sz="4800" b="1" dirty="0" smtClean="0">
                    <a:ln>
                      <a:noFill/>
                    </a:ln>
                    <a:gradFill>
                      <a:gsLst>
                        <a:gs pos="0">
                          <a:srgbClr val="A54200"/>
                        </a:gs>
                        <a:gs pos="78000">
                          <a:srgbClr val="FF8C19"/>
                        </a:gs>
                        <a:gs pos="100000">
                          <a:srgbClr val="FFF1E9"/>
                        </a:gs>
                      </a:gsLst>
                      <a:lin ang="5400000" scaled="0"/>
                    </a:gradFill>
                    <a:effectLst>
                      <a:outerShdw blurRad="69850" dist="43180" dir="5400000" sx="0" sy="0">
                        <a:srgbClr val="000000">
                          <a:alpha val="65000"/>
                        </a:srgbClr>
                      </a:outerShdw>
                    </a:effectLst>
                    <a:ea typeface="Times New Roman"/>
                    <a:cs typeface="Times New Roman"/>
                  </a:rPr>
                  <a:t>     </a:t>
                </a:r>
                <a:endParaRPr lang="en-IN" sz="1100" dirty="0">
                  <a:effectLst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400" b="1" dirty="0">
                    <a:solidFill>
                      <a:srgbClr val="4F81BD"/>
                    </a:solidFill>
                    <a:effectLst/>
                    <a:ea typeface="Times New Roman"/>
                    <a:cs typeface="Times New Roman"/>
                  </a:rPr>
                  <a:t>     </a:t>
                </a:r>
                <a:endParaRPr lang="en-IN" sz="1100" dirty="0"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400" b="1" dirty="0" smtClean="0">
                    <a:solidFill>
                      <a:srgbClr val="365F91"/>
                    </a:solidFill>
                    <a:effectLst/>
                    <a:ea typeface="Times New Roman"/>
                    <a:cs typeface="Times New Roman"/>
                  </a:rPr>
                  <a:t>SCHOOL </a:t>
                </a:r>
                <a:r>
                  <a:rPr lang="en-US" sz="2400" b="1" dirty="0">
                    <a:solidFill>
                      <a:srgbClr val="365F91"/>
                    </a:solidFill>
                    <a:effectLst/>
                    <a:ea typeface="Times New Roman"/>
                    <a:cs typeface="Times New Roman"/>
                  </a:rPr>
                  <a:t>NAME:</a:t>
                </a:r>
                <a:endParaRPr lang="en-IN" sz="1100" dirty="0">
                  <a:effectLst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400" b="1" dirty="0">
                    <a:solidFill>
                      <a:srgbClr val="E36C0A"/>
                    </a:solidFill>
                    <a:effectLst/>
                    <a:ea typeface="Times New Roman"/>
                    <a:cs typeface="Times New Roman"/>
                  </a:rPr>
                  <a:t>	</a:t>
                </a:r>
                <a:r>
                  <a:rPr lang="en-US" sz="2400" b="1" dirty="0">
                    <a:solidFill>
                      <a:srgbClr val="604A7B"/>
                    </a:solidFill>
                    <a:effectLst/>
                    <a:ea typeface="Times New Roman"/>
                    <a:cs typeface="Times New Roman"/>
                  </a:rPr>
                  <a:t>KENDRIYA VIDYALAYA,</a:t>
                </a:r>
                <a:endParaRPr lang="en-IN" sz="1100" dirty="0">
                  <a:effectLst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400" b="1" dirty="0">
                    <a:solidFill>
                      <a:srgbClr val="604A7B"/>
                    </a:solidFill>
                    <a:effectLst/>
                    <a:ea typeface="Times New Roman"/>
                    <a:cs typeface="Times New Roman"/>
                  </a:rPr>
                  <a:t>	VAYUSENA NAGAR,</a:t>
                </a:r>
                <a:endParaRPr lang="en-IN" sz="1100" dirty="0">
                  <a:effectLst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400" b="1" dirty="0">
                    <a:solidFill>
                      <a:srgbClr val="604A7B"/>
                    </a:solidFill>
                    <a:effectLst/>
                    <a:ea typeface="Times New Roman"/>
                    <a:cs typeface="Times New Roman"/>
                  </a:rPr>
                  <a:t>	NAGPUR.</a:t>
                </a:r>
                <a:endParaRPr lang="en-IN" sz="1100" dirty="0">
                  <a:effectLst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/>
                    <a:cs typeface="Times New Roman"/>
                  </a:rPr>
                  <a:t> </a:t>
                </a:r>
                <a:endParaRPr lang="en-US" dirty="0" smtClean="0">
                  <a:effectLst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endParaRPr lang="en-US" sz="1100" dirty="0"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endParaRPr lang="en-US" sz="1100" dirty="0" smtClean="0">
                  <a:effectLst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endParaRPr lang="en-IN" sz="1100" dirty="0">
                  <a:effectLst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/>
                    <a:cs typeface="Times New Roman"/>
                  </a:rPr>
                  <a:t> </a:t>
                </a:r>
                <a:r>
                  <a:rPr lang="en-IN" sz="1100" dirty="0">
                    <a:ea typeface="Times New Roman"/>
                    <a:cs typeface="Times New Roman"/>
                  </a:rPr>
                  <a:t>	</a:t>
                </a:r>
                <a:r>
                  <a:rPr lang="en-US" sz="2400" b="1" dirty="0" smtClean="0">
                    <a:solidFill>
                      <a:srgbClr val="FF0000"/>
                    </a:solidFill>
                    <a:effectLst/>
                    <a:ea typeface="Times New Roman"/>
                    <a:cs typeface="Times New Roman"/>
                  </a:rPr>
                  <a:t>PRESENTED </a:t>
                </a:r>
                <a:r>
                  <a:rPr lang="en-US" sz="2400" b="1" dirty="0">
                    <a:solidFill>
                      <a:srgbClr val="FF0000"/>
                    </a:solidFill>
                    <a:effectLst/>
                    <a:ea typeface="Times New Roman"/>
                    <a:cs typeface="Times New Roman"/>
                  </a:rPr>
                  <a:t>BY:</a:t>
                </a:r>
                <a:endParaRPr lang="en-IN" sz="1100" dirty="0">
                  <a:effectLst/>
                  <a:ea typeface="Times New Roman"/>
                  <a:cs typeface="Times New Roman"/>
                </a:endParaRPr>
              </a:p>
              <a:p>
                <a:pPr algn="r"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Times New Roman"/>
                    <a:cs typeface="Times New Roman"/>
                  </a:rPr>
                  <a:t>	</a:t>
                </a:r>
                <a:r>
                  <a:rPr lang="en-US" sz="2400" b="1" dirty="0" smtClean="0">
                    <a:solidFill>
                      <a:srgbClr val="7030A0"/>
                    </a:solidFill>
                    <a:effectLst/>
                    <a:ea typeface="Times New Roman"/>
                    <a:cs typeface="Times New Roman"/>
                  </a:rPr>
                  <a:t>YUTESH 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ea typeface="Times New Roman"/>
                    <a:cs typeface="Times New Roman"/>
                  </a:rPr>
                  <a:t>MOHADIKAR</a:t>
                </a:r>
                <a:endParaRPr lang="en-IN" sz="1100" dirty="0">
                  <a:effectLst/>
                  <a:ea typeface="Times New Roman"/>
                  <a:cs typeface="Times New Roman"/>
                </a:endParaRPr>
              </a:p>
              <a:p>
                <a:pPr algn="r">
                  <a:spcAft>
                    <a:spcPts val="0"/>
                  </a:spcAft>
                </a:pPr>
                <a:r>
                  <a:rPr lang="en-US" sz="2400" b="1" dirty="0">
                    <a:solidFill>
                      <a:srgbClr val="7030A0"/>
                    </a:solidFill>
                    <a:effectLst/>
                    <a:ea typeface="Times New Roman"/>
                    <a:cs typeface="Times New Roman"/>
                  </a:rPr>
                  <a:t>		10</a:t>
                </a:r>
                <a:r>
                  <a:rPr lang="en-US" sz="2400" b="1" baseline="30000" dirty="0">
                    <a:solidFill>
                      <a:srgbClr val="7030A0"/>
                    </a:solidFill>
                    <a:effectLst/>
                    <a:ea typeface="Times New Roman"/>
                    <a:cs typeface="Times New Roman"/>
                  </a:rPr>
                  <a:t>TH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effectLst/>
                    <a:ea typeface="Times New Roman"/>
                    <a:cs typeface="Times New Roman"/>
                  </a:rPr>
                  <a:t>A</a:t>
                </a:r>
                <a:endParaRPr lang="en-IN" sz="1100" dirty="0" smtClean="0">
                  <a:effectLst/>
                  <a:ea typeface="Times New Roman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 flipH="1" flipV="1">
              <a:off x="10833" y="14380"/>
              <a:ext cx="782" cy="760"/>
              <a:chOff x="8754" y="11945"/>
              <a:chExt cx="2880" cy="2859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 flipH="1">
                <a:off x="10194" y="11945"/>
                <a:ext cx="1440" cy="1440"/>
              </a:xfrm>
              <a:prstGeom prst="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 w="12700">
                <a:noFill/>
                <a:miter lim="800000"/>
                <a:headEnd/>
                <a:tailEnd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extLst/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IN" sz="1400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 flipH="1">
                <a:off x="10194" y="13364"/>
                <a:ext cx="1440" cy="1440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/>
                <a:tailEnd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extLst/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IN" sz="1400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 flipH="1">
                <a:off x="8754" y="13364"/>
                <a:ext cx="1440" cy="1440"/>
              </a:xfrm>
              <a:prstGeom prst="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 w="12700">
                <a:noFill/>
                <a:miter lim="800000"/>
                <a:headEnd/>
                <a:tailEnd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extLst/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IN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58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96261"/>
              </p:ext>
            </p:extLst>
          </p:nvPr>
        </p:nvGraphicFramePr>
        <p:xfrm>
          <a:off x="188640" y="606839"/>
          <a:ext cx="6336704" cy="846267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72458"/>
                <a:gridCol w="4660967"/>
                <a:gridCol w="1103279"/>
              </a:tblGrid>
              <a:tr h="38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SR NO.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TOPIC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PAGE NO.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1 (Home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2 (Mobile phones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3 (Advertisement Web page)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03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4 (Advertisement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5 (Samsung galaxy mobile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6 (Asus mobile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06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7 (</a:t>
                      </a:r>
                      <a:r>
                        <a:rPr lang="en-IN" sz="1600" dirty="0" err="1">
                          <a:effectLst/>
                        </a:rPr>
                        <a:t>iBall</a:t>
                      </a:r>
                      <a:r>
                        <a:rPr lang="en-IN" sz="1600" dirty="0">
                          <a:effectLst/>
                        </a:rPr>
                        <a:t> mobile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07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8 (HTC mobile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08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9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9 (iPhone mobile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09-10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10 (</a:t>
                      </a:r>
                      <a:r>
                        <a:rPr lang="en-IN" sz="1600" dirty="0" err="1">
                          <a:effectLst/>
                        </a:rPr>
                        <a:t>Micromax</a:t>
                      </a:r>
                      <a:r>
                        <a:rPr lang="en-IN" sz="1600" dirty="0">
                          <a:effectLst/>
                        </a:rPr>
                        <a:t> mobile web page)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11-12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11 (Nexus mobile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13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12 (Nokia mobile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14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13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13 (Panasonic mobile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15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14 (Samsung mobile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16-17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15 (SONY mobile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18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16 (Tablets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19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17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17 (Dell tablet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18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18 (HCL tablet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21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19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19 (HP tablet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22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PROGRAM 20 (iPad web page)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23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21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21 (Lenovo tablet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24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22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22 (</a:t>
                      </a:r>
                      <a:r>
                        <a:rPr lang="en-IN" sz="1600" dirty="0" err="1">
                          <a:effectLst/>
                        </a:rPr>
                        <a:t>Micromax</a:t>
                      </a:r>
                      <a:r>
                        <a:rPr lang="en-IN" sz="1600" dirty="0">
                          <a:effectLst/>
                        </a:rPr>
                        <a:t> tablet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25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23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23 (Samsung tablet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26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24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24 (Other tablet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27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PROGRAM 25 (Delivery form web page)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28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26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Output of all programs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7240" algn="ctr"/>
                          <a:tab pos="1554480" algn="r"/>
                        </a:tabLst>
                      </a:pPr>
                      <a:r>
                        <a:rPr lang="en-IN" sz="1600" dirty="0">
                          <a:effectLst/>
                        </a:rPr>
                        <a:t>29-50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49" marR="468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27309" y="-52660"/>
            <a:ext cx="124906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7875" algn="ctr"/>
                <a:tab pos="1554163" algn="r"/>
              </a:tabLst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dobe Gothic Std B"/>
                <a:cs typeface="Times New Roman" pitchFamily="18" charset="0"/>
              </a:rPr>
              <a:t>Index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7875" algn="ctr"/>
                <a:tab pos="1554163" algn="r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269</Words>
  <Application>Microsoft Office PowerPoint</Application>
  <PresentationFormat>On-screen Show (4:3)</PresentationFormat>
  <Paragraphs>97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Yutesh</dc:creator>
  <cp:lastModifiedBy>Yutesh</cp:lastModifiedBy>
  <cp:revision>7</cp:revision>
  <dcterms:created xsi:type="dcterms:W3CDTF">2015-02-20T09:01:43Z</dcterms:created>
  <dcterms:modified xsi:type="dcterms:W3CDTF">2015-02-22T06:46:38Z</dcterms:modified>
</cp:coreProperties>
</file>