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72" r:id="rId3"/>
    <p:sldId id="273" r:id="rId4"/>
    <p:sldId id="275" r:id="rId5"/>
    <p:sldId id="274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12"/>
    <p:restoredTop sz="94528"/>
  </p:normalViewPr>
  <p:slideViewPr>
    <p:cSldViewPr snapToGrid="0" snapToObjects="1">
      <p:cViewPr varScale="1">
        <p:scale>
          <a:sx n="85" d="100"/>
          <a:sy n="85" d="100"/>
        </p:scale>
        <p:origin x="168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9E6C24-E6A1-2146-964C-C55B797A76EF}" type="datetimeFigureOut">
              <a:rPr lang="en-US" smtClean="0"/>
              <a:t>7/12/20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2D47B7-CF82-194A-9619-A29740F07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03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104BD-B345-B647-8750-DEFC8468D1D6}" type="datetimeFigureOut">
              <a:rPr lang="en-US" smtClean="0"/>
              <a:t>7/12/20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2CFF-568B-0349-8B7D-36C2BE385B9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图片 15">
            <a:extLst>
              <a:ext uri="{FF2B5EF4-FFF2-40B4-BE49-F238E27FC236}">
                <a16:creationId xmlns:a16="http://schemas.microsoft.com/office/drawing/2014/main" id="{5655C800-3C4A-1B49-8142-4098E61D14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04" y="6069726"/>
            <a:ext cx="662616" cy="400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911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104BD-B345-B647-8750-DEFC8468D1D6}" type="datetimeFigureOut">
              <a:rPr lang="en-US" smtClean="0"/>
              <a:t>7/12/20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2CFF-568B-0349-8B7D-36C2BE385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261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104BD-B345-B647-8750-DEFC8468D1D6}" type="datetimeFigureOut">
              <a:rPr lang="en-US" smtClean="0"/>
              <a:t>7/12/20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2CFF-568B-0349-8B7D-36C2BE385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863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_OneSp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id="{4862860D-8AAA-49BD-92F7-A6D0A3D9F4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04" y="6069726"/>
            <a:ext cx="662616" cy="400070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A076E7F4-8793-4717-9397-F7246EABC0E2}"/>
              </a:ext>
            </a:extLst>
          </p:cNvPr>
          <p:cNvSpPr txBox="1"/>
          <p:nvPr/>
        </p:nvSpPr>
        <p:spPr>
          <a:xfrm>
            <a:off x="721404" y="346841"/>
            <a:ext cx="184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3200" spc="300" dirty="0">
              <a:solidFill>
                <a:schemeClr val="bg1"/>
              </a:solidFill>
              <a:latin typeface="Amazon Ember Light" panose="020B0403020204020204" pitchFamily="34" charset="0"/>
              <a:cs typeface="Amazon Ember Light" panose="020B0403020204020204" pitchFamily="34" charset="0"/>
            </a:endParaRPr>
          </a:p>
        </p:txBody>
      </p:sp>
      <p:sp>
        <p:nvSpPr>
          <p:cNvPr id="22" name="文本占位符 21">
            <a:extLst>
              <a:ext uri="{FF2B5EF4-FFF2-40B4-BE49-F238E27FC236}">
                <a16:creationId xmlns:a16="http://schemas.microsoft.com/office/drawing/2014/main" id="{6A4F5B49-A962-4CCB-AB14-9B1C31EA8C4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21404" y="1977291"/>
            <a:ext cx="8570913" cy="20351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bg1"/>
                </a:solidFill>
                <a:latin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dirty="0"/>
              <a:t>Presentation Title Goes Here</a:t>
            </a:r>
            <a:br>
              <a:rPr lang="en-US" altLang="zh-CN" dirty="0"/>
            </a:br>
            <a:r>
              <a:rPr lang="en-US" altLang="zh-CN" dirty="0"/>
              <a:t>Secondary Line Here</a:t>
            </a:r>
            <a:endParaRPr lang="zh-CN" altLang="en-US" dirty="0"/>
          </a:p>
        </p:txBody>
      </p:sp>
      <p:sp>
        <p:nvSpPr>
          <p:cNvPr id="29" name="文本占位符 28">
            <a:extLst>
              <a:ext uri="{FF2B5EF4-FFF2-40B4-BE49-F238E27FC236}">
                <a16:creationId xmlns:a16="http://schemas.microsoft.com/office/drawing/2014/main" id="{0A9453C4-5814-4DDF-8680-7119FC03963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21404" y="4292355"/>
            <a:ext cx="2806246" cy="40005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bg1"/>
                </a:solidFill>
                <a:latin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/>
              <a:t>Presenter Name</a:t>
            </a:r>
          </a:p>
        </p:txBody>
      </p:sp>
      <p:sp>
        <p:nvSpPr>
          <p:cNvPr id="33" name="文本占位符 32">
            <a:extLst>
              <a:ext uri="{FF2B5EF4-FFF2-40B4-BE49-F238E27FC236}">
                <a16:creationId xmlns:a16="http://schemas.microsoft.com/office/drawing/2014/main" id="{3F62BEF5-F7F1-48A9-B7A1-C4BE66C1D89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20725" y="4778252"/>
            <a:ext cx="5375275" cy="458787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/>
                </a:solidFill>
                <a:latin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/>
              <a:t>Company Name/ Extra Info Amazon Web </a:t>
            </a:r>
            <a:r>
              <a:rPr lang="en-US" altLang="zh-CN" sz="2000" dirty="0"/>
              <a:t>Service</a:t>
            </a:r>
          </a:p>
          <a:p>
            <a:pPr lvl="0"/>
            <a:endParaRPr lang="zh-CN" altLang="en-US" dirty="0"/>
          </a:p>
        </p:txBody>
      </p:sp>
      <p:sp>
        <p:nvSpPr>
          <p:cNvPr id="40" name="文本占位符 39">
            <a:extLst>
              <a:ext uri="{FF2B5EF4-FFF2-40B4-BE49-F238E27FC236}">
                <a16:creationId xmlns:a16="http://schemas.microsoft.com/office/drawing/2014/main" id="{3DAE0236-C4CF-4149-87C0-4914E0B510C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0725" y="876543"/>
            <a:ext cx="2808288" cy="3349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spc="300">
                <a:solidFill>
                  <a:schemeClr val="bg1"/>
                </a:solidFill>
                <a:latin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pPr lvl="0"/>
            <a:r>
              <a:rPr lang="en-US" altLang="zh-CN" dirty="0"/>
              <a:t>CITY NAME</a:t>
            </a:r>
            <a:endParaRPr lang="zh-CN" altLang="en-US" dirty="0"/>
          </a:p>
        </p:txBody>
      </p:sp>
      <p:sp>
        <p:nvSpPr>
          <p:cNvPr id="42" name="文本占位符 41">
            <a:extLst>
              <a:ext uri="{FF2B5EF4-FFF2-40B4-BE49-F238E27FC236}">
                <a16:creationId xmlns:a16="http://schemas.microsoft.com/office/drawing/2014/main" id="{391E6470-EC38-4DCF-868B-A3CD1A50C2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5400000">
            <a:off x="10018246" y="1189254"/>
            <a:ext cx="2294760" cy="6099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>
                <a:solidFill>
                  <a:schemeClr val="bg1"/>
                </a:solidFill>
                <a:latin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pPr lvl="0"/>
            <a:r>
              <a:rPr lang="en-US" altLang="zh-CN" dirty="0"/>
              <a:t>03.25.19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90134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and_Content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BBA74DF-A46C-4C31-8624-5EDB00AD5F1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25000">
                <a:srgbClr val="DA5A30"/>
              </a:gs>
              <a:gs pos="1000">
                <a:srgbClr val="F88B1E"/>
              </a:gs>
              <a:gs pos="75000">
                <a:srgbClr val="0061FF"/>
              </a:gs>
            </a:gsLst>
            <a:lin ang="60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mazon Ember" panose="020B0603020204020204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64A52B2-BD05-4DA9-82FF-9AA17CBD27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052" t="24951" r="22112" b="28609"/>
          <a:stretch/>
        </p:blipFill>
        <p:spPr>
          <a:xfrm>
            <a:off x="7917992" y="0"/>
            <a:ext cx="4274007" cy="5368413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721D34DC-FD48-4830-B31B-82811D1CC7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mazon Ember" panose="020B0603020204020204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D6C91364-0FA5-470F-BF7E-4C858CB3298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2269" y="2612437"/>
            <a:ext cx="10816920" cy="2181632"/>
          </a:xfrm>
          <a:prstGeom prst="rect">
            <a:avLst/>
          </a:prstGeom>
        </p:spPr>
        <p:txBody>
          <a:bodyPr vert="horz" wrap="square" lIns="182880" tIns="146304" rIns="182880" bIns="146304" rtlCol="0">
            <a:noAutofit/>
          </a:bodyPr>
          <a:lstStyle>
            <a:lvl1pPr>
              <a:defRPr>
                <a:solidFill>
                  <a:schemeClr val="bg1"/>
                </a:solidFill>
                <a:latin typeface="Amazon Ember" panose="020B0603020204020204"/>
              </a:defRPr>
            </a:lvl1pPr>
            <a:lvl2pPr>
              <a:defRPr>
                <a:solidFill>
                  <a:schemeClr val="bg1"/>
                </a:solidFill>
                <a:latin typeface="Amazon Ember" panose="020B0603020204020204"/>
              </a:defRPr>
            </a:lvl2pPr>
            <a:lvl3pPr>
              <a:defRPr>
                <a:solidFill>
                  <a:schemeClr val="bg1"/>
                </a:solidFill>
                <a:latin typeface="Amazon Ember" panose="020B0603020204020204"/>
              </a:defRPr>
            </a:lvl3pPr>
            <a:lvl4pPr>
              <a:defRPr>
                <a:solidFill>
                  <a:schemeClr val="bg1"/>
                </a:solidFill>
                <a:latin typeface="Amazon Ember" panose="020B0603020204020204"/>
              </a:defRPr>
            </a:lvl4pPr>
            <a:lvl5pPr>
              <a:defRPr>
                <a:solidFill>
                  <a:schemeClr val="bg1"/>
                </a:solidFill>
                <a:latin typeface="Amazon Ember" panose="020B0603020204020204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文本占位符 21">
            <a:extLst>
              <a:ext uri="{FF2B5EF4-FFF2-40B4-BE49-F238E27FC236}">
                <a16:creationId xmlns:a16="http://schemas.microsoft.com/office/drawing/2014/main" id="{E4B95144-7465-4338-A074-9157FCBEF6E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2269" y="288632"/>
            <a:ext cx="9171000" cy="860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bg1"/>
                </a:solidFill>
                <a:latin typeface="Amazon Ember" panose="020B0603020204020204"/>
                <a:cs typeface="Amazon Ember" panose="020B0603020204020204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dirty="0"/>
              <a:t>Presentation Title Goes Here</a:t>
            </a:r>
            <a:endParaRPr lang="zh-CN" altLang="en-US" dirty="0"/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8280C845-EB2E-4679-910B-A6653079F356}"/>
              </a:ext>
            </a:extLst>
          </p:cNvPr>
          <p:cNvSpPr txBox="1">
            <a:spLocks noChangeArrowheads="1"/>
          </p:cNvSpPr>
          <p:nvPr/>
        </p:nvSpPr>
        <p:spPr bwMode="black">
          <a:xfrm>
            <a:off x="6355303" y="6609329"/>
            <a:ext cx="7827632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900" b="0" i="0" dirty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© 2019,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3513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_Column_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C8F53AD7-EE49-44D5-8C2B-8E53CFEA8AC9}"/>
              </a:ext>
            </a:extLst>
          </p:cNvPr>
          <p:cNvSpPr/>
          <p:nvPr/>
        </p:nvSpPr>
        <p:spPr>
          <a:xfrm>
            <a:off x="0" y="-2473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mazon Ember" panose="020B0603020204020204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0D3A12C-0043-4CD5-847F-7EA06B8296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4730"/>
            <a:ext cx="12192000" cy="553603"/>
          </a:xfrm>
          <a:prstGeom prst="rect">
            <a:avLst/>
          </a:prstGeom>
        </p:spPr>
      </p:pic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C579198F-1931-4EB7-B86D-0B60BC9E269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1033" y="2761589"/>
            <a:ext cx="4462223" cy="2019417"/>
          </a:xfrm>
          <a:prstGeom prst="rect">
            <a:avLst/>
          </a:prstGeom>
        </p:spPr>
        <p:txBody>
          <a:bodyPr vert="horz" wrap="square" lIns="182880" tIns="146304" rIns="182880" bIns="146304" rtlCol="0">
            <a:noAutofit/>
          </a:bodyPr>
          <a:lstStyle>
            <a:lvl1pPr marL="508092" indent="-508092">
              <a:buFont typeface="Arial" panose="020B0604020202020204" pitchFamily="34" charset="0"/>
              <a:buChar char="•"/>
              <a:defRPr>
                <a:latin typeface="Amazon Ember" panose="020B0603020204020204"/>
              </a:defRPr>
            </a:lvl1pPr>
            <a:lvl2pPr marL="878791" indent="-406474">
              <a:buFont typeface="Arial" panose="020B0604020202020204" pitchFamily="34" charset="0"/>
              <a:buChar char="•"/>
              <a:defRPr>
                <a:latin typeface="Amazon Ember" panose="020B0603020204020204"/>
              </a:defRPr>
            </a:lvl2pPr>
            <a:lvl3pPr marL="1193669" indent="-406474">
              <a:buFont typeface="Arial" panose="020B0604020202020204" pitchFamily="34" charset="0"/>
              <a:buChar char="•"/>
              <a:defRPr>
                <a:latin typeface="Amazon Ember" panose="020B0603020204020204"/>
              </a:defRPr>
            </a:lvl3pPr>
            <a:lvl4pPr marL="1440802" indent="-338728">
              <a:buFont typeface="Arial" panose="020B0604020202020204" pitchFamily="34" charset="0"/>
              <a:buChar char="•"/>
              <a:defRPr>
                <a:latin typeface="Amazon Ember" panose="020B0603020204020204"/>
              </a:defRPr>
            </a:lvl4pPr>
            <a:lvl5pPr marL="1755680" indent="-338728">
              <a:buFont typeface="Arial" panose="020B0604020202020204" pitchFamily="34" charset="0"/>
              <a:buChar char="•"/>
              <a:defRPr>
                <a:latin typeface="Amazon Ember" panose="020B0603020204020204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65785BEA-E098-4D25-A047-30627CADD670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567711" y="2761589"/>
            <a:ext cx="5032105" cy="2019417"/>
          </a:xfrm>
          <a:prstGeom prst="rect">
            <a:avLst/>
          </a:prstGeom>
        </p:spPr>
        <p:txBody>
          <a:bodyPr vert="horz" wrap="square" lIns="182880" tIns="146304" rIns="182880" bIns="146304" rtlCol="0">
            <a:noAutofit/>
          </a:bodyPr>
          <a:lstStyle>
            <a:lvl1pPr marL="508092" indent="-508092">
              <a:buFont typeface="Arial" panose="020B0604020202020204" pitchFamily="34" charset="0"/>
              <a:buChar char="•"/>
              <a:defRPr>
                <a:latin typeface="Amazon Ember" panose="020B0603020204020204"/>
              </a:defRPr>
            </a:lvl1pPr>
            <a:lvl2pPr marL="878791" indent="-406474">
              <a:buFont typeface="Arial" panose="020B0604020202020204" pitchFamily="34" charset="0"/>
              <a:buChar char="•"/>
              <a:defRPr>
                <a:latin typeface="Amazon Ember" panose="020B0603020204020204"/>
              </a:defRPr>
            </a:lvl2pPr>
            <a:lvl3pPr marL="1193669" indent="-406474">
              <a:buFont typeface="Arial" panose="020B0604020202020204" pitchFamily="34" charset="0"/>
              <a:buChar char="•"/>
              <a:defRPr>
                <a:latin typeface="Amazon Ember" panose="020B0603020204020204"/>
              </a:defRPr>
            </a:lvl3pPr>
            <a:lvl4pPr marL="1440802" indent="-338728">
              <a:buFont typeface="Arial" panose="020B0604020202020204" pitchFamily="34" charset="0"/>
              <a:buChar char="•"/>
              <a:defRPr>
                <a:latin typeface="Amazon Ember" panose="020B0603020204020204"/>
              </a:defRPr>
            </a:lvl4pPr>
            <a:lvl5pPr marL="1755680" indent="-338728">
              <a:buFont typeface="Arial" panose="020B0604020202020204" pitchFamily="34" charset="0"/>
              <a:buChar char="•"/>
              <a:defRPr>
                <a:latin typeface="Amazon Ember" panose="020B0603020204020204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文本占位符 21">
            <a:extLst>
              <a:ext uri="{FF2B5EF4-FFF2-40B4-BE49-F238E27FC236}">
                <a16:creationId xmlns:a16="http://schemas.microsoft.com/office/drawing/2014/main" id="{EB7F273A-BB6B-4928-83A0-D450FEAC00C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1033" y="806102"/>
            <a:ext cx="9171000" cy="860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tx1"/>
                </a:solidFill>
                <a:latin typeface="Amazon Ember" panose="020B0603020204020204"/>
                <a:cs typeface="Amazon Ember" panose="020B0603020204020204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dirty="0"/>
              <a:t>Presentation Title Goes Here</a:t>
            </a:r>
            <a:endParaRPr lang="zh-CN" altLang="en-US" dirty="0"/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D37883DC-DF03-428E-A9CB-69805FE90C56}"/>
              </a:ext>
            </a:extLst>
          </p:cNvPr>
          <p:cNvSpPr txBox="1">
            <a:spLocks noChangeArrowheads="1"/>
          </p:cNvSpPr>
          <p:nvPr/>
        </p:nvSpPr>
        <p:spPr bwMode="black">
          <a:xfrm>
            <a:off x="6355303" y="6609329"/>
            <a:ext cx="7827632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900" b="0" i="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© 2019,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4000639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and_Content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D32EEB50-DC6E-4D48-B214-839553A086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17" r="10469" b="2356"/>
          <a:stretch/>
        </p:blipFill>
        <p:spPr>
          <a:xfrm>
            <a:off x="0" y="-16625"/>
            <a:ext cx="12288000" cy="691200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4598BCAA-DBB4-4142-83CA-1196C98AF2C6}"/>
              </a:ext>
            </a:extLst>
          </p:cNvPr>
          <p:cNvSpPr/>
          <p:nvPr/>
        </p:nvSpPr>
        <p:spPr>
          <a:xfrm rot="8100000">
            <a:off x="1011835" y="-2413053"/>
            <a:ext cx="4807294" cy="4853146"/>
          </a:xfrm>
          <a:custGeom>
            <a:avLst/>
            <a:gdLst>
              <a:gd name="connsiteX0" fmla="*/ 0 w 7625298"/>
              <a:gd name="connsiteY0" fmla="*/ 0 h 4853146"/>
              <a:gd name="connsiteX1" fmla="*/ 7625298 w 7625298"/>
              <a:gd name="connsiteY1" fmla="*/ 0 h 4853146"/>
              <a:gd name="connsiteX2" fmla="*/ 7625298 w 7625298"/>
              <a:gd name="connsiteY2" fmla="*/ 4853146 h 4853146"/>
              <a:gd name="connsiteX3" fmla="*/ 0 w 7625298"/>
              <a:gd name="connsiteY3" fmla="*/ 4853146 h 4853146"/>
              <a:gd name="connsiteX4" fmla="*/ 0 w 7625298"/>
              <a:gd name="connsiteY4" fmla="*/ 0 h 4853146"/>
              <a:gd name="connsiteX0" fmla="*/ 0 w 7625298"/>
              <a:gd name="connsiteY0" fmla="*/ 0 h 4853146"/>
              <a:gd name="connsiteX1" fmla="*/ 7625298 w 7625298"/>
              <a:gd name="connsiteY1" fmla="*/ 0 h 4853146"/>
              <a:gd name="connsiteX2" fmla="*/ 7625298 w 7625298"/>
              <a:gd name="connsiteY2" fmla="*/ 4853146 h 4853146"/>
              <a:gd name="connsiteX3" fmla="*/ 3933352 w 7625298"/>
              <a:gd name="connsiteY3" fmla="*/ 1135320 h 4853146"/>
              <a:gd name="connsiteX4" fmla="*/ 0 w 7625298"/>
              <a:gd name="connsiteY4" fmla="*/ 0 h 4853146"/>
              <a:gd name="connsiteX0" fmla="*/ 0 w 4877340"/>
              <a:gd name="connsiteY0" fmla="*/ 26941 h 4853146"/>
              <a:gd name="connsiteX1" fmla="*/ 4877340 w 4877340"/>
              <a:gd name="connsiteY1" fmla="*/ 0 h 4853146"/>
              <a:gd name="connsiteX2" fmla="*/ 4877340 w 4877340"/>
              <a:gd name="connsiteY2" fmla="*/ 4853146 h 4853146"/>
              <a:gd name="connsiteX3" fmla="*/ 1185394 w 4877340"/>
              <a:gd name="connsiteY3" fmla="*/ 1135320 h 4853146"/>
              <a:gd name="connsiteX4" fmla="*/ 0 w 4877340"/>
              <a:gd name="connsiteY4" fmla="*/ 26941 h 4853146"/>
              <a:gd name="connsiteX0" fmla="*/ 0 w 4807294"/>
              <a:gd name="connsiteY0" fmla="*/ 43106 h 4853146"/>
              <a:gd name="connsiteX1" fmla="*/ 4807294 w 4807294"/>
              <a:gd name="connsiteY1" fmla="*/ 0 h 4853146"/>
              <a:gd name="connsiteX2" fmla="*/ 4807294 w 4807294"/>
              <a:gd name="connsiteY2" fmla="*/ 4853146 h 4853146"/>
              <a:gd name="connsiteX3" fmla="*/ 1115348 w 4807294"/>
              <a:gd name="connsiteY3" fmla="*/ 1135320 h 4853146"/>
              <a:gd name="connsiteX4" fmla="*/ 0 w 4807294"/>
              <a:gd name="connsiteY4" fmla="*/ 43106 h 4853146"/>
              <a:gd name="connsiteX0" fmla="*/ 0 w 4807294"/>
              <a:gd name="connsiteY0" fmla="*/ 43106 h 4853146"/>
              <a:gd name="connsiteX1" fmla="*/ 4807294 w 4807294"/>
              <a:gd name="connsiteY1" fmla="*/ 0 h 4853146"/>
              <a:gd name="connsiteX2" fmla="*/ 4807294 w 4807294"/>
              <a:gd name="connsiteY2" fmla="*/ 4853146 h 4853146"/>
              <a:gd name="connsiteX3" fmla="*/ 1115348 w 4807294"/>
              <a:gd name="connsiteY3" fmla="*/ 1167649 h 4853146"/>
              <a:gd name="connsiteX4" fmla="*/ 0 w 4807294"/>
              <a:gd name="connsiteY4" fmla="*/ 43106 h 4853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07294" h="4853146">
                <a:moveTo>
                  <a:pt x="0" y="43106"/>
                </a:moveTo>
                <a:lnTo>
                  <a:pt x="4807294" y="0"/>
                </a:lnTo>
                <a:lnTo>
                  <a:pt x="4807294" y="4853146"/>
                </a:lnTo>
                <a:lnTo>
                  <a:pt x="1115348" y="1167649"/>
                </a:lnTo>
                <a:lnTo>
                  <a:pt x="0" y="43106"/>
                </a:lnTo>
                <a:close/>
              </a:path>
            </a:pathLst>
          </a:custGeom>
          <a:gradFill>
            <a:gsLst>
              <a:gs pos="54000">
                <a:srgbClr val="7E6AB3"/>
              </a:gs>
              <a:gs pos="0">
                <a:srgbClr val="F1321F"/>
              </a:gs>
              <a:gs pos="100000">
                <a:srgbClr val="0060DD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mazon Ember" panose="020B0603020204020204"/>
            </a:endParaRP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6058F7B-9262-418B-8CD7-58AA2388869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2269" y="2612437"/>
            <a:ext cx="10816920" cy="2181632"/>
          </a:xfrm>
          <a:prstGeom prst="rect">
            <a:avLst/>
          </a:prstGeom>
        </p:spPr>
        <p:txBody>
          <a:bodyPr vert="horz" wrap="square" lIns="182880" tIns="146304" rIns="182880" bIns="146304" rtlCol="0">
            <a:noAutofit/>
          </a:bodyPr>
          <a:lstStyle>
            <a:lvl1pPr>
              <a:defRPr>
                <a:solidFill>
                  <a:schemeClr val="bg1"/>
                </a:solidFill>
                <a:latin typeface="Amazon Ember" panose="020B0603020204020204"/>
              </a:defRPr>
            </a:lvl1pPr>
            <a:lvl2pPr>
              <a:defRPr>
                <a:solidFill>
                  <a:schemeClr val="bg1"/>
                </a:solidFill>
                <a:latin typeface="Amazon Ember" panose="020B0603020204020204"/>
              </a:defRPr>
            </a:lvl2pPr>
            <a:lvl3pPr>
              <a:defRPr>
                <a:solidFill>
                  <a:schemeClr val="bg1"/>
                </a:solidFill>
                <a:latin typeface="Amazon Ember" panose="020B0603020204020204"/>
              </a:defRPr>
            </a:lvl3pPr>
            <a:lvl4pPr>
              <a:defRPr>
                <a:solidFill>
                  <a:schemeClr val="bg1"/>
                </a:solidFill>
                <a:latin typeface="Amazon Ember" panose="020B0603020204020204"/>
              </a:defRPr>
            </a:lvl4pPr>
            <a:lvl5pPr>
              <a:defRPr>
                <a:solidFill>
                  <a:schemeClr val="bg1"/>
                </a:solidFill>
                <a:latin typeface="Amazon Ember" panose="020B0603020204020204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文本占位符 21">
            <a:extLst>
              <a:ext uri="{FF2B5EF4-FFF2-40B4-BE49-F238E27FC236}">
                <a16:creationId xmlns:a16="http://schemas.microsoft.com/office/drawing/2014/main" id="{C4C2CCA3-B38D-4179-BE6E-02A8B1420CF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2269" y="288632"/>
            <a:ext cx="9171000" cy="860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bg1"/>
                </a:solidFill>
                <a:latin typeface="Amazon Ember" panose="020B0603020204020204"/>
                <a:cs typeface="Amazon Ember" panose="020B0603020204020204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dirty="0"/>
              <a:t>Presentation Title Goes Here</a:t>
            </a:r>
            <a:endParaRPr lang="zh-CN" altLang="en-US" dirty="0"/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A013D579-F446-4F8B-9F78-D7D4AFD2EED9}"/>
              </a:ext>
            </a:extLst>
          </p:cNvPr>
          <p:cNvSpPr txBox="1">
            <a:spLocks noChangeArrowheads="1"/>
          </p:cNvSpPr>
          <p:nvPr/>
        </p:nvSpPr>
        <p:spPr bwMode="black">
          <a:xfrm>
            <a:off x="6355303" y="6609329"/>
            <a:ext cx="7827632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900" b="0" i="0" dirty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© 2019,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1417750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ThreeSpeak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4EFE663B-4EFA-409E-9B0E-66AC956D2C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21" b="14522"/>
          <a:stretch/>
        </p:blipFill>
        <p:spPr>
          <a:xfrm>
            <a:off x="0" y="-15239"/>
            <a:ext cx="12192000" cy="6873240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740C6BF2-D60D-4F18-B6A9-C054A5B11876}"/>
              </a:ext>
            </a:extLst>
          </p:cNvPr>
          <p:cNvSpPr/>
          <p:nvPr/>
        </p:nvSpPr>
        <p:spPr>
          <a:xfrm rot="18900000">
            <a:off x="7626991" y="4599058"/>
            <a:ext cx="4796517" cy="3676884"/>
          </a:xfrm>
          <a:custGeom>
            <a:avLst/>
            <a:gdLst>
              <a:gd name="connsiteX0" fmla="*/ 0 w 7625298"/>
              <a:gd name="connsiteY0" fmla="*/ 0 h 8095170"/>
              <a:gd name="connsiteX1" fmla="*/ 7625298 w 7625298"/>
              <a:gd name="connsiteY1" fmla="*/ 0 h 8095170"/>
              <a:gd name="connsiteX2" fmla="*/ 7625298 w 7625298"/>
              <a:gd name="connsiteY2" fmla="*/ 8095170 h 8095170"/>
              <a:gd name="connsiteX3" fmla="*/ 0 w 7625298"/>
              <a:gd name="connsiteY3" fmla="*/ 8095170 h 8095170"/>
              <a:gd name="connsiteX4" fmla="*/ 0 w 7625298"/>
              <a:gd name="connsiteY4" fmla="*/ 0 h 8095170"/>
              <a:gd name="connsiteX0" fmla="*/ 2828781 w 7625298"/>
              <a:gd name="connsiteY0" fmla="*/ 26941 h 8095170"/>
              <a:gd name="connsiteX1" fmla="*/ 7625298 w 7625298"/>
              <a:gd name="connsiteY1" fmla="*/ 0 h 8095170"/>
              <a:gd name="connsiteX2" fmla="*/ 7625298 w 7625298"/>
              <a:gd name="connsiteY2" fmla="*/ 8095170 h 8095170"/>
              <a:gd name="connsiteX3" fmla="*/ 0 w 7625298"/>
              <a:gd name="connsiteY3" fmla="*/ 8095170 h 8095170"/>
              <a:gd name="connsiteX4" fmla="*/ 2828781 w 7625298"/>
              <a:gd name="connsiteY4" fmla="*/ 26941 h 8095170"/>
              <a:gd name="connsiteX0" fmla="*/ 0 w 4796517"/>
              <a:gd name="connsiteY0" fmla="*/ 26941 h 8095170"/>
              <a:gd name="connsiteX1" fmla="*/ 4796517 w 4796517"/>
              <a:gd name="connsiteY1" fmla="*/ 0 h 8095170"/>
              <a:gd name="connsiteX2" fmla="*/ 4796517 w 4796517"/>
              <a:gd name="connsiteY2" fmla="*/ 8095170 h 8095170"/>
              <a:gd name="connsiteX3" fmla="*/ 2532433 w 4796517"/>
              <a:gd name="connsiteY3" fmla="*/ 2572312 h 8095170"/>
              <a:gd name="connsiteX4" fmla="*/ 0 w 4796517"/>
              <a:gd name="connsiteY4" fmla="*/ 26941 h 8095170"/>
              <a:gd name="connsiteX0" fmla="*/ 0 w 4796517"/>
              <a:gd name="connsiteY0" fmla="*/ 26941 h 2572312"/>
              <a:gd name="connsiteX1" fmla="*/ 4796517 w 4796517"/>
              <a:gd name="connsiteY1" fmla="*/ 0 h 2572312"/>
              <a:gd name="connsiteX2" fmla="*/ 4796517 w 4796517"/>
              <a:gd name="connsiteY2" fmla="*/ 2518431 h 2572312"/>
              <a:gd name="connsiteX3" fmla="*/ 2532433 w 4796517"/>
              <a:gd name="connsiteY3" fmla="*/ 2572312 h 2572312"/>
              <a:gd name="connsiteX4" fmla="*/ 0 w 4796517"/>
              <a:gd name="connsiteY4" fmla="*/ 26941 h 2572312"/>
              <a:gd name="connsiteX0" fmla="*/ 0 w 4796517"/>
              <a:gd name="connsiteY0" fmla="*/ 26941 h 3676884"/>
              <a:gd name="connsiteX1" fmla="*/ 4796517 w 4796517"/>
              <a:gd name="connsiteY1" fmla="*/ 0 h 3676884"/>
              <a:gd name="connsiteX2" fmla="*/ 4796517 w 4796517"/>
              <a:gd name="connsiteY2" fmla="*/ 2518431 h 3676884"/>
              <a:gd name="connsiteX3" fmla="*/ 3637005 w 4796517"/>
              <a:gd name="connsiteY3" fmla="*/ 3676884 h 3676884"/>
              <a:gd name="connsiteX4" fmla="*/ 0 w 4796517"/>
              <a:gd name="connsiteY4" fmla="*/ 26941 h 3676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96517" h="3676884">
                <a:moveTo>
                  <a:pt x="0" y="26941"/>
                </a:moveTo>
                <a:lnTo>
                  <a:pt x="4796517" y="0"/>
                </a:lnTo>
                <a:lnTo>
                  <a:pt x="4796517" y="2518431"/>
                </a:lnTo>
                <a:lnTo>
                  <a:pt x="3637005" y="3676884"/>
                </a:lnTo>
                <a:lnTo>
                  <a:pt x="0" y="26941"/>
                </a:lnTo>
                <a:close/>
              </a:path>
            </a:pathLst>
          </a:custGeom>
          <a:gradFill>
            <a:gsLst>
              <a:gs pos="0">
                <a:srgbClr val="FD791C"/>
              </a:gs>
              <a:gs pos="100000">
                <a:srgbClr val="145DB8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mazon Ember" panose="020B0603020204020204"/>
            </a:endParaRP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E99B3C78-A079-4913-98B8-66860DFB8E1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white">
          <a:xfrm>
            <a:off x="757083" y="3678668"/>
            <a:ext cx="7472516" cy="1274873"/>
          </a:xfrm>
          <a:prstGeom prst="rect">
            <a:avLst/>
          </a:prstGeom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lang="en-US" sz="1800" b="0" kern="1200" spc="0" baseline="0" dirty="0">
                <a:solidFill>
                  <a:schemeClr val="bg1"/>
                </a:solidFill>
                <a:latin typeface="Amazon Ember" panose="020B0603020204020204"/>
                <a:ea typeface="Amazon Ember" panose="020B0603020204020204"/>
                <a:cs typeface="Amazon Ember" panose="020B0603020204020204"/>
              </a:defRPr>
            </a:lvl1pPr>
          </a:lstStyle>
          <a:p>
            <a:pPr marL="0" marR="0" lvl="0" indent="0" algn="l" defTabSz="128477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Speaker Name</a:t>
            </a:r>
          </a:p>
          <a:p>
            <a:pPr marL="0" marR="0" lvl="0" indent="0" algn="l" defTabSz="128477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Job Title</a:t>
            </a:r>
          </a:p>
          <a:p>
            <a:pPr marL="0" marR="0" lvl="0" indent="0" algn="l" defTabSz="128477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Company/Org Name</a:t>
            </a:r>
          </a:p>
        </p:txBody>
      </p:sp>
      <p:sp>
        <p:nvSpPr>
          <p:cNvPr id="7" name="文本占位符 21">
            <a:extLst>
              <a:ext uri="{FF2B5EF4-FFF2-40B4-BE49-F238E27FC236}">
                <a16:creationId xmlns:a16="http://schemas.microsoft.com/office/drawing/2014/main" id="{6D088F3A-0E38-4E1E-BFDE-34EFC5AC5CB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57083" y="579333"/>
            <a:ext cx="9171000" cy="860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bg1"/>
                </a:solidFill>
                <a:latin typeface="Amazon Ember" panose="020B0603020204020204"/>
                <a:cs typeface="Amazon Ember" panose="020B0603020204020204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dirty="0"/>
              <a:t>Presentation Title Goes Here</a:t>
            </a:r>
            <a:endParaRPr lang="zh-CN" altLang="en-US" dirty="0"/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697757CE-93F5-4286-9DD3-DEC53AE3951B}"/>
              </a:ext>
            </a:extLst>
          </p:cNvPr>
          <p:cNvSpPr txBox="1">
            <a:spLocks noChangeArrowheads="1"/>
          </p:cNvSpPr>
          <p:nvPr/>
        </p:nvSpPr>
        <p:spPr bwMode="black">
          <a:xfrm>
            <a:off x="6355303" y="6609329"/>
            <a:ext cx="7827632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900" b="0" i="0" dirty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© 2019,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554837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_Column_Bulleted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BBA74DF-A46C-4C31-8624-5EDB00AD5F1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25000">
                <a:srgbClr val="DA5A30"/>
              </a:gs>
              <a:gs pos="1000">
                <a:srgbClr val="F88B1E"/>
              </a:gs>
              <a:gs pos="75000">
                <a:srgbClr val="0061FF"/>
              </a:gs>
            </a:gsLst>
            <a:lin ang="60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mazon Ember"/>
            </a:endParaRPr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FA7FB602-CE4C-4507-B954-1EFD2BDED4AF}"/>
              </a:ext>
            </a:extLst>
          </p:cNvPr>
          <p:cNvSpPr/>
          <p:nvPr/>
        </p:nvSpPr>
        <p:spPr>
          <a:xfrm>
            <a:off x="9822425" y="33799"/>
            <a:ext cx="2389239" cy="6843251"/>
          </a:xfrm>
          <a:custGeom>
            <a:avLst/>
            <a:gdLst>
              <a:gd name="connsiteX0" fmla="*/ 0 w 5043949"/>
              <a:gd name="connsiteY0" fmla="*/ 7580671 h 7580671"/>
              <a:gd name="connsiteX1" fmla="*/ 2521975 w 5043949"/>
              <a:gd name="connsiteY1" fmla="*/ 0 h 7580671"/>
              <a:gd name="connsiteX2" fmla="*/ 5043949 w 5043949"/>
              <a:gd name="connsiteY2" fmla="*/ 7580671 h 7580671"/>
              <a:gd name="connsiteX3" fmla="*/ 0 w 5043949"/>
              <a:gd name="connsiteY3" fmla="*/ 7580671 h 7580671"/>
              <a:gd name="connsiteX0" fmla="*/ 0 w 5043949"/>
              <a:gd name="connsiteY0" fmla="*/ 6902245 h 6902245"/>
              <a:gd name="connsiteX1" fmla="*/ 2639962 w 5043949"/>
              <a:gd name="connsiteY1" fmla="*/ 0 h 6902245"/>
              <a:gd name="connsiteX2" fmla="*/ 5043949 w 5043949"/>
              <a:gd name="connsiteY2" fmla="*/ 6902245 h 6902245"/>
              <a:gd name="connsiteX3" fmla="*/ 0 w 5043949"/>
              <a:gd name="connsiteY3" fmla="*/ 6902245 h 6902245"/>
              <a:gd name="connsiteX0" fmla="*/ 0 w 5043949"/>
              <a:gd name="connsiteY0" fmla="*/ 6843251 h 6843251"/>
              <a:gd name="connsiteX1" fmla="*/ 2374491 w 5043949"/>
              <a:gd name="connsiteY1" fmla="*/ 0 h 6843251"/>
              <a:gd name="connsiteX2" fmla="*/ 5043949 w 5043949"/>
              <a:gd name="connsiteY2" fmla="*/ 6843251 h 6843251"/>
              <a:gd name="connsiteX3" fmla="*/ 0 w 5043949"/>
              <a:gd name="connsiteY3" fmla="*/ 6843251 h 6843251"/>
              <a:gd name="connsiteX0" fmla="*/ 0 w 2536723"/>
              <a:gd name="connsiteY0" fmla="*/ 6843251 h 6843251"/>
              <a:gd name="connsiteX1" fmla="*/ 2374491 w 2536723"/>
              <a:gd name="connsiteY1" fmla="*/ 0 h 6843251"/>
              <a:gd name="connsiteX2" fmla="*/ 2536723 w 2536723"/>
              <a:gd name="connsiteY2" fmla="*/ 6813754 h 6843251"/>
              <a:gd name="connsiteX3" fmla="*/ 0 w 2536723"/>
              <a:gd name="connsiteY3" fmla="*/ 6843251 h 6843251"/>
              <a:gd name="connsiteX0" fmla="*/ 0 w 2374491"/>
              <a:gd name="connsiteY0" fmla="*/ 6843251 h 6843251"/>
              <a:gd name="connsiteX1" fmla="*/ 2374491 w 2374491"/>
              <a:gd name="connsiteY1" fmla="*/ 0 h 6843251"/>
              <a:gd name="connsiteX2" fmla="*/ 2271252 w 2374491"/>
              <a:gd name="connsiteY2" fmla="*/ 6813754 h 6843251"/>
              <a:gd name="connsiteX3" fmla="*/ 0 w 2374491"/>
              <a:gd name="connsiteY3" fmla="*/ 6843251 h 6843251"/>
              <a:gd name="connsiteX0" fmla="*/ 0 w 2389239"/>
              <a:gd name="connsiteY0" fmla="*/ 6843251 h 6843251"/>
              <a:gd name="connsiteX1" fmla="*/ 2374491 w 2389239"/>
              <a:gd name="connsiteY1" fmla="*/ 0 h 6843251"/>
              <a:gd name="connsiteX2" fmla="*/ 2389239 w 2389239"/>
              <a:gd name="connsiteY2" fmla="*/ 6754760 h 6843251"/>
              <a:gd name="connsiteX3" fmla="*/ 0 w 2389239"/>
              <a:gd name="connsiteY3" fmla="*/ 6843251 h 6843251"/>
              <a:gd name="connsiteX0" fmla="*/ 0 w 2389239"/>
              <a:gd name="connsiteY0" fmla="*/ 6843251 h 6843251"/>
              <a:gd name="connsiteX1" fmla="*/ 2374491 w 2389239"/>
              <a:gd name="connsiteY1" fmla="*/ 0 h 6843251"/>
              <a:gd name="connsiteX2" fmla="*/ 2389239 w 2389239"/>
              <a:gd name="connsiteY2" fmla="*/ 6843251 h 6843251"/>
              <a:gd name="connsiteX3" fmla="*/ 0 w 2389239"/>
              <a:gd name="connsiteY3" fmla="*/ 6843251 h 6843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89239" h="6843251">
                <a:moveTo>
                  <a:pt x="0" y="6843251"/>
                </a:moveTo>
                <a:lnTo>
                  <a:pt x="2374491" y="0"/>
                </a:lnTo>
                <a:lnTo>
                  <a:pt x="2389239" y="6843251"/>
                </a:lnTo>
                <a:lnTo>
                  <a:pt x="0" y="6843251"/>
                </a:lnTo>
                <a:close/>
              </a:path>
            </a:pathLst>
          </a:custGeom>
          <a:gradFill>
            <a:gsLst>
              <a:gs pos="62000">
                <a:srgbClr val="F28715"/>
              </a:gs>
              <a:gs pos="1000">
                <a:srgbClr val="FF8F00"/>
              </a:gs>
              <a:gs pos="100000">
                <a:srgbClr val="0061FF"/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mazon Ember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21D34DC-FD48-4830-B31B-82811D1CC7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Amazon Ember"/>
            </a:endParaRPr>
          </a:p>
        </p:txBody>
      </p:sp>
      <p:sp>
        <p:nvSpPr>
          <p:cNvPr id="12" name="文本占位符 21">
            <a:extLst>
              <a:ext uri="{FF2B5EF4-FFF2-40B4-BE49-F238E27FC236}">
                <a16:creationId xmlns:a16="http://schemas.microsoft.com/office/drawing/2014/main" id="{79D45DB3-ECBA-4FB5-B77C-9C36ABD57E5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2269" y="288632"/>
            <a:ext cx="9171000" cy="860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bg1"/>
                </a:solidFill>
                <a:latin typeface="Amazon Ember"/>
                <a:cs typeface="Amazon Ember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dirty="0"/>
              <a:t>Presentation Title Goes Here</a:t>
            </a:r>
            <a:endParaRPr lang="zh-CN" altLang="en-US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C7BFB298-5505-4DB9-A9FA-C00217B93D9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2269" y="2375424"/>
            <a:ext cx="4680000" cy="2160000"/>
          </a:xfrm>
          <a:prstGeom prst="rect">
            <a:avLst/>
          </a:prstGeom>
        </p:spPr>
        <p:txBody>
          <a:bodyPr vert="horz" wrap="square" lIns="182880" tIns="146304" rIns="182880" bIns="146304" rtlCol="0">
            <a:noAutofit/>
          </a:bodyPr>
          <a:lstStyle>
            <a:lvl1pPr>
              <a:defRPr>
                <a:solidFill>
                  <a:schemeClr val="bg1"/>
                </a:solidFill>
                <a:latin typeface="Amazon Ember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BD0AFD2A-06C0-461A-8950-64F6E654876A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6619831" y="2375424"/>
            <a:ext cx="4680000" cy="2160000"/>
          </a:xfrm>
          <a:prstGeom prst="rect">
            <a:avLst/>
          </a:prstGeom>
        </p:spPr>
        <p:txBody>
          <a:bodyPr vert="horz" wrap="square" lIns="182880" tIns="146304" rIns="182880" bIns="146304" rtlCol="0">
            <a:noAutofit/>
          </a:bodyPr>
          <a:lstStyle>
            <a:lvl1pPr>
              <a:defRPr>
                <a:solidFill>
                  <a:schemeClr val="bg1"/>
                </a:solidFill>
                <a:latin typeface="Amazon Ember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18CFBF0A-EA8B-42C3-9461-F4ACFB5A9372}"/>
              </a:ext>
            </a:extLst>
          </p:cNvPr>
          <p:cNvSpPr txBox="1">
            <a:spLocks noChangeArrowheads="1"/>
          </p:cNvSpPr>
          <p:nvPr/>
        </p:nvSpPr>
        <p:spPr bwMode="black">
          <a:xfrm>
            <a:off x="6355303" y="6609329"/>
            <a:ext cx="7827632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900" b="0" i="0" dirty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© 2019,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9502690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and_Content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533FB92F-2D0D-4CEB-92DE-DC03D5446A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61" r="20561"/>
          <a:stretch/>
        </p:blipFill>
        <p:spPr>
          <a:xfrm>
            <a:off x="0" y="-7884"/>
            <a:ext cx="12192000" cy="6865884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FF9C2AE1-2BC0-4859-8A14-0B96F5B485E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mazon Ember" panose="020B0603020204020204"/>
            </a:endParaRP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C988930-416E-4911-9CCF-6912EA777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2269" y="2612437"/>
            <a:ext cx="10816920" cy="2181632"/>
          </a:xfrm>
          <a:prstGeom prst="rect">
            <a:avLst/>
          </a:prstGeom>
        </p:spPr>
        <p:txBody>
          <a:bodyPr vert="horz" wrap="square" lIns="182880" tIns="146304" rIns="182880" bIns="146304" rtlCol="0">
            <a:noAutofit/>
          </a:bodyPr>
          <a:lstStyle>
            <a:lvl1pPr>
              <a:defRPr>
                <a:solidFill>
                  <a:schemeClr val="bg1"/>
                </a:solidFill>
                <a:latin typeface="Amazon Ember" panose="020B0603020204020204"/>
              </a:defRPr>
            </a:lvl1pPr>
            <a:lvl2pPr>
              <a:defRPr>
                <a:solidFill>
                  <a:schemeClr val="bg1"/>
                </a:solidFill>
                <a:latin typeface="Amazon Ember" panose="020B0603020204020204"/>
              </a:defRPr>
            </a:lvl2pPr>
            <a:lvl3pPr>
              <a:defRPr>
                <a:solidFill>
                  <a:schemeClr val="bg1"/>
                </a:solidFill>
                <a:latin typeface="Amazon Ember" panose="020B0603020204020204"/>
              </a:defRPr>
            </a:lvl3pPr>
            <a:lvl4pPr>
              <a:defRPr>
                <a:solidFill>
                  <a:schemeClr val="bg1"/>
                </a:solidFill>
                <a:latin typeface="Amazon Ember" panose="020B0603020204020204"/>
              </a:defRPr>
            </a:lvl4pPr>
            <a:lvl5pPr>
              <a:defRPr>
                <a:solidFill>
                  <a:schemeClr val="bg1"/>
                </a:solidFill>
                <a:latin typeface="Amazon Ember" panose="020B0603020204020204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文本占位符 21">
            <a:extLst>
              <a:ext uri="{FF2B5EF4-FFF2-40B4-BE49-F238E27FC236}">
                <a16:creationId xmlns:a16="http://schemas.microsoft.com/office/drawing/2014/main" id="{181E36E1-07A5-44BE-B32E-7168724660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2269" y="288632"/>
            <a:ext cx="9171000" cy="860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bg1"/>
                </a:solidFill>
                <a:latin typeface="Amazon Ember" panose="020B0603020204020204"/>
                <a:cs typeface="Amazon Ember" panose="020B0603020204020204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dirty="0"/>
              <a:t>Presentation Title Goes Here</a:t>
            </a:r>
            <a:endParaRPr lang="zh-CN" altLang="en-US" dirty="0"/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E15C0A45-1CB8-421B-87DE-369608ABDD30}"/>
              </a:ext>
            </a:extLst>
          </p:cNvPr>
          <p:cNvSpPr txBox="1">
            <a:spLocks noChangeArrowheads="1"/>
          </p:cNvSpPr>
          <p:nvPr/>
        </p:nvSpPr>
        <p:spPr bwMode="black">
          <a:xfrm>
            <a:off x="6355303" y="6609329"/>
            <a:ext cx="7827632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900" b="0" i="0" dirty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© 2019,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2866029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and_Content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D2EEF7BA-BB3A-49FC-9229-C06A39824CD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59000">
                <a:srgbClr val="2B6FB1"/>
              </a:gs>
              <a:gs pos="0">
                <a:srgbClr val="EF6422"/>
              </a:gs>
              <a:gs pos="100000">
                <a:srgbClr val="0061EA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mazon Ember" panose="020B0603020204020204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F7617A3-ADE0-4BEE-80F4-F073E5DAC0CC}"/>
              </a:ext>
            </a:extLst>
          </p:cNvPr>
          <p:cNvSpPr/>
          <p:nvPr/>
        </p:nvSpPr>
        <p:spPr>
          <a:xfrm rot="3177559">
            <a:off x="3434949" y="-153347"/>
            <a:ext cx="7408145" cy="12439362"/>
          </a:xfrm>
          <a:custGeom>
            <a:avLst/>
            <a:gdLst>
              <a:gd name="connsiteX0" fmla="*/ 0 w 9985321"/>
              <a:gd name="connsiteY0" fmla="*/ 0 h 14613396"/>
              <a:gd name="connsiteX1" fmla="*/ 9985321 w 9985321"/>
              <a:gd name="connsiteY1" fmla="*/ 0 h 14613396"/>
              <a:gd name="connsiteX2" fmla="*/ 9985321 w 9985321"/>
              <a:gd name="connsiteY2" fmla="*/ 14613396 h 14613396"/>
              <a:gd name="connsiteX3" fmla="*/ 0 w 9985321"/>
              <a:gd name="connsiteY3" fmla="*/ 14613396 h 14613396"/>
              <a:gd name="connsiteX4" fmla="*/ 0 w 9985321"/>
              <a:gd name="connsiteY4" fmla="*/ 0 h 14613396"/>
              <a:gd name="connsiteX0" fmla="*/ 0 w 10015937"/>
              <a:gd name="connsiteY0" fmla="*/ 2602150 h 14613396"/>
              <a:gd name="connsiteX1" fmla="*/ 10015937 w 10015937"/>
              <a:gd name="connsiteY1" fmla="*/ 0 h 14613396"/>
              <a:gd name="connsiteX2" fmla="*/ 10015937 w 10015937"/>
              <a:gd name="connsiteY2" fmla="*/ 14613396 h 14613396"/>
              <a:gd name="connsiteX3" fmla="*/ 30616 w 10015937"/>
              <a:gd name="connsiteY3" fmla="*/ 14613396 h 14613396"/>
              <a:gd name="connsiteX4" fmla="*/ 0 w 10015937"/>
              <a:gd name="connsiteY4" fmla="*/ 2602150 h 14613396"/>
              <a:gd name="connsiteX0" fmla="*/ 0 w 10015937"/>
              <a:gd name="connsiteY0" fmla="*/ 2602150 h 14613396"/>
              <a:gd name="connsiteX1" fmla="*/ 10015937 w 10015937"/>
              <a:gd name="connsiteY1" fmla="*/ 0 h 14613396"/>
              <a:gd name="connsiteX2" fmla="*/ 4606909 w 10015937"/>
              <a:gd name="connsiteY2" fmla="*/ 9099419 h 14613396"/>
              <a:gd name="connsiteX3" fmla="*/ 30616 w 10015937"/>
              <a:gd name="connsiteY3" fmla="*/ 14613396 h 14613396"/>
              <a:gd name="connsiteX4" fmla="*/ 0 w 10015937"/>
              <a:gd name="connsiteY4" fmla="*/ 2602150 h 14613396"/>
              <a:gd name="connsiteX0" fmla="*/ 0 w 10015937"/>
              <a:gd name="connsiteY0" fmla="*/ 2602150 h 14613396"/>
              <a:gd name="connsiteX1" fmla="*/ 10015937 w 10015937"/>
              <a:gd name="connsiteY1" fmla="*/ 0 h 14613396"/>
              <a:gd name="connsiteX2" fmla="*/ 3963964 w 10015937"/>
              <a:gd name="connsiteY2" fmla="*/ 8781271 h 14613396"/>
              <a:gd name="connsiteX3" fmla="*/ 30616 w 10015937"/>
              <a:gd name="connsiteY3" fmla="*/ 14613396 h 14613396"/>
              <a:gd name="connsiteX4" fmla="*/ 0 w 10015937"/>
              <a:gd name="connsiteY4" fmla="*/ 2602150 h 14613396"/>
              <a:gd name="connsiteX0" fmla="*/ 0 w 10015937"/>
              <a:gd name="connsiteY0" fmla="*/ 2602150 h 14613396"/>
              <a:gd name="connsiteX1" fmla="*/ 10015937 w 10015937"/>
              <a:gd name="connsiteY1" fmla="*/ 0 h 14613396"/>
              <a:gd name="connsiteX2" fmla="*/ 3941014 w 10015937"/>
              <a:gd name="connsiteY2" fmla="*/ 8811682 h 14613396"/>
              <a:gd name="connsiteX3" fmla="*/ 30616 w 10015937"/>
              <a:gd name="connsiteY3" fmla="*/ 14613396 h 14613396"/>
              <a:gd name="connsiteX4" fmla="*/ 0 w 10015937"/>
              <a:gd name="connsiteY4" fmla="*/ 2602150 h 14613396"/>
              <a:gd name="connsiteX0" fmla="*/ 0 w 10015937"/>
              <a:gd name="connsiteY0" fmla="*/ 2602150 h 14613396"/>
              <a:gd name="connsiteX1" fmla="*/ 10015937 w 10015937"/>
              <a:gd name="connsiteY1" fmla="*/ 0 h 14613396"/>
              <a:gd name="connsiteX2" fmla="*/ 3941014 w 10015937"/>
              <a:gd name="connsiteY2" fmla="*/ 8811682 h 14613396"/>
              <a:gd name="connsiteX3" fmla="*/ 30616 w 10015937"/>
              <a:gd name="connsiteY3" fmla="*/ 14613396 h 14613396"/>
              <a:gd name="connsiteX4" fmla="*/ 0 w 10015937"/>
              <a:gd name="connsiteY4" fmla="*/ 2602150 h 14613396"/>
              <a:gd name="connsiteX0" fmla="*/ 0 w 10023682"/>
              <a:gd name="connsiteY0" fmla="*/ 2644037 h 14655283"/>
              <a:gd name="connsiteX1" fmla="*/ 10023682 w 10023682"/>
              <a:gd name="connsiteY1" fmla="*/ 0 h 14655283"/>
              <a:gd name="connsiteX2" fmla="*/ 3941014 w 10023682"/>
              <a:gd name="connsiteY2" fmla="*/ 8853569 h 14655283"/>
              <a:gd name="connsiteX3" fmla="*/ 30616 w 10023682"/>
              <a:gd name="connsiteY3" fmla="*/ 14655283 h 14655283"/>
              <a:gd name="connsiteX4" fmla="*/ 0 w 10023682"/>
              <a:gd name="connsiteY4" fmla="*/ 2644037 h 14655283"/>
              <a:gd name="connsiteX0" fmla="*/ 0 w 10023682"/>
              <a:gd name="connsiteY0" fmla="*/ 2644037 h 14655283"/>
              <a:gd name="connsiteX1" fmla="*/ 10023682 w 10023682"/>
              <a:gd name="connsiteY1" fmla="*/ 0 h 14655283"/>
              <a:gd name="connsiteX2" fmla="*/ 3941014 w 10023682"/>
              <a:gd name="connsiteY2" fmla="*/ 8853569 h 14655283"/>
              <a:gd name="connsiteX3" fmla="*/ 30616 w 10023682"/>
              <a:gd name="connsiteY3" fmla="*/ 14655283 h 14655283"/>
              <a:gd name="connsiteX4" fmla="*/ 0 w 10023682"/>
              <a:gd name="connsiteY4" fmla="*/ 2644037 h 14655283"/>
              <a:gd name="connsiteX0" fmla="*/ 0 w 5565809"/>
              <a:gd name="connsiteY0" fmla="*/ 993617 h 13004863"/>
              <a:gd name="connsiteX1" fmla="*/ 3861775 w 5565809"/>
              <a:gd name="connsiteY1" fmla="*/ 0 h 13004863"/>
              <a:gd name="connsiteX2" fmla="*/ 3941014 w 5565809"/>
              <a:gd name="connsiteY2" fmla="*/ 7203149 h 13004863"/>
              <a:gd name="connsiteX3" fmla="*/ 30616 w 5565809"/>
              <a:gd name="connsiteY3" fmla="*/ 13004863 h 13004863"/>
              <a:gd name="connsiteX4" fmla="*/ 0 w 5565809"/>
              <a:gd name="connsiteY4" fmla="*/ 993617 h 13004863"/>
              <a:gd name="connsiteX0" fmla="*/ 0 w 7514937"/>
              <a:gd name="connsiteY0" fmla="*/ 993617 h 13004863"/>
              <a:gd name="connsiteX1" fmla="*/ 3861775 w 7514937"/>
              <a:gd name="connsiteY1" fmla="*/ 0 h 13004863"/>
              <a:gd name="connsiteX2" fmla="*/ 3941014 w 7514937"/>
              <a:gd name="connsiteY2" fmla="*/ 7203149 h 13004863"/>
              <a:gd name="connsiteX3" fmla="*/ 30616 w 7514937"/>
              <a:gd name="connsiteY3" fmla="*/ 13004863 h 13004863"/>
              <a:gd name="connsiteX4" fmla="*/ 0 w 7514937"/>
              <a:gd name="connsiteY4" fmla="*/ 993617 h 13004863"/>
              <a:gd name="connsiteX0" fmla="*/ 0 w 7514937"/>
              <a:gd name="connsiteY0" fmla="*/ 993617 h 12597184"/>
              <a:gd name="connsiteX1" fmla="*/ 3861775 w 7514937"/>
              <a:gd name="connsiteY1" fmla="*/ 0 h 12597184"/>
              <a:gd name="connsiteX2" fmla="*/ 3941014 w 7514937"/>
              <a:gd name="connsiteY2" fmla="*/ 7203149 h 12597184"/>
              <a:gd name="connsiteX3" fmla="*/ 28022 w 7514937"/>
              <a:gd name="connsiteY3" fmla="*/ 12597184 h 12597184"/>
              <a:gd name="connsiteX4" fmla="*/ 0 w 7514937"/>
              <a:gd name="connsiteY4" fmla="*/ 993617 h 12597184"/>
              <a:gd name="connsiteX0" fmla="*/ 0 w 7559199"/>
              <a:gd name="connsiteY0" fmla="*/ 993617 h 12597184"/>
              <a:gd name="connsiteX1" fmla="*/ 3861775 w 7559199"/>
              <a:gd name="connsiteY1" fmla="*/ 0 h 12597184"/>
              <a:gd name="connsiteX2" fmla="*/ 4028011 w 7559199"/>
              <a:gd name="connsiteY2" fmla="*/ 7232437 h 12597184"/>
              <a:gd name="connsiteX3" fmla="*/ 28022 w 7559199"/>
              <a:gd name="connsiteY3" fmla="*/ 12597184 h 12597184"/>
              <a:gd name="connsiteX4" fmla="*/ 0 w 7559199"/>
              <a:gd name="connsiteY4" fmla="*/ 993617 h 12597184"/>
              <a:gd name="connsiteX0" fmla="*/ 0 w 7559199"/>
              <a:gd name="connsiteY0" fmla="*/ 993617 h 12492699"/>
              <a:gd name="connsiteX1" fmla="*/ 3861775 w 7559199"/>
              <a:gd name="connsiteY1" fmla="*/ 0 h 12492699"/>
              <a:gd name="connsiteX2" fmla="*/ 4028011 w 7559199"/>
              <a:gd name="connsiteY2" fmla="*/ 7232437 h 12492699"/>
              <a:gd name="connsiteX3" fmla="*/ 34139 w 7559199"/>
              <a:gd name="connsiteY3" fmla="*/ 12492699 h 12492699"/>
              <a:gd name="connsiteX4" fmla="*/ 0 w 7559199"/>
              <a:gd name="connsiteY4" fmla="*/ 993617 h 12492699"/>
              <a:gd name="connsiteX0" fmla="*/ 0 w 10618988"/>
              <a:gd name="connsiteY0" fmla="*/ 2448826 h 13947908"/>
              <a:gd name="connsiteX1" fmla="*/ 3861775 w 10618988"/>
              <a:gd name="connsiteY1" fmla="*/ 1455209 h 13947908"/>
              <a:gd name="connsiteX2" fmla="*/ 8611836 w 10618988"/>
              <a:gd name="connsiteY2" fmla="*/ 2170941 h 13947908"/>
              <a:gd name="connsiteX3" fmla="*/ 34139 w 10618988"/>
              <a:gd name="connsiteY3" fmla="*/ 13947908 h 13947908"/>
              <a:gd name="connsiteX4" fmla="*/ 0 w 10618988"/>
              <a:gd name="connsiteY4" fmla="*/ 2448826 h 13947908"/>
              <a:gd name="connsiteX0" fmla="*/ 0 w 9621125"/>
              <a:gd name="connsiteY0" fmla="*/ 993617 h 12492699"/>
              <a:gd name="connsiteX1" fmla="*/ 3861775 w 9621125"/>
              <a:gd name="connsiteY1" fmla="*/ 0 h 12492699"/>
              <a:gd name="connsiteX2" fmla="*/ 7302792 w 9621125"/>
              <a:gd name="connsiteY2" fmla="*/ 2734949 h 12492699"/>
              <a:gd name="connsiteX3" fmla="*/ 34139 w 9621125"/>
              <a:gd name="connsiteY3" fmla="*/ 12492699 h 12492699"/>
              <a:gd name="connsiteX4" fmla="*/ 0 w 9621125"/>
              <a:gd name="connsiteY4" fmla="*/ 993617 h 12492699"/>
              <a:gd name="connsiteX0" fmla="*/ 0 w 7452548"/>
              <a:gd name="connsiteY0" fmla="*/ 993617 h 12492699"/>
              <a:gd name="connsiteX1" fmla="*/ 3861775 w 7452548"/>
              <a:gd name="connsiteY1" fmla="*/ 0 h 12492699"/>
              <a:gd name="connsiteX2" fmla="*/ 7302792 w 7452548"/>
              <a:gd name="connsiteY2" fmla="*/ 2734949 h 12492699"/>
              <a:gd name="connsiteX3" fmla="*/ 34139 w 7452548"/>
              <a:gd name="connsiteY3" fmla="*/ 12492699 h 12492699"/>
              <a:gd name="connsiteX4" fmla="*/ 0 w 7452548"/>
              <a:gd name="connsiteY4" fmla="*/ 993617 h 12492699"/>
              <a:gd name="connsiteX0" fmla="*/ 0 w 7491759"/>
              <a:gd name="connsiteY0" fmla="*/ 993617 h 12492699"/>
              <a:gd name="connsiteX1" fmla="*/ 3861775 w 7491759"/>
              <a:gd name="connsiteY1" fmla="*/ 0 h 12492699"/>
              <a:gd name="connsiteX2" fmla="*/ 7358641 w 7491759"/>
              <a:gd name="connsiteY2" fmla="*/ 2745275 h 12492699"/>
              <a:gd name="connsiteX3" fmla="*/ 34139 w 7491759"/>
              <a:gd name="connsiteY3" fmla="*/ 12492699 h 12492699"/>
              <a:gd name="connsiteX4" fmla="*/ 0 w 7491759"/>
              <a:gd name="connsiteY4" fmla="*/ 993617 h 12492699"/>
              <a:gd name="connsiteX0" fmla="*/ 0 w 7491759"/>
              <a:gd name="connsiteY0" fmla="*/ 993617 h 12492699"/>
              <a:gd name="connsiteX1" fmla="*/ 3861775 w 7491759"/>
              <a:gd name="connsiteY1" fmla="*/ 0 h 12492699"/>
              <a:gd name="connsiteX2" fmla="*/ 7358641 w 7491759"/>
              <a:gd name="connsiteY2" fmla="*/ 2745275 h 12492699"/>
              <a:gd name="connsiteX3" fmla="*/ 34139 w 7491759"/>
              <a:gd name="connsiteY3" fmla="*/ 12492699 h 12492699"/>
              <a:gd name="connsiteX4" fmla="*/ 0 w 7491759"/>
              <a:gd name="connsiteY4" fmla="*/ 993617 h 12492699"/>
              <a:gd name="connsiteX0" fmla="*/ 0 w 7416584"/>
              <a:gd name="connsiteY0" fmla="*/ 993617 h 12492699"/>
              <a:gd name="connsiteX1" fmla="*/ 3861775 w 7416584"/>
              <a:gd name="connsiteY1" fmla="*/ 0 h 12492699"/>
              <a:gd name="connsiteX2" fmla="*/ 7358641 w 7416584"/>
              <a:gd name="connsiteY2" fmla="*/ 2745275 h 12492699"/>
              <a:gd name="connsiteX3" fmla="*/ 34139 w 7416584"/>
              <a:gd name="connsiteY3" fmla="*/ 12492699 h 12492699"/>
              <a:gd name="connsiteX4" fmla="*/ 0 w 7416584"/>
              <a:gd name="connsiteY4" fmla="*/ 993617 h 12492699"/>
              <a:gd name="connsiteX0" fmla="*/ 0 w 7358641"/>
              <a:gd name="connsiteY0" fmla="*/ 993617 h 12492699"/>
              <a:gd name="connsiteX1" fmla="*/ 3861775 w 7358641"/>
              <a:gd name="connsiteY1" fmla="*/ 0 h 12492699"/>
              <a:gd name="connsiteX2" fmla="*/ 7358641 w 7358641"/>
              <a:gd name="connsiteY2" fmla="*/ 2745275 h 12492699"/>
              <a:gd name="connsiteX3" fmla="*/ 34139 w 7358641"/>
              <a:gd name="connsiteY3" fmla="*/ 12492699 h 12492699"/>
              <a:gd name="connsiteX4" fmla="*/ 0 w 7358641"/>
              <a:gd name="connsiteY4" fmla="*/ 993617 h 12492699"/>
              <a:gd name="connsiteX0" fmla="*/ 0 w 7396892"/>
              <a:gd name="connsiteY0" fmla="*/ 993617 h 12492699"/>
              <a:gd name="connsiteX1" fmla="*/ 3861775 w 7396892"/>
              <a:gd name="connsiteY1" fmla="*/ 0 h 12492699"/>
              <a:gd name="connsiteX2" fmla="*/ 7396892 w 7396892"/>
              <a:gd name="connsiteY2" fmla="*/ 2694588 h 12492699"/>
              <a:gd name="connsiteX3" fmla="*/ 34139 w 7396892"/>
              <a:gd name="connsiteY3" fmla="*/ 12492699 h 12492699"/>
              <a:gd name="connsiteX4" fmla="*/ 0 w 7396892"/>
              <a:gd name="connsiteY4" fmla="*/ 993617 h 12492699"/>
              <a:gd name="connsiteX0" fmla="*/ 0 w 7427494"/>
              <a:gd name="connsiteY0" fmla="*/ 993617 h 12492699"/>
              <a:gd name="connsiteX1" fmla="*/ 3861775 w 7427494"/>
              <a:gd name="connsiteY1" fmla="*/ 0 h 12492699"/>
              <a:gd name="connsiteX2" fmla="*/ 7427494 w 7427494"/>
              <a:gd name="connsiteY2" fmla="*/ 2654039 h 12492699"/>
              <a:gd name="connsiteX3" fmla="*/ 34139 w 7427494"/>
              <a:gd name="connsiteY3" fmla="*/ 12492699 h 12492699"/>
              <a:gd name="connsiteX4" fmla="*/ 0 w 7427494"/>
              <a:gd name="connsiteY4" fmla="*/ 993617 h 12492699"/>
              <a:gd name="connsiteX0" fmla="*/ 0 w 7427494"/>
              <a:gd name="connsiteY0" fmla="*/ 993617 h 12492699"/>
              <a:gd name="connsiteX1" fmla="*/ 3861775 w 7427494"/>
              <a:gd name="connsiteY1" fmla="*/ 0 h 12492699"/>
              <a:gd name="connsiteX2" fmla="*/ 7427494 w 7427494"/>
              <a:gd name="connsiteY2" fmla="*/ 2654039 h 12492699"/>
              <a:gd name="connsiteX3" fmla="*/ 34139 w 7427494"/>
              <a:gd name="connsiteY3" fmla="*/ 12492699 h 12492699"/>
              <a:gd name="connsiteX4" fmla="*/ 0 w 7427494"/>
              <a:gd name="connsiteY4" fmla="*/ 993617 h 12492699"/>
              <a:gd name="connsiteX0" fmla="*/ 0 w 7427494"/>
              <a:gd name="connsiteY0" fmla="*/ 993617 h 12434771"/>
              <a:gd name="connsiteX1" fmla="*/ 3861775 w 7427494"/>
              <a:gd name="connsiteY1" fmla="*/ 0 h 12434771"/>
              <a:gd name="connsiteX2" fmla="*/ 7427494 w 7427494"/>
              <a:gd name="connsiteY2" fmla="*/ 2654039 h 12434771"/>
              <a:gd name="connsiteX3" fmla="*/ 77855 w 7427494"/>
              <a:gd name="connsiteY3" fmla="*/ 12434771 h 12434771"/>
              <a:gd name="connsiteX4" fmla="*/ 0 w 7427494"/>
              <a:gd name="connsiteY4" fmla="*/ 993617 h 12434771"/>
              <a:gd name="connsiteX0" fmla="*/ 0 w 7427494"/>
              <a:gd name="connsiteY0" fmla="*/ 993617 h 12401347"/>
              <a:gd name="connsiteX1" fmla="*/ 3861775 w 7427494"/>
              <a:gd name="connsiteY1" fmla="*/ 0 h 12401347"/>
              <a:gd name="connsiteX2" fmla="*/ 7427494 w 7427494"/>
              <a:gd name="connsiteY2" fmla="*/ 2654039 h 12401347"/>
              <a:gd name="connsiteX3" fmla="*/ 49378 w 7427494"/>
              <a:gd name="connsiteY3" fmla="*/ 12401347 h 12401347"/>
              <a:gd name="connsiteX4" fmla="*/ 0 w 7427494"/>
              <a:gd name="connsiteY4" fmla="*/ 993617 h 12401347"/>
              <a:gd name="connsiteX0" fmla="*/ 0 w 7427494"/>
              <a:gd name="connsiteY0" fmla="*/ 993617 h 12439362"/>
              <a:gd name="connsiteX1" fmla="*/ 3861775 w 7427494"/>
              <a:gd name="connsiteY1" fmla="*/ 0 h 12439362"/>
              <a:gd name="connsiteX2" fmla="*/ 7427494 w 7427494"/>
              <a:gd name="connsiteY2" fmla="*/ 2654039 h 12439362"/>
              <a:gd name="connsiteX3" fmla="*/ 20690 w 7427494"/>
              <a:gd name="connsiteY3" fmla="*/ 12439362 h 12439362"/>
              <a:gd name="connsiteX4" fmla="*/ 0 w 7427494"/>
              <a:gd name="connsiteY4" fmla="*/ 993617 h 12439362"/>
              <a:gd name="connsiteX0" fmla="*/ 32676 w 7408145"/>
              <a:gd name="connsiteY0" fmla="*/ 1009012 h 12439362"/>
              <a:gd name="connsiteX1" fmla="*/ 3842426 w 7408145"/>
              <a:gd name="connsiteY1" fmla="*/ 0 h 12439362"/>
              <a:gd name="connsiteX2" fmla="*/ 7408145 w 7408145"/>
              <a:gd name="connsiteY2" fmla="*/ 2654039 h 12439362"/>
              <a:gd name="connsiteX3" fmla="*/ 1341 w 7408145"/>
              <a:gd name="connsiteY3" fmla="*/ 12439362 h 12439362"/>
              <a:gd name="connsiteX4" fmla="*/ 32676 w 7408145"/>
              <a:gd name="connsiteY4" fmla="*/ 1009012 h 12439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08145" h="12439362">
                <a:moveTo>
                  <a:pt x="32676" y="1009012"/>
                </a:moveTo>
                <a:lnTo>
                  <a:pt x="3842426" y="0"/>
                </a:lnTo>
                <a:cubicBezTo>
                  <a:pt x="4155955" y="239086"/>
                  <a:pt x="7159264" y="2455786"/>
                  <a:pt x="7408145" y="2654039"/>
                </a:cubicBezTo>
                <a:cubicBezTo>
                  <a:pt x="5525847" y="5200841"/>
                  <a:pt x="1332632" y="10685941"/>
                  <a:pt x="1341" y="12439362"/>
                </a:cubicBezTo>
                <a:cubicBezTo>
                  <a:pt x="-8864" y="8435613"/>
                  <a:pt x="42881" y="5012761"/>
                  <a:pt x="32676" y="1009012"/>
                </a:cubicBezTo>
                <a:close/>
              </a:path>
            </a:pathLst>
          </a:custGeom>
          <a:gradFill>
            <a:gsLst>
              <a:gs pos="54000">
                <a:srgbClr val="7E6AB3"/>
              </a:gs>
              <a:gs pos="0">
                <a:srgbClr val="41ABF5"/>
              </a:gs>
              <a:gs pos="100000">
                <a:srgbClr val="934F99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mazon Ember" panose="020B0603020204020204"/>
              </a:rPr>
              <a:t> </a:t>
            </a:r>
            <a:endParaRPr lang="zh-CN" altLang="en-US" dirty="0">
              <a:latin typeface="Amazon Ember" panose="020B0603020204020204"/>
            </a:endParaRP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4151ECF5-F93B-41F3-B680-E1CFAD65465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2269" y="2612437"/>
            <a:ext cx="10816920" cy="2181632"/>
          </a:xfrm>
          <a:prstGeom prst="rect">
            <a:avLst/>
          </a:prstGeom>
        </p:spPr>
        <p:txBody>
          <a:bodyPr vert="horz" wrap="square" lIns="182880" tIns="146304" rIns="182880" bIns="146304" rtlCol="0">
            <a:noAutofit/>
          </a:bodyPr>
          <a:lstStyle>
            <a:lvl1pPr>
              <a:defRPr>
                <a:solidFill>
                  <a:schemeClr val="bg1"/>
                </a:solidFill>
                <a:latin typeface="Amazon Ember" panose="020B0603020204020204"/>
              </a:defRPr>
            </a:lvl1pPr>
            <a:lvl2pPr>
              <a:defRPr>
                <a:solidFill>
                  <a:schemeClr val="bg1"/>
                </a:solidFill>
                <a:latin typeface="Amazon Ember" panose="020B0603020204020204"/>
              </a:defRPr>
            </a:lvl2pPr>
            <a:lvl3pPr>
              <a:defRPr>
                <a:solidFill>
                  <a:schemeClr val="bg1"/>
                </a:solidFill>
                <a:latin typeface="Amazon Ember" panose="020B0603020204020204"/>
              </a:defRPr>
            </a:lvl3pPr>
            <a:lvl4pPr>
              <a:defRPr>
                <a:solidFill>
                  <a:schemeClr val="bg1"/>
                </a:solidFill>
                <a:latin typeface="Amazon Ember" panose="020B0603020204020204"/>
              </a:defRPr>
            </a:lvl4pPr>
            <a:lvl5pPr>
              <a:defRPr>
                <a:solidFill>
                  <a:schemeClr val="bg1"/>
                </a:solidFill>
                <a:latin typeface="Amazon Ember" panose="020B0603020204020204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文本占位符 21">
            <a:extLst>
              <a:ext uri="{FF2B5EF4-FFF2-40B4-BE49-F238E27FC236}">
                <a16:creationId xmlns:a16="http://schemas.microsoft.com/office/drawing/2014/main" id="{1A0EC872-0697-4E65-9AA6-DA98F1FBD4C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2269" y="288632"/>
            <a:ext cx="9171000" cy="860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bg1"/>
                </a:solidFill>
                <a:latin typeface="Amazon Ember" panose="020B0603020204020204"/>
                <a:cs typeface="Amazon Ember" panose="020B0603020204020204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dirty="0"/>
              <a:t>Presentation Title Goes Here</a:t>
            </a:r>
            <a:endParaRPr lang="zh-CN" altLang="en-US" dirty="0"/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D4B8ACE0-0CFA-4807-BA33-874E6ACA00CF}"/>
              </a:ext>
            </a:extLst>
          </p:cNvPr>
          <p:cNvSpPr txBox="1">
            <a:spLocks noChangeArrowheads="1"/>
          </p:cNvSpPr>
          <p:nvPr/>
        </p:nvSpPr>
        <p:spPr bwMode="black">
          <a:xfrm>
            <a:off x="6355303" y="6609329"/>
            <a:ext cx="7827632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900" b="0" i="0" dirty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© 2019,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652742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104BD-B345-B647-8750-DEFC8468D1D6}" type="datetimeFigureOut">
              <a:rPr lang="en-US" smtClean="0"/>
              <a:t>7/12/20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2CFF-568B-0349-8B7D-36C2BE385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0544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_Column_Bulleted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4A4AFCB-C348-49FD-AD81-770CE1166E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1160" y="0"/>
            <a:ext cx="12160840" cy="685800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7D647017-F636-4511-88FC-E843196640B4}"/>
              </a:ext>
            </a:extLst>
          </p:cNvPr>
          <p:cNvSpPr/>
          <p:nvPr/>
        </p:nvSpPr>
        <p:spPr>
          <a:xfrm rot="14400000">
            <a:off x="1181899" y="-5615453"/>
            <a:ext cx="7443726" cy="14016285"/>
          </a:xfrm>
          <a:custGeom>
            <a:avLst/>
            <a:gdLst>
              <a:gd name="connsiteX0" fmla="*/ 0 w 11131059"/>
              <a:gd name="connsiteY0" fmla="*/ 0 h 14708827"/>
              <a:gd name="connsiteX1" fmla="*/ 11131059 w 11131059"/>
              <a:gd name="connsiteY1" fmla="*/ 0 h 14708827"/>
              <a:gd name="connsiteX2" fmla="*/ 11131059 w 11131059"/>
              <a:gd name="connsiteY2" fmla="*/ 14708827 h 14708827"/>
              <a:gd name="connsiteX3" fmla="*/ 0 w 11131059"/>
              <a:gd name="connsiteY3" fmla="*/ 14708827 h 14708827"/>
              <a:gd name="connsiteX4" fmla="*/ 0 w 11131059"/>
              <a:gd name="connsiteY4" fmla="*/ 0 h 14708827"/>
              <a:gd name="connsiteX0" fmla="*/ 0 w 11131059"/>
              <a:gd name="connsiteY0" fmla="*/ 0 h 14708827"/>
              <a:gd name="connsiteX1" fmla="*/ 8678530 w 11131059"/>
              <a:gd name="connsiteY1" fmla="*/ 4743205 h 14708827"/>
              <a:gd name="connsiteX2" fmla="*/ 11131059 w 11131059"/>
              <a:gd name="connsiteY2" fmla="*/ 14708827 h 14708827"/>
              <a:gd name="connsiteX3" fmla="*/ 0 w 11131059"/>
              <a:gd name="connsiteY3" fmla="*/ 14708827 h 14708827"/>
              <a:gd name="connsiteX4" fmla="*/ 0 w 11131059"/>
              <a:gd name="connsiteY4" fmla="*/ 0 h 14708827"/>
              <a:gd name="connsiteX0" fmla="*/ 0 w 11131059"/>
              <a:gd name="connsiteY0" fmla="*/ 499818 h 15208645"/>
              <a:gd name="connsiteX1" fmla="*/ 6074347 w 11131059"/>
              <a:gd name="connsiteY1" fmla="*/ 0 h 15208645"/>
              <a:gd name="connsiteX2" fmla="*/ 11131059 w 11131059"/>
              <a:gd name="connsiteY2" fmla="*/ 15208645 h 15208645"/>
              <a:gd name="connsiteX3" fmla="*/ 0 w 11131059"/>
              <a:gd name="connsiteY3" fmla="*/ 15208645 h 15208645"/>
              <a:gd name="connsiteX4" fmla="*/ 0 w 11131059"/>
              <a:gd name="connsiteY4" fmla="*/ 499818 h 15208645"/>
              <a:gd name="connsiteX0" fmla="*/ 0 w 9102113"/>
              <a:gd name="connsiteY0" fmla="*/ 499818 h 15208645"/>
              <a:gd name="connsiteX1" fmla="*/ 6074347 w 9102113"/>
              <a:gd name="connsiteY1" fmla="*/ 0 h 15208645"/>
              <a:gd name="connsiteX2" fmla="*/ 9102113 w 9102113"/>
              <a:gd name="connsiteY2" fmla="*/ 9197883 h 15208645"/>
              <a:gd name="connsiteX3" fmla="*/ 0 w 9102113"/>
              <a:gd name="connsiteY3" fmla="*/ 15208645 h 15208645"/>
              <a:gd name="connsiteX4" fmla="*/ 0 w 9102113"/>
              <a:gd name="connsiteY4" fmla="*/ 499818 h 15208645"/>
              <a:gd name="connsiteX0" fmla="*/ 0 w 7080824"/>
              <a:gd name="connsiteY0" fmla="*/ 499818 h 15208645"/>
              <a:gd name="connsiteX1" fmla="*/ 6074347 w 7080824"/>
              <a:gd name="connsiteY1" fmla="*/ 0 h 15208645"/>
              <a:gd name="connsiteX2" fmla="*/ 7080824 w 7080824"/>
              <a:gd name="connsiteY2" fmla="*/ 3059558 h 15208645"/>
              <a:gd name="connsiteX3" fmla="*/ 0 w 7080824"/>
              <a:gd name="connsiteY3" fmla="*/ 15208645 h 15208645"/>
              <a:gd name="connsiteX4" fmla="*/ 0 w 7080824"/>
              <a:gd name="connsiteY4" fmla="*/ 499818 h 15208645"/>
              <a:gd name="connsiteX0" fmla="*/ 0 w 7323003"/>
              <a:gd name="connsiteY0" fmla="*/ 499818 h 15208645"/>
              <a:gd name="connsiteX1" fmla="*/ 6074347 w 7323003"/>
              <a:gd name="connsiteY1" fmla="*/ 0 h 15208645"/>
              <a:gd name="connsiteX2" fmla="*/ 7323003 w 7323003"/>
              <a:gd name="connsiteY2" fmla="*/ 3859292 h 15208645"/>
              <a:gd name="connsiteX3" fmla="*/ 0 w 7323003"/>
              <a:gd name="connsiteY3" fmla="*/ 15208645 h 15208645"/>
              <a:gd name="connsiteX4" fmla="*/ 0 w 7323003"/>
              <a:gd name="connsiteY4" fmla="*/ 499818 h 15208645"/>
              <a:gd name="connsiteX0" fmla="*/ 0 w 7409229"/>
              <a:gd name="connsiteY0" fmla="*/ 499818 h 15208645"/>
              <a:gd name="connsiteX1" fmla="*/ 6074347 w 7409229"/>
              <a:gd name="connsiteY1" fmla="*/ 0 h 15208645"/>
              <a:gd name="connsiteX2" fmla="*/ 7409229 w 7409229"/>
              <a:gd name="connsiteY2" fmla="*/ 4129045 h 15208645"/>
              <a:gd name="connsiteX3" fmla="*/ 0 w 7409229"/>
              <a:gd name="connsiteY3" fmla="*/ 15208645 h 15208645"/>
              <a:gd name="connsiteX4" fmla="*/ 0 w 7409229"/>
              <a:gd name="connsiteY4" fmla="*/ 499818 h 15208645"/>
              <a:gd name="connsiteX0" fmla="*/ 8023 w 7417252"/>
              <a:gd name="connsiteY0" fmla="*/ 499818 h 16479842"/>
              <a:gd name="connsiteX1" fmla="*/ 6082370 w 7417252"/>
              <a:gd name="connsiteY1" fmla="*/ 0 h 16479842"/>
              <a:gd name="connsiteX2" fmla="*/ 7417252 w 7417252"/>
              <a:gd name="connsiteY2" fmla="*/ 4129045 h 16479842"/>
              <a:gd name="connsiteX3" fmla="*/ 0 w 7417252"/>
              <a:gd name="connsiteY3" fmla="*/ 16479842 h 16479842"/>
              <a:gd name="connsiteX4" fmla="*/ 8023 w 7417252"/>
              <a:gd name="connsiteY4" fmla="*/ 499818 h 16479842"/>
              <a:gd name="connsiteX0" fmla="*/ 8023 w 7417252"/>
              <a:gd name="connsiteY0" fmla="*/ 0 h 15980024"/>
              <a:gd name="connsiteX1" fmla="*/ 4100168 w 7417252"/>
              <a:gd name="connsiteY1" fmla="*/ 2095256 h 15980024"/>
              <a:gd name="connsiteX2" fmla="*/ 7417252 w 7417252"/>
              <a:gd name="connsiteY2" fmla="*/ 3629227 h 15980024"/>
              <a:gd name="connsiteX3" fmla="*/ 0 w 7417252"/>
              <a:gd name="connsiteY3" fmla="*/ 15980024 h 15980024"/>
              <a:gd name="connsiteX4" fmla="*/ 8023 w 7417252"/>
              <a:gd name="connsiteY4" fmla="*/ 0 h 15980024"/>
              <a:gd name="connsiteX0" fmla="*/ 8023 w 7417252"/>
              <a:gd name="connsiteY0" fmla="*/ 29136 h 16009160"/>
              <a:gd name="connsiteX1" fmla="*/ 1411213 w 7417252"/>
              <a:gd name="connsiteY1" fmla="*/ 0 h 16009160"/>
              <a:gd name="connsiteX2" fmla="*/ 7417252 w 7417252"/>
              <a:gd name="connsiteY2" fmla="*/ 3658363 h 16009160"/>
              <a:gd name="connsiteX3" fmla="*/ 0 w 7417252"/>
              <a:gd name="connsiteY3" fmla="*/ 16009160 h 16009160"/>
              <a:gd name="connsiteX4" fmla="*/ 8023 w 7417252"/>
              <a:gd name="connsiteY4" fmla="*/ 29136 h 16009160"/>
              <a:gd name="connsiteX0" fmla="*/ 8023 w 7406542"/>
              <a:gd name="connsiteY0" fmla="*/ 29136 h 16009160"/>
              <a:gd name="connsiteX1" fmla="*/ 1411213 w 7406542"/>
              <a:gd name="connsiteY1" fmla="*/ 0 h 16009160"/>
              <a:gd name="connsiteX2" fmla="*/ 7406542 w 7406542"/>
              <a:gd name="connsiteY2" fmla="*/ 3410212 h 16009160"/>
              <a:gd name="connsiteX3" fmla="*/ 0 w 7406542"/>
              <a:gd name="connsiteY3" fmla="*/ 16009160 h 16009160"/>
              <a:gd name="connsiteX4" fmla="*/ 8023 w 7406542"/>
              <a:gd name="connsiteY4" fmla="*/ 29136 h 16009160"/>
              <a:gd name="connsiteX0" fmla="*/ 14263 w 7406542"/>
              <a:gd name="connsiteY0" fmla="*/ 2342429 h 16009160"/>
              <a:gd name="connsiteX1" fmla="*/ 1411213 w 7406542"/>
              <a:gd name="connsiteY1" fmla="*/ 0 h 16009160"/>
              <a:gd name="connsiteX2" fmla="*/ 7406542 w 7406542"/>
              <a:gd name="connsiteY2" fmla="*/ 3410212 h 16009160"/>
              <a:gd name="connsiteX3" fmla="*/ 0 w 7406542"/>
              <a:gd name="connsiteY3" fmla="*/ 16009160 h 16009160"/>
              <a:gd name="connsiteX4" fmla="*/ 14263 w 7406542"/>
              <a:gd name="connsiteY4" fmla="*/ 2342429 h 16009160"/>
              <a:gd name="connsiteX0" fmla="*/ 31445 w 7423724"/>
              <a:gd name="connsiteY0" fmla="*/ 2342429 h 16153219"/>
              <a:gd name="connsiteX1" fmla="*/ 1428395 w 7423724"/>
              <a:gd name="connsiteY1" fmla="*/ 0 h 16153219"/>
              <a:gd name="connsiteX2" fmla="*/ 7423724 w 7423724"/>
              <a:gd name="connsiteY2" fmla="*/ 3410212 h 16153219"/>
              <a:gd name="connsiteX3" fmla="*/ 0 w 7423724"/>
              <a:gd name="connsiteY3" fmla="*/ 16153219 h 16153219"/>
              <a:gd name="connsiteX4" fmla="*/ 31445 w 7423724"/>
              <a:gd name="connsiteY4" fmla="*/ 2342429 h 16153219"/>
              <a:gd name="connsiteX0" fmla="*/ 31445 w 7423724"/>
              <a:gd name="connsiteY0" fmla="*/ 2390664 h 16201454"/>
              <a:gd name="connsiteX1" fmla="*/ 1421049 w 7423724"/>
              <a:gd name="connsiteY1" fmla="*/ 0 h 16201454"/>
              <a:gd name="connsiteX2" fmla="*/ 7423724 w 7423724"/>
              <a:gd name="connsiteY2" fmla="*/ 3458447 h 16201454"/>
              <a:gd name="connsiteX3" fmla="*/ 0 w 7423724"/>
              <a:gd name="connsiteY3" fmla="*/ 16201454 h 16201454"/>
              <a:gd name="connsiteX4" fmla="*/ 31445 w 7423724"/>
              <a:gd name="connsiteY4" fmla="*/ 2390664 h 16201454"/>
              <a:gd name="connsiteX0" fmla="*/ 31445 w 7423724"/>
              <a:gd name="connsiteY0" fmla="*/ 2424680 h 16235470"/>
              <a:gd name="connsiteX1" fmla="*/ 1423091 w 7423724"/>
              <a:gd name="connsiteY1" fmla="*/ 0 h 16235470"/>
              <a:gd name="connsiteX2" fmla="*/ 7423724 w 7423724"/>
              <a:gd name="connsiteY2" fmla="*/ 3492463 h 16235470"/>
              <a:gd name="connsiteX3" fmla="*/ 0 w 7423724"/>
              <a:gd name="connsiteY3" fmla="*/ 16235470 h 16235470"/>
              <a:gd name="connsiteX4" fmla="*/ 31445 w 7423724"/>
              <a:gd name="connsiteY4" fmla="*/ 2424680 h 16235470"/>
              <a:gd name="connsiteX0" fmla="*/ 31445 w 7423724"/>
              <a:gd name="connsiteY0" fmla="*/ 2424680 h 16235470"/>
              <a:gd name="connsiteX1" fmla="*/ 1423091 w 7423724"/>
              <a:gd name="connsiteY1" fmla="*/ 0 h 16235470"/>
              <a:gd name="connsiteX2" fmla="*/ 7423724 w 7423724"/>
              <a:gd name="connsiteY2" fmla="*/ 3492463 h 16235470"/>
              <a:gd name="connsiteX3" fmla="*/ 0 w 7423724"/>
              <a:gd name="connsiteY3" fmla="*/ 16235470 h 16235470"/>
              <a:gd name="connsiteX4" fmla="*/ 31445 w 7423724"/>
              <a:gd name="connsiteY4" fmla="*/ 2424680 h 16235470"/>
              <a:gd name="connsiteX0" fmla="*/ 31445 w 7423724"/>
              <a:gd name="connsiteY0" fmla="*/ 2424680 h 16235470"/>
              <a:gd name="connsiteX1" fmla="*/ 1423091 w 7423724"/>
              <a:gd name="connsiteY1" fmla="*/ 0 h 16235470"/>
              <a:gd name="connsiteX2" fmla="*/ 7423724 w 7423724"/>
              <a:gd name="connsiteY2" fmla="*/ 3492463 h 16235470"/>
              <a:gd name="connsiteX3" fmla="*/ 2253079 w 7423724"/>
              <a:gd name="connsiteY3" fmla="*/ 12607686 h 16235470"/>
              <a:gd name="connsiteX4" fmla="*/ 0 w 7423724"/>
              <a:gd name="connsiteY4" fmla="*/ 16235470 h 16235470"/>
              <a:gd name="connsiteX5" fmla="*/ 31445 w 7423724"/>
              <a:gd name="connsiteY5" fmla="*/ 2424680 h 16235470"/>
              <a:gd name="connsiteX0" fmla="*/ 31445 w 7423724"/>
              <a:gd name="connsiteY0" fmla="*/ 2424680 h 16235470"/>
              <a:gd name="connsiteX1" fmla="*/ 1423091 w 7423724"/>
              <a:gd name="connsiteY1" fmla="*/ 0 h 16235470"/>
              <a:gd name="connsiteX2" fmla="*/ 7423724 w 7423724"/>
              <a:gd name="connsiteY2" fmla="*/ 3492463 h 16235470"/>
              <a:gd name="connsiteX3" fmla="*/ 1933149 w 7423724"/>
              <a:gd name="connsiteY3" fmla="*/ 12818921 h 16235470"/>
              <a:gd name="connsiteX4" fmla="*/ 0 w 7423724"/>
              <a:gd name="connsiteY4" fmla="*/ 16235470 h 16235470"/>
              <a:gd name="connsiteX5" fmla="*/ 31445 w 7423724"/>
              <a:gd name="connsiteY5" fmla="*/ 2424680 h 16235470"/>
              <a:gd name="connsiteX0" fmla="*/ 31445 w 7423724"/>
              <a:gd name="connsiteY0" fmla="*/ 2424680 h 16235470"/>
              <a:gd name="connsiteX1" fmla="*/ 1423091 w 7423724"/>
              <a:gd name="connsiteY1" fmla="*/ 0 h 16235470"/>
              <a:gd name="connsiteX2" fmla="*/ 7423724 w 7423724"/>
              <a:gd name="connsiteY2" fmla="*/ 3492463 h 16235470"/>
              <a:gd name="connsiteX3" fmla="*/ 1273372 w 7423724"/>
              <a:gd name="connsiteY3" fmla="*/ 13999788 h 16235470"/>
              <a:gd name="connsiteX4" fmla="*/ 0 w 7423724"/>
              <a:gd name="connsiteY4" fmla="*/ 16235470 h 16235470"/>
              <a:gd name="connsiteX5" fmla="*/ 31445 w 7423724"/>
              <a:gd name="connsiteY5" fmla="*/ 2424680 h 16235470"/>
              <a:gd name="connsiteX0" fmla="*/ 31445 w 7423724"/>
              <a:gd name="connsiteY0" fmla="*/ 2424680 h 16235470"/>
              <a:gd name="connsiteX1" fmla="*/ 1423091 w 7423724"/>
              <a:gd name="connsiteY1" fmla="*/ 0 h 16235470"/>
              <a:gd name="connsiteX2" fmla="*/ 7423724 w 7423724"/>
              <a:gd name="connsiteY2" fmla="*/ 3492463 h 16235470"/>
              <a:gd name="connsiteX3" fmla="*/ 1190883 w 7423724"/>
              <a:gd name="connsiteY3" fmla="*/ 13952163 h 16235470"/>
              <a:gd name="connsiteX4" fmla="*/ 0 w 7423724"/>
              <a:gd name="connsiteY4" fmla="*/ 16235470 h 16235470"/>
              <a:gd name="connsiteX5" fmla="*/ 31445 w 7423724"/>
              <a:gd name="connsiteY5" fmla="*/ 2424680 h 16235470"/>
              <a:gd name="connsiteX0" fmla="*/ 31445 w 7423724"/>
              <a:gd name="connsiteY0" fmla="*/ 2424680 h 16235470"/>
              <a:gd name="connsiteX1" fmla="*/ 1423091 w 7423724"/>
              <a:gd name="connsiteY1" fmla="*/ 0 h 16235470"/>
              <a:gd name="connsiteX2" fmla="*/ 7423724 w 7423724"/>
              <a:gd name="connsiteY2" fmla="*/ 3492463 h 16235470"/>
              <a:gd name="connsiteX3" fmla="*/ 1292421 w 7423724"/>
              <a:gd name="connsiteY3" fmla="*/ 13966792 h 16235470"/>
              <a:gd name="connsiteX4" fmla="*/ 0 w 7423724"/>
              <a:gd name="connsiteY4" fmla="*/ 16235470 h 16235470"/>
              <a:gd name="connsiteX5" fmla="*/ 31445 w 7423724"/>
              <a:gd name="connsiteY5" fmla="*/ 2424680 h 16235470"/>
              <a:gd name="connsiteX0" fmla="*/ 41922 w 7434201"/>
              <a:gd name="connsiteY0" fmla="*/ 2424680 h 13966792"/>
              <a:gd name="connsiteX1" fmla="*/ 1433568 w 7434201"/>
              <a:gd name="connsiteY1" fmla="*/ 0 h 13966792"/>
              <a:gd name="connsiteX2" fmla="*/ 7434201 w 7434201"/>
              <a:gd name="connsiteY2" fmla="*/ 3492463 h 13966792"/>
              <a:gd name="connsiteX3" fmla="*/ 1302898 w 7434201"/>
              <a:gd name="connsiteY3" fmla="*/ 13966792 h 13966792"/>
              <a:gd name="connsiteX4" fmla="*/ 0 w 7434201"/>
              <a:gd name="connsiteY4" fmla="*/ 13281816 h 13966792"/>
              <a:gd name="connsiteX5" fmla="*/ 41922 w 7434201"/>
              <a:gd name="connsiteY5" fmla="*/ 2424680 h 13966792"/>
              <a:gd name="connsiteX0" fmla="*/ 41922 w 7434201"/>
              <a:gd name="connsiteY0" fmla="*/ 2424680 h 14016285"/>
              <a:gd name="connsiteX1" fmla="*/ 1433568 w 7434201"/>
              <a:gd name="connsiteY1" fmla="*/ 0 h 14016285"/>
              <a:gd name="connsiteX2" fmla="*/ 7434201 w 7434201"/>
              <a:gd name="connsiteY2" fmla="*/ 3492463 h 14016285"/>
              <a:gd name="connsiteX3" fmla="*/ 1274323 w 7434201"/>
              <a:gd name="connsiteY3" fmla="*/ 14016285 h 14016285"/>
              <a:gd name="connsiteX4" fmla="*/ 0 w 7434201"/>
              <a:gd name="connsiteY4" fmla="*/ 13281816 h 14016285"/>
              <a:gd name="connsiteX5" fmla="*/ 41922 w 7434201"/>
              <a:gd name="connsiteY5" fmla="*/ 2424680 h 14016285"/>
              <a:gd name="connsiteX0" fmla="*/ 51447 w 7443726"/>
              <a:gd name="connsiteY0" fmla="*/ 2424680 h 14016285"/>
              <a:gd name="connsiteX1" fmla="*/ 1443093 w 7443726"/>
              <a:gd name="connsiteY1" fmla="*/ 0 h 14016285"/>
              <a:gd name="connsiteX2" fmla="*/ 7443726 w 7443726"/>
              <a:gd name="connsiteY2" fmla="*/ 3492463 h 14016285"/>
              <a:gd name="connsiteX3" fmla="*/ 1283848 w 7443726"/>
              <a:gd name="connsiteY3" fmla="*/ 14016285 h 14016285"/>
              <a:gd name="connsiteX4" fmla="*/ 0 w 7443726"/>
              <a:gd name="connsiteY4" fmla="*/ 13298314 h 14016285"/>
              <a:gd name="connsiteX5" fmla="*/ 51447 w 7443726"/>
              <a:gd name="connsiteY5" fmla="*/ 2424680 h 14016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43726" h="14016285">
                <a:moveTo>
                  <a:pt x="51447" y="2424680"/>
                </a:moveTo>
                <a:lnTo>
                  <a:pt x="1443093" y="0"/>
                </a:lnTo>
                <a:lnTo>
                  <a:pt x="7443726" y="3492463"/>
                </a:lnTo>
                <a:cubicBezTo>
                  <a:pt x="5701356" y="6512671"/>
                  <a:pt x="3026218" y="10996077"/>
                  <a:pt x="1283848" y="14016285"/>
                </a:cubicBezTo>
                <a:lnTo>
                  <a:pt x="0" y="13298314"/>
                </a:lnTo>
                <a:cubicBezTo>
                  <a:pt x="2674" y="7971639"/>
                  <a:pt x="48773" y="7751355"/>
                  <a:pt x="51447" y="2424680"/>
                </a:cubicBezTo>
                <a:close/>
              </a:path>
            </a:pathLst>
          </a:custGeom>
          <a:gradFill>
            <a:gsLst>
              <a:gs pos="59000">
                <a:srgbClr val="D98E2A"/>
              </a:gs>
              <a:gs pos="34000">
                <a:srgbClr val="FF8C00"/>
              </a:gs>
              <a:gs pos="100000">
                <a:srgbClr val="3B89D5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mazon Ember" panose="020B0603020204020204"/>
            </a:endParaRP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8340D12F-602C-47CC-854A-6430EA334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269" y="2267593"/>
            <a:ext cx="5168867" cy="2047740"/>
          </a:xfrm>
          <a:prstGeom prst="rect">
            <a:avLst/>
          </a:prstGeom>
        </p:spPr>
        <p:txBody>
          <a:bodyPr vert="horz" wrap="square" lIns="182880" tIns="146304" rIns="182880" bIns="146304" rtlCol="0">
            <a:spAutoFit/>
          </a:bodyPr>
          <a:lstStyle>
            <a:lvl1pPr>
              <a:defRPr>
                <a:solidFill>
                  <a:schemeClr val="bg1"/>
                </a:solidFill>
                <a:latin typeface="Amazon Ember" panose="020B0603020204020204"/>
              </a:defRPr>
            </a:lvl1pPr>
            <a:lvl2pPr>
              <a:defRPr>
                <a:solidFill>
                  <a:schemeClr val="bg1"/>
                </a:solidFill>
                <a:latin typeface="Amazon Ember" panose="020B0603020204020204"/>
              </a:defRPr>
            </a:lvl2pPr>
            <a:lvl3pPr>
              <a:defRPr>
                <a:solidFill>
                  <a:schemeClr val="bg1"/>
                </a:solidFill>
                <a:latin typeface="Amazon Ember" panose="020B0603020204020204"/>
              </a:defRPr>
            </a:lvl3pPr>
            <a:lvl4pPr>
              <a:defRPr>
                <a:solidFill>
                  <a:schemeClr val="bg1"/>
                </a:solidFill>
                <a:latin typeface="Amazon Ember" panose="020B0603020204020204"/>
              </a:defRPr>
            </a:lvl4pPr>
            <a:lvl5pPr>
              <a:defRPr>
                <a:solidFill>
                  <a:schemeClr val="bg1"/>
                </a:solidFill>
                <a:latin typeface="Amazon Ember" panose="020B0603020204020204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BC4D6055-34AF-469A-9A15-91D73E07881D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126143" y="2248542"/>
            <a:ext cx="5143500" cy="2047740"/>
          </a:xfrm>
          <a:prstGeom prst="rect">
            <a:avLst/>
          </a:prstGeom>
        </p:spPr>
        <p:txBody>
          <a:bodyPr vert="horz" wrap="square" lIns="182880" tIns="146304" rIns="182880" bIns="146304" rtlCol="0">
            <a:spAutoFit/>
          </a:bodyPr>
          <a:lstStyle>
            <a:lvl1pPr>
              <a:defRPr>
                <a:solidFill>
                  <a:schemeClr val="bg1"/>
                </a:solidFill>
                <a:latin typeface="Amazon Ember" panose="020B0603020204020204"/>
              </a:defRPr>
            </a:lvl1pPr>
            <a:lvl2pPr>
              <a:defRPr>
                <a:solidFill>
                  <a:schemeClr val="bg1"/>
                </a:solidFill>
                <a:latin typeface="Amazon Ember" panose="020B0603020204020204"/>
              </a:defRPr>
            </a:lvl2pPr>
            <a:lvl3pPr>
              <a:defRPr>
                <a:solidFill>
                  <a:schemeClr val="bg1"/>
                </a:solidFill>
                <a:latin typeface="Amazon Ember" panose="020B0603020204020204"/>
              </a:defRPr>
            </a:lvl3pPr>
            <a:lvl4pPr>
              <a:defRPr>
                <a:solidFill>
                  <a:schemeClr val="bg1"/>
                </a:solidFill>
                <a:latin typeface="Amazon Ember" panose="020B0603020204020204"/>
              </a:defRPr>
            </a:lvl4pPr>
            <a:lvl5pPr>
              <a:defRPr>
                <a:solidFill>
                  <a:schemeClr val="bg1"/>
                </a:solidFill>
                <a:latin typeface="Amazon Ember" panose="020B0603020204020204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文本占位符 21">
            <a:extLst>
              <a:ext uri="{FF2B5EF4-FFF2-40B4-BE49-F238E27FC236}">
                <a16:creationId xmlns:a16="http://schemas.microsoft.com/office/drawing/2014/main" id="{04223EC5-9BE0-4625-BF35-976ED80264A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2269" y="288632"/>
            <a:ext cx="9171000" cy="860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bg1"/>
                </a:solidFill>
                <a:latin typeface="Amazon Ember" panose="020B0603020204020204"/>
                <a:cs typeface="Amazon Ember" panose="020B0603020204020204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dirty="0"/>
              <a:t>Presentation Title Goes Here</a:t>
            </a:r>
            <a:endParaRPr lang="zh-CN" altLang="en-US" dirty="0"/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9356C49E-48C2-4FF7-9760-3D54F23D287F}"/>
              </a:ext>
            </a:extLst>
          </p:cNvPr>
          <p:cNvSpPr txBox="1">
            <a:spLocks noChangeArrowheads="1"/>
          </p:cNvSpPr>
          <p:nvPr/>
        </p:nvSpPr>
        <p:spPr bwMode="black">
          <a:xfrm>
            <a:off x="6355303" y="6609329"/>
            <a:ext cx="7827632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900" b="0" i="0" dirty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© 2019,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3014713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and_Content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BBA74DF-A46C-4C31-8624-5EDB00AD5F1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25000">
                <a:srgbClr val="DA5A30"/>
              </a:gs>
              <a:gs pos="1000">
                <a:srgbClr val="F88B1E"/>
              </a:gs>
              <a:gs pos="75000">
                <a:srgbClr val="0061FF"/>
              </a:gs>
            </a:gsLst>
            <a:lin ang="60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mazon Ember" panose="020B0603020204020204"/>
            </a:endParaRPr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FA7FB602-CE4C-4507-B954-1EFD2BDED4AF}"/>
              </a:ext>
            </a:extLst>
          </p:cNvPr>
          <p:cNvSpPr/>
          <p:nvPr/>
        </p:nvSpPr>
        <p:spPr>
          <a:xfrm rot="1714131">
            <a:off x="8172577" y="-183618"/>
            <a:ext cx="5462893" cy="7388975"/>
          </a:xfrm>
          <a:custGeom>
            <a:avLst/>
            <a:gdLst>
              <a:gd name="connsiteX0" fmla="*/ 0 w 5043949"/>
              <a:gd name="connsiteY0" fmla="*/ 7580671 h 7580671"/>
              <a:gd name="connsiteX1" fmla="*/ 2521975 w 5043949"/>
              <a:gd name="connsiteY1" fmla="*/ 0 h 7580671"/>
              <a:gd name="connsiteX2" fmla="*/ 5043949 w 5043949"/>
              <a:gd name="connsiteY2" fmla="*/ 7580671 h 7580671"/>
              <a:gd name="connsiteX3" fmla="*/ 0 w 5043949"/>
              <a:gd name="connsiteY3" fmla="*/ 7580671 h 7580671"/>
              <a:gd name="connsiteX0" fmla="*/ 0 w 5043949"/>
              <a:gd name="connsiteY0" fmla="*/ 6902245 h 6902245"/>
              <a:gd name="connsiteX1" fmla="*/ 2639962 w 5043949"/>
              <a:gd name="connsiteY1" fmla="*/ 0 h 6902245"/>
              <a:gd name="connsiteX2" fmla="*/ 5043949 w 5043949"/>
              <a:gd name="connsiteY2" fmla="*/ 6902245 h 6902245"/>
              <a:gd name="connsiteX3" fmla="*/ 0 w 5043949"/>
              <a:gd name="connsiteY3" fmla="*/ 6902245 h 6902245"/>
              <a:gd name="connsiteX0" fmla="*/ 0 w 5043949"/>
              <a:gd name="connsiteY0" fmla="*/ 6843251 h 6843251"/>
              <a:gd name="connsiteX1" fmla="*/ 2374491 w 5043949"/>
              <a:gd name="connsiteY1" fmla="*/ 0 h 6843251"/>
              <a:gd name="connsiteX2" fmla="*/ 5043949 w 5043949"/>
              <a:gd name="connsiteY2" fmla="*/ 6843251 h 6843251"/>
              <a:gd name="connsiteX3" fmla="*/ 0 w 5043949"/>
              <a:gd name="connsiteY3" fmla="*/ 6843251 h 6843251"/>
              <a:gd name="connsiteX0" fmla="*/ 0 w 2536723"/>
              <a:gd name="connsiteY0" fmla="*/ 6843251 h 6843251"/>
              <a:gd name="connsiteX1" fmla="*/ 2374491 w 2536723"/>
              <a:gd name="connsiteY1" fmla="*/ 0 h 6843251"/>
              <a:gd name="connsiteX2" fmla="*/ 2536723 w 2536723"/>
              <a:gd name="connsiteY2" fmla="*/ 6813754 h 6843251"/>
              <a:gd name="connsiteX3" fmla="*/ 0 w 2536723"/>
              <a:gd name="connsiteY3" fmla="*/ 6843251 h 6843251"/>
              <a:gd name="connsiteX0" fmla="*/ 0 w 2374491"/>
              <a:gd name="connsiteY0" fmla="*/ 6843251 h 6843251"/>
              <a:gd name="connsiteX1" fmla="*/ 2374491 w 2374491"/>
              <a:gd name="connsiteY1" fmla="*/ 0 h 6843251"/>
              <a:gd name="connsiteX2" fmla="*/ 2271252 w 2374491"/>
              <a:gd name="connsiteY2" fmla="*/ 6813754 h 6843251"/>
              <a:gd name="connsiteX3" fmla="*/ 0 w 2374491"/>
              <a:gd name="connsiteY3" fmla="*/ 6843251 h 6843251"/>
              <a:gd name="connsiteX0" fmla="*/ 0 w 2389239"/>
              <a:gd name="connsiteY0" fmla="*/ 6843251 h 6843251"/>
              <a:gd name="connsiteX1" fmla="*/ 2374491 w 2389239"/>
              <a:gd name="connsiteY1" fmla="*/ 0 h 6843251"/>
              <a:gd name="connsiteX2" fmla="*/ 2389239 w 2389239"/>
              <a:gd name="connsiteY2" fmla="*/ 6754760 h 6843251"/>
              <a:gd name="connsiteX3" fmla="*/ 0 w 2389239"/>
              <a:gd name="connsiteY3" fmla="*/ 6843251 h 6843251"/>
              <a:gd name="connsiteX0" fmla="*/ 0 w 2389239"/>
              <a:gd name="connsiteY0" fmla="*/ 6843251 h 6843251"/>
              <a:gd name="connsiteX1" fmla="*/ 2374491 w 2389239"/>
              <a:gd name="connsiteY1" fmla="*/ 0 h 6843251"/>
              <a:gd name="connsiteX2" fmla="*/ 2389239 w 2389239"/>
              <a:gd name="connsiteY2" fmla="*/ 6843251 h 6843251"/>
              <a:gd name="connsiteX3" fmla="*/ 0 w 2389239"/>
              <a:gd name="connsiteY3" fmla="*/ 6843251 h 6843251"/>
              <a:gd name="connsiteX0" fmla="*/ 350187 w 2739426"/>
              <a:gd name="connsiteY0" fmla="*/ 6843251 h 6843251"/>
              <a:gd name="connsiteX1" fmla="*/ 90862 w 2739426"/>
              <a:gd name="connsiteY1" fmla="*/ 12833 h 6843251"/>
              <a:gd name="connsiteX2" fmla="*/ 2724678 w 2739426"/>
              <a:gd name="connsiteY2" fmla="*/ 0 h 6843251"/>
              <a:gd name="connsiteX3" fmla="*/ 2739426 w 2739426"/>
              <a:gd name="connsiteY3" fmla="*/ 6843251 h 6843251"/>
              <a:gd name="connsiteX4" fmla="*/ 350187 w 2739426"/>
              <a:gd name="connsiteY4" fmla="*/ 6843251 h 6843251"/>
              <a:gd name="connsiteX0" fmla="*/ 262203 w 2651442"/>
              <a:gd name="connsiteY0" fmla="*/ 6843251 h 6843251"/>
              <a:gd name="connsiteX1" fmla="*/ 2878 w 2651442"/>
              <a:gd name="connsiteY1" fmla="*/ 12833 h 6843251"/>
              <a:gd name="connsiteX2" fmla="*/ 2636694 w 2651442"/>
              <a:gd name="connsiteY2" fmla="*/ 0 h 6843251"/>
              <a:gd name="connsiteX3" fmla="*/ 2651442 w 2651442"/>
              <a:gd name="connsiteY3" fmla="*/ 6843251 h 6843251"/>
              <a:gd name="connsiteX4" fmla="*/ 262203 w 2651442"/>
              <a:gd name="connsiteY4" fmla="*/ 6843251 h 6843251"/>
              <a:gd name="connsiteX0" fmla="*/ 0 w 2389239"/>
              <a:gd name="connsiteY0" fmla="*/ 6982818 h 6982818"/>
              <a:gd name="connsiteX1" fmla="*/ 45475 w 2389239"/>
              <a:gd name="connsiteY1" fmla="*/ 0 h 6982818"/>
              <a:gd name="connsiteX2" fmla="*/ 2374491 w 2389239"/>
              <a:gd name="connsiteY2" fmla="*/ 139567 h 6982818"/>
              <a:gd name="connsiteX3" fmla="*/ 2389239 w 2389239"/>
              <a:gd name="connsiteY3" fmla="*/ 6982818 h 6982818"/>
              <a:gd name="connsiteX4" fmla="*/ 0 w 2389239"/>
              <a:gd name="connsiteY4" fmla="*/ 6982818 h 6982818"/>
              <a:gd name="connsiteX0" fmla="*/ 27234 w 2416473"/>
              <a:gd name="connsiteY0" fmla="*/ 6982818 h 6982818"/>
              <a:gd name="connsiteX1" fmla="*/ 72709 w 2416473"/>
              <a:gd name="connsiteY1" fmla="*/ 0 h 6982818"/>
              <a:gd name="connsiteX2" fmla="*/ 2401725 w 2416473"/>
              <a:gd name="connsiteY2" fmla="*/ 139567 h 6982818"/>
              <a:gd name="connsiteX3" fmla="*/ 2416473 w 2416473"/>
              <a:gd name="connsiteY3" fmla="*/ 6982818 h 6982818"/>
              <a:gd name="connsiteX4" fmla="*/ 27234 w 2416473"/>
              <a:gd name="connsiteY4" fmla="*/ 6982818 h 6982818"/>
              <a:gd name="connsiteX0" fmla="*/ 60528 w 2449767"/>
              <a:gd name="connsiteY0" fmla="*/ 6868518 h 6868518"/>
              <a:gd name="connsiteX1" fmla="*/ 29803 w 2449767"/>
              <a:gd name="connsiteY1" fmla="*/ 0 h 6868518"/>
              <a:gd name="connsiteX2" fmla="*/ 2435019 w 2449767"/>
              <a:gd name="connsiteY2" fmla="*/ 25267 h 6868518"/>
              <a:gd name="connsiteX3" fmla="*/ 2449767 w 2449767"/>
              <a:gd name="connsiteY3" fmla="*/ 6868518 h 6868518"/>
              <a:gd name="connsiteX4" fmla="*/ 60528 w 2449767"/>
              <a:gd name="connsiteY4" fmla="*/ 6868518 h 6868518"/>
              <a:gd name="connsiteX0" fmla="*/ 30725 w 2419964"/>
              <a:gd name="connsiteY0" fmla="*/ 6868518 h 6868518"/>
              <a:gd name="connsiteX1" fmla="*/ 0 w 2419964"/>
              <a:gd name="connsiteY1" fmla="*/ 0 h 6868518"/>
              <a:gd name="connsiteX2" fmla="*/ 2405216 w 2419964"/>
              <a:gd name="connsiteY2" fmla="*/ 25267 h 6868518"/>
              <a:gd name="connsiteX3" fmla="*/ 2419964 w 2419964"/>
              <a:gd name="connsiteY3" fmla="*/ 6868518 h 6868518"/>
              <a:gd name="connsiteX4" fmla="*/ 30725 w 2419964"/>
              <a:gd name="connsiteY4" fmla="*/ 6868518 h 6868518"/>
              <a:gd name="connsiteX0" fmla="*/ 17157 w 2406396"/>
              <a:gd name="connsiteY0" fmla="*/ 6843251 h 6843251"/>
              <a:gd name="connsiteX1" fmla="*/ 21310 w 2406396"/>
              <a:gd name="connsiteY1" fmla="*/ 1238946 h 6843251"/>
              <a:gd name="connsiteX2" fmla="*/ 2391648 w 2406396"/>
              <a:gd name="connsiteY2" fmla="*/ 0 h 6843251"/>
              <a:gd name="connsiteX3" fmla="*/ 2406396 w 2406396"/>
              <a:gd name="connsiteY3" fmla="*/ 6843251 h 6843251"/>
              <a:gd name="connsiteX4" fmla="*/ 17157 w 2406396"/>
              <a:gd name="connsiteY4" fmla="*/ 6843251 h 6843251"/>
              <a:gd name="connsiteX0" fmla="*/ 17157 w 2406396"/>
              <a:gd name="connsiteY0" fmla="*/ 6843251 h 6843251"/>
              <a:gd name="connsiteX1" fmla="*/ 21310 w 2406396"/>
              <a:gd name="connsiteY1" fmla="*/ 1238946 h 6843251"/>
              <a:gd name="connsiteX2" fmla="*/ 900522 w 2406396"/>
              <a:gd name="connsiteY2" fmla="*/ 94573 h 6843251"/>
              <a:gd name="connsiteX3" fmla="*/ 2391648 w 2406396"/>
              <a:gd name="connsiteY3" fmla="*/ 0 h 6843251"/>
              <a:gd name="connsiteX4" fmla="*/ 2406396 w 2406396"/>
              <a:gd name="connsiteY4" fmla="*/ 6843251 h 6843251"/>
              <a:gd name="connsiteX5" fmla="*/ 17157 w 2406396"/>
              <a:gd name="connsiteY5" fmla="*/ 6843251 h 6843251"/>
              <a:gd name="connsiteX0" fmla="*/ 16062 w 2405301"/>
              <a:gd name="connsiteY0" fmla="*/ 6843251 h 6843251"/>
              <a:gd name="connsiteX1" fmla="*/ 30993 w 2405301"/>
              <a:gd name="connsiteY1" fmla="*/ 1224840 h 6843251"/>
              <a:gd name="connsiteX2" fmla="*/ 899427 w 2405301"/>
              <a:gd name="connsiteY2" fmla="*/ 94573 h 6843251"/>
              <a:gd name="connsiteX3" fmla="*/ 2390553 w 2405301"/>
              <a:gd name="connsiteY3" fmla="*/ 0 h 6843251"/>
              <a:gd name="connsiteX4" fmla="*/ 2405301 w 2405301"/>
              <a:gd name="connsiteY4" fmla="*/ 6843251 h 6843251"/>
              <a:gd name="connsiteX5" fmla="*/ 16062 w 2405301"/>
              <a:gd name="connsiteY5" fmla="*/ 6843251 h 6843251"/>
              <a:gd name="connsiteX0" fmla="*/ 16062 w 2405301"/>
              <a:gd name="connsiteY0" fmla="*/ 6843251 h 6843251"/>
              <a:gd name="connsiteX1" fmla="*/ 30993 w 2405301"/>
              <a:gd name="connsiteY1" fmla="*/ 1224840 h 6843251"/>
              <a:gd name="connsiteX2" fmla="*/ 899427 w 2405301"/>
              <a:gd name="connsiteY2" fmla="*/ 94573 h 6843251"/>
              <a:gd name="connsiteX3" fmla="*/ 2390553 w 2405301"/>
              <a:gd name="connsiteY3" fmla="*/ 0 h 6843251"/>
              <a:gd name="connsiteX4" fmla="*/ 2405301 w 2405301"/>
              <a:gd name="connsiteY4" fmla="*/ 6843251 h 6843251"/>
              <a:gd name="connsiteX5" fmla="*/ 16062 w 2405301"/>
              <a:gd name="connsiteY5" fmla="*/ 6843251 h 6843251"/>
              <a:gd name="connsiteX0" fmla="*/ 16062 w 2405301"/>
              <a:gd name="connsiteY0" fmla="*/ 6843251 h 6843251"/>
              <a:gd name="connsiteX1" fmla="*/ 30993 w 2405301"/>
              <a:gd name="connsiteY1" fmla="*/ 1224840 h 6843251"/>
              <a:gd name="connsiteX2" fmla="*/ 899427 w 2405301"/>
              <a:gd name="connsiteY2" fmla="*/ 94573 h 6843251"/>
              <a:gd name="connsiteX3" fmla="*/ 2390553 w 2405301"/>
              <a:gd name="connsiteY3" fmla="*/ 0 h 6843251"/>
              <a:gd name="connsiteX4" fmla="*/ 2405301 w 2405301"/>
              <a:gd name="connsiteY4" fmla="*/ 6843251 h 6843251"/>
              <a:gd name="connsiteX5" fmla="*/ 16062 w 2405301"/>
              <a:gd name="connsiteY5" fmla="*/ 6843251 h 6843251"/>
              <a:gd name="connsiteX0" fmla="*/ 0 w 2389239"/>
              <a:gd name="connsiteY0" fmla="*/ 6843251 h 6843251"/>
              <a:gd name="connsiteX1" fmla="*/ 14931 w 2389239"/>
              <a:gd name="connsiteY1" fmla="*/ 1224840 h 6843251"/>
              <a:gd name="connsiteX2" fmla="*/ 883365 w 2389239"/>
              <a:gd name="connsiteY2" fmla="*/ 94573 h 6843251"/>
              <a:gd name="connsiteX3" fmla="*/ 2374491 w 2389239"/>
              <a:gd name="connsiteY3" fmla="*/ 0 h 6843251"/>
              <a:gd name="connsiteX4" fmla="*/ 2389239 w 2389239"/>
              <a:gd name="connsiteY4" fmla="*/ 6843251 h 6843251"/>
              <a:gd name="connsiteX5" fmla="*/ 0 w 2389239"/>
              <a:gd name="connsiteY5" fmla="*/ 6843251 h 6843251"/>
              <a:gd name="connsiteX0" fmla="*/ 0 w 2389239"/>
              <a:gd name="connsiteY0" fmla="*/ 6843251 h 6843251"/>
              <a:gd name="connsiteX1" fmla="*/ 14931 w 2389239"/>
              <a:gd name="connsiteY1" fmla="*/ 1224840 h 6843251"/>
              <a:gd name="connsiteX2" fmla="*/ 883365 w 2389239"/>
              <a:gd name="connsiteY2" fmla="*/ 94573 h 6843251"/>
              <a:gd name="connsiteX3" fmla="*/ 2374491 w 2389239"/>
              <a:gd name="connsiteY3" fmla="*/ 0 h 6843251"/>
              <a:gd name="connsiteX4" fmla="*/ 2389239 w 2389239"/>
              <a:gd name="connsiteY4" fmla="*/ 6843251 h 6843251"/>
              <a:gd name="connsiteX5" fmla="*/ 0 w 2389239"/>
              <a:gd name="connsiteY5" fmla="*/ 6843251 h 6843251"/>
              <a:gd name="connsiteX0" fmla="*/ 0 w 2389239"/>
              <a:gd name="connsiteY0" fmla="*/ 6748678 h 6748678"/>
              <a:gd name="connsiteX1" fmla="*/ 14931 w 2389239"/>
              <a:gd name="connsiteY1" fmla="*/ 1130267 h 6748678"/>
              <a:gd name="connsiteX2" fmla="*/ 883365 w 2389239"/>
              <a:gd name="connsiteY2" fmla="*/ 0 h 6748678"/>
              <a:gd name="connsiteX3" fmla="*/ 1489292 w 2389239"/>
              <a:gd name="connsiteY3" fmla="*/ 2474559 h 6748678"/>
              <a:gd name="connsiteX4" fmla="*/ 2389239 w 2389239"/>
              <a:gd name="connsiteY4" fmla="*/ 6748678 h 6748678"/>
              <a:gd name="connsiteX5" fmla="*/ 0 w 2389239"/>
              <a:gd name="connsiteY5" fmla="*/ 6748678 h 6748678"/>
              <a:gd name="connsiteX0" fmla="*/ 0 w 2257248"/>
              <a:gd name="connsiteY0" fmla="*/ 6748678 h 6748678"/>
              <a:gd name="connsiteX1" fmla="*/ 14931 w 2257248"/>
              <a:gd name="connsiteY1" fmla="*/ 1130267 h 6748678"/>
              <a:gd name="connsiteX2" fmla="*/ 883365 w 2257248"/>
              <a:gd name="connsiteY2" fmla="*/ 0 h 6748678"/>
              <a:gd name="connsiteX3" fmla="*/ 1489292 w 2257248"/>
              <a:gd name="connsiteY3" fmla="*/ 2474559 h 6748678"/>
              <a:gd name="connsiteX4" fmla="*/ 2257248 w 2257248"/>
              <a:gd name="connsiteY4" fmla="*/ 5981012 h 6748678"/>
              <a:gd name="connsiteX5" fmla="*/ 0 w 2257248"/>
              <a:gd name="connsiteY5" fmla="*/ 6748678 h 6748678"/>
              <a:gd name="connsiteX0" fmla="*/ 0 w 2257248"/>
              <a:gd name="connsiteY0" fmla="*/ 6748678 h 7335983"/>
              <a:gd name="connsiteX1" fmla="*/ 14931 w 2257248"/>
              <a:gd name="connsiteY1" fmla="*/ 1130267 h 7335983"/>
              <a:gd name="connsiteX2" fmla="*/ 883365 w 2257248"/>
              <a:gd name="connsiteY2" fmla="*/ 0 h 7335983"/>
              <a:gd name="connsiteX3" fmla="*/ 1489292 w 2257248"/>
              <a:gd name="connsiteY3" fmla="*/ 2474559 h 7335983"/>
              <a:gd name="connsiteX4" fmla="*/ 2257248 w 2257248"/>
              <a:gd name="connsiteY4" fmla="*/ 5981012 h 7335983"/>
              <a:gd name="connsiteX5" fmla="*/ 1231783 w 2257248"/>
              <a:gd name="connsiteY5" fmla="*/ 7335983 h 7335983"/>
              <a:gd name="connsiteX6" fmla="*/ 0 w 2257248"/>
              <a:gd name="connsiteY6" fmla="*/ 6748678 h 7335983"/>
              <a:gd name="connsiteX0" fmla="*/ 0 w 2257248"/>
              <a:gd name="connsiteY0" fmla="*/ 6748678 h 7335983"/>
              <a:gd name="connsiteX1" fmla="*/ 14931 w 2257248"/>
              <a:gd name="connsiteY1" fmla="*/ 1130267 h 7335983"/>
              <a:gd name="connsiteX2" fmla="*/ 883365 w 2257248"/>
              <a:gd name="connsiteY2" fmla="*/ 0 h 7335983"/>
              <a:gd name="connsiteX3" fmla="*/ 1489292 w 2257248"/>
              <a:gd name="connsiteY3" fmla="*/ 2474559 h 7335983"/>
              <a:gd name="connsiteX4" fmla="*/ 2257248 w 2257248"/>
              <a:gd name="connsiteY4" fmla="*/ 5981012 h 7335983"/>
              <a:gd name="connsiteX5" fmla="*/ 1231783 w 2257248"/>
              <a:gd name="connsiteY5" fmla="*/ 7335983 h 7335983"/>
              <a:gd name="connsiteX6" fmla="*/ 0 w 2257248"/>
              <a:gd name="connsiteY6" fmla="*/ 6748678 h 7335983"/>
              <a:gd name="connsiteX0" fmla="*/ 0 w 2257248"/>
              <a:gd name="connsiteY0" fmla="*/ 6748678 h 7335983"/>
              <a:gd name="connsiteX1" fmla="*/ 14931 w 2257248"/>
              <a:gd name="connsiteY1" fmla="*/ 1130267 h 7335983"/>
              <a:gd name="connsiteX2" fmla="*/ 883365 w 2257248"/>
              <a:gd name="connsiteY2" fmla="*/ 0 h 7335983"/>
              <a:gd name="connsiteX3" fmla="*/ 1489292 w 2257248"/>
              <a:gd name="connsiteY3" fmla="*/ 2474559 h 7335983"/>
              <a:gd name="connsiteX4" fmla="*/ 2257248 w 2257248"/>
              <a:gd name="connsiteY4" fmla="*/ 5981012 h 7335983"/>
              <a:gd name="connsiteX5" fmla="*/ 1231783 w 2257248"/>
              <a:gd name="connsiteY5" fmla="*/ 7335983 h 7335983"/>
              <a:gd name="connsiteX6" fmla="*/ 0 w 2257248"/>
              <a:gd name="connsiteY6" fmla="*/ 6748678 h 7335983"/>
              <a:gd name="connsiteX0" fmla="*/ 0 w 2257248"/>
              <a:gd name="connsiteY0" fmla="*/ 6748678 h 7387793"/>
              <a:gd name="connsiteX1" fmla="*/ 14931 w 2257248"/>
              <a:gd name="connsiteY1" fmla="*/ 1130267 h 7387793"/>
              <a:gd name="connsiteX2" fmla="*/ 883365 w 2257248"/>
              <a:gd name="connsiteY2" fmla="*/ 0 h 7387793"/>
              <a:gd name="connsiteX3" fmla="*/ 1489292 w 2257248"/>
              <a:gd name="connsiteY3" fmla="*/ 2474559 h 7387793"/>
              <a:gd name="connsiteX4" fmla="*/ 2257248 w 2257248"/>
              <a:gd name="connsiteY4" fmla="*/ 5981012 h 7387793"/>
              <a:gd name="connsiteX5" fmla="*/ 1243521 w 2257248"/>
              <a:gd name="connsiteY5" fmla="*/ 7387793 h 7387793"/>
              <a:gd name="connsiteX6" fmla="*/ 0 w 2257248"/>
              <a:gd name="connsiteY6" fmla="*/ 6748678 h 7387793"/>
              <a:gd name="connsiteX0" fmla="*/ 0 w 2257248"/>
              <a:gd name="connsiteY0" fmla="*/ 6748678 h 7387793"/>
              <a:gd name="connsiteX1" fmla="*/ 14931 w 2257248"/>
              <a:gd name="connsiteY1" fmla="*/ 1130267 h 7387793"/>
              <a:gd name="connsiteX2" fmla="*/ 883365 w 2257248"/>
              <a:gd name="connsiteY2" fmla="*/ 0 h 7387793"/>
              <a:gd name="connsiteX3" fmla="*/ 1489292 w 2257248"/>
              <a:gd name="connsiteY3" fmla="*/ 2474559 h 7387793"/>
              <a:gd name="connsiteX4" fmla="*/ 2257248 w 2257248"/>
              <a:gd name="connsiteY4" fmla="*/ 5981012 h 7387793"/>
              <a:gd name="connsiteX5" fmla="*/ 1243521 w 2257248"/>
              <a:gd name="connsiteY5" fmla="*/ 7387793 h 7387793"/>
              <a:gd name="connsiteX6" fmla="*/ 0 w 2257248"/>
              <a:gd name="connsiteY6" fmla="*/ 6748678 h 7387793"/>
              <a:gd name="connsiteX0" fmla="*/ 0 w 2257248"/>
              <a:gd name="connsiteY0" fmla="*/ 6748678 h 7360901"/>
              <a:gd name="connsiteX1" fmla="*/ 14931 w 2257248"/>
              <a:gd name="connsiteY1" fmla="*/ 1130267 h 7360901"/>
              <a:gd name="connsiteX2" fmla="*/ 883365 w 2257248"/>
              <a:gd name="connsiteY2" fmla="*/ 0 h 7360901"/>
              <a:gd name="connsiteX3" fmla="*/ 1489292 w 2257248"/>
              <a:gd name="connsiteY3" fmla="*/ 2474559 h 7360901"/>
              <a:gd name="connsiteX4" fmla="*/ 2257248 w 2257248"/>
              <a:gd name="connsiteY4" fmla="*/ 5981012 h 7360901"/>
              <a:gd name="connsiteX5" fmla="*/ 1225396 w 2257248"/>
              <a:gd name="connsiteY5" fmla="*/ 7360901 h 7360901"/>
              <a:gd name="connsiteX6" fmla="*/ 0 w 2257248"/>
              <a:gd name="connsiteY6" fmla="*/ 6748678 h 7360901"/>
              <a:gd name="connsiteX0" fmla="*/ 0 w 2272846"/>
              <a:gd name="connsiteY0" fmla="*/ 6748678 h 7360901"/>
              <a:gd name="connsiteX1" fmla="*/ 14931 w 2272846"/>
              <a:gd name="connsiteY1" fmla="*/ 1130267 h 7360901"/>
              <a:gd name="connsiteX2" fmla="*/ 883365 w 2272846"/>
              <a:gd name="connsiteY2" fmla="*/ 0 h 7360901"/>
              <a:gd name="connsiteX3" fmla="*/ 1489292 w 2272846"/>
              <a:gd name="connsiteY3" fmla="*/ 2474559 h 7360901"/>
              <a:gd name="connsiteX4" fmla="*/ 2272846 w 2272846"/>
              <a:gd name="connsiteY4" fmla="*/ 5996749 h 7360901"/>
              <a:gd name="connsiteX5" fmla="*/ 1225396 w 2272846"/>
              <a:gd name="connsiteY5" fmla="*/ 7360901 h 7360901"/>
              <a:gd name="connsiteX6" fmla="*/ 0 w 2272846"/>
              <a:gd name="connsiteY6" fmla="*/ 6748678 h 7360901"/>
              <a:gd name="connsiteX0" fmla="*/ 0 w 2272846"/>
              <a:gd name="connsiteY0" fmla="*/ 6748678 h 7360901"/>
              <a:gd name="connsiteX1" fmla="*/ 14931 w 2272846"/>
              <a:gd name="connsiteY1" fmla="*/ 1130267 h 7360901"/>
              <a:gd name="connsiteX2" fmla="*/ 883365 w 2272846"/>
              <a:gd name="connsiteY2" fmla="*/ 0 h 7360901"/>
              <a:gd name="connsiteX3" fmla="*/ 1489292 w 2272846"/>
              <a:gd name="connsiteY3" fmla="*/ 2474559 h 7360901"/>
              <a:gd name="connsiteX4" fmla="*/ 2272846 w 2272846"/>
              <a:gd name="connsiteY4" fmla="*/ 5996749 h 7360901"/>
              <a:gd name="connsiteX5" fmla="*/ 1225396 w 2272846"/>
              <a:gd name="connsiteY5" fmla="*/ 7360901 h 7360901"/>
              <a:gd name="connsiteX6" fmla="*/ 0 w 2272846"/>
              <a:gd name="connsiteY6" fmla="*/ 6748678 h 7360901"/>
              <a:gd name="connsiteX0" fmla="*/ 0 w 2272846"/>
              <a:gd name="connsiteY0" fmla="*/ 6776752 h 7388975"/>
              <a:gd name="connsiteX1" fmla="*/ 14931 w 2272846"/>
              <a:gd name="connsiteY1" fmla="*/ 1158341 h 7388975"/>
              <a:gd name="connsiteX2" fmla="*/ 913103 w 2272846"/>
              <a:gd name="connsiteY2" fmla="*/ 0 h 7388975"/>
              <a:gd name="connsiteX3" fmla="*/ 1489292 w 2272846"/>
              <a:gd name="connsiteY3" fmla="*/ 2502633 h 7388975"/>
              <a:gd name="connsiteX4" fmla="*/ 2272846 w 2272846"/>
              <a:gd name="connsiteY4" fmla="*/ 6024823 h 7388975"/>
              <a:gd name="connsiteX5" fmla="*/ 1225396 w 2272846"/>
              <a:gd name="connsiteY5" fmla="*/ 7388975 h 7388975"/>
              <a:gd name="connsiteX6" fmla="*/ 0 w 2272846"/>
              <a:gd name="connsiteY6" fmla="*/ 6776752 h 7388975"/>
              <a:gd name="connsiteX0" fmla="*/ 0 w 2272846"/>
              <a:gd name="connsiteY0" fmla="*/ 6776752 h 7388975"/>
              <a:gd name="connsiteX1" fmla="*/ 14931 w 2272846"/>
              <a:gd name="connsiteY1" fmla="*/ 1158341 h 7388975"/>
              <a:gd name="connsiteX2" fmla="*/ 913103 w 2272846"/>
              <a:gd name="connsiteY2" fmla="*/ 0 h 7388975"/>
              <a:gd name="connsiteX3" fmla="*/ 1489292 w 2272846"/>
              <a:gd name="connsiteY3" fmla="*/ 2502633 h 7388975"/>
              <a:gd name="connsiteX4" fmla="*/ 2272846 w 2272846"/>
              <a:gd name="connsiteY4" fmla="*/ 6024823 h 7388975"/>
              <a:gd name="connsiteX5" fmla="*/ 1225396 w 2272846"/>
              <a:gd name="connsiteY5" fmla="*/ 7388975 h 7388975"/>
              <a:gd name="connsiteX6" fmla="*/ 0 w 2272846"/>
              <a:gd name="connsiteY6" fmla="*/ 6776752 h 7388975"/>
              <a:gd name="connsiteX0" fmla="*/ 0 w 2272846"/>
              <a:gd name="connsiteY0" fmla="*/ 6776752 h 7388975"/>
              <a:gd name="connsiteX1" fmla="*/ 14931 w 2272846"/>
              <a:gd name="connsiteY1" fmla="*/ 1158341 h 7388975"/>
              <a:gd name="connsiteX2" fmla="*/ 913103 w 2272846"/>
              <a:gd name="connsiteY2" fmla="*/ 0 h 7388975"/>
              <a:gd name="connsiteX3" fmla="*/ 1478851 w 2272846"/>
              <a:gd name="connsiteY3" fmla="*/ 2516298 h 7388975"/>
              <a:gd name="connsiteX4" fmla="*/ 2272846 w 2272846"/>
              <a:gd name="connsiteY4" fmla="*/ 6024823 h 7388975"/>
              <a:gd name="connsiteX5" fmla="*/ 1225396 w 2272846"/>
              <a:gd name="connsiteY5" fmla="*/ 7388975 h 7388975"/>
              <a:gd name="connsiteX6" fmla="*/ 0 w 2272846"/>
              <a:gd name="connsiteY6" fmla="*/ 6776752 h 7388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2846" h="7388975">
                <a:moveTo>
                  <a:pt x="0" y="6776752"/>
                </a:moveTo>
                <a:cubicBezTo>
                  <a:pt x="35960" y="4106294"/>
                  <a:pt x="5436" y="5970376"/>
                  <a:pt x="14931" y="1158341"/>
                </a:cubicBezTo>
                <a:lnTo>
                  <a:pt x="913103" y="0"/>
                </a:lnTo>
                <a:lnTo>
                  <a:pt x="1478851" y="2516298"/>
                </a:lnTo>
                <a:lnTo>
                  <a:pt x="2272846" y="6024823"/>
                </a:lnTo>
                <a:cubicBezTo>
                  <a:pt x="1844615" y="6576509"/>
                  <a:pt x="1637115" y="6834645"/>
                  <a:pt x="1225396" y="7388975"/>
                </a:cubicBezTo>
                <a:lnTo>
                  <a:pt x="0" y="6776752"/>
                </a:lnTo>
                <a:close/>
              </a:path>
            </a:pathLst>
          </a:custGeom>
          <a:gradFill>
            <a:gsLst>
              <a:gs pos="62000">
                <a:srgbClr val="F28715"/>
              </a:gs>
              <a:gs pos="1000">
                <a:srgbClr val="FF8F00"/>
              </a:gs>
              <a:gs pos="100000">
                <a:srgbClr val="0061FF"/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mazon Ember" panose="020B0603020204020204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21D34DC-FD48-4830-B31B-82811D1CC7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mazon Ember" panose="020B0603020204020204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541E70D2-3C47-426D-B402-B28662FF58B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2269" y="2612437"/>
            <a:ext cx="10816920" cy="2181632"/>
          </a:xfrm>
          <a:prstGeom prst="rect">
            <a:avLst/>
          </a:prstGeom>
        </p:spPr>
        <p:txBody>
          <a:bodyPr vert="horz" wrap="square" lIns="182880" tIns="146304" rIns="182880" bIns="146304" rtlCol="0">
            <a:noAutofit/>
          </a:bodyPr>
          <a:lstStyle>
            <a:lvl1pPr>
              <a:defRPr>
                <a:solidFill>
                  <a:schemeClr val="bg1"/>
                </a:solidFill>
                <a:latin typeface="Amazon Ember" panose="020B0603020204020204"/>
              </a:defRPr>
            </a:lvl1pPr>
            <a:lvl2pPr>
              <a:defRPr>
                <a:solidFill>
                  <a:schemeClr val="bg1"/>
                </a:solidFill>
                <a:latin typeface="Amazon Ember" panose="020B0603020204020204"/>
              </a:defRPr>
            </a:lvl2pPr>
            <a:lvl3pPr>
              <a:defRPr>
                <a:solidFill>
                  <a:schemeClr val="bg1"/>
                </a:solidFill>
                <a:latin typeface="Amazon Ember" panose="020B0603020204020204"/>
              </a:defRPr>
            </a:lvl3pPr>
            <a:lvl4pPr>
              <a:defRPr>
                <a:solidFill>
                  <a:schemeClr val="bg1"/>
                </a:solidFill>
                <a:latin typeface="Amazon Ember" panose="020B0603020204020204"/>
              </a:defRPr>
            </a:lvl4pPr>
            <a:lvl5pPr>
              <a:defRPr>
                <a:solidFill>
                  <a:schemeClr val="bg1"/>
                </a:solidFill>
                <a:latin typeface="Amazon Ember" panose="020B0603020204020204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文本占位符 21">
            <a:extLst>
              <a:ext uri="{FF2B5EF4-FFF2-40B4-BE49-F238E27FC236}">
                <a16:creationId xmlns:a16="http://schemas.microsoft.com/office/drawing/2014/main" id="{D7DAA508-36C8-4EB3-87D4-CCCBA0F986C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2269" y="288632"/>
            <a:ext cx="9171000" cy="860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bg1"/>
                </a:solidFill>
                <a:latin typeface="Amazon Ember" panose="020B0603020204020204"/>
                <a:cs typeface="Amazon Ember" panose="020B0603020204020204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dirty="0"/>
              <a:t>Presentation Title Goes Here</a:t>
            </a:r>
            <a:endParaRPr lang="zh-CN" altLang="en-US" dirty="0"/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CE0A145E-3CC3-4B87-BDD7-3B50FB450C7D}"/>
              </a:ext>
            </a:extLst>
          </p:cNvPr>
          <p:cNvSpPr txBox="1">
            <a:spLocks noChangeArrowheads="1"/>
          </p:cNvSpPr>
          <p:nvPr/>
        </p:nvSpPr>
        <p:spPr bwMode="black">
          <a:xfrm>
            <a:off x="6355303" y="6609329"/>
            <a:ext cx="7827632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900" b="0" i="0" dirty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© 2019,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700721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_Column_Bulleted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9CF9630-0BC8-4B1F-9F52-DDC95A683B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" y="428"/>
            <a:ext cx="12180952" cy="685714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2B10A2DC-F138-44B4-9499-2C22BBE3FCA7}"/>
              </a:ext>
            </a:extLst>
          </p:cNvPr>
          <p:cNvSpPr/>
          <p:nvPr/>
        </p:nvSpPr>
        <p:spPr>
          <a:xfrm rot="3177559">
            <a:off x="3711770" y="-1507466"/>
            <a:ext cx="9276090" cy="10896777"/>
          </a:xfrm>
          <a:custGeom>
            <a:avLst/>
            <a:gdLst>
              <a:gd name="connsiteX0" fmla="*/ 0 w 9308150"/>
              <a:gd name="connsiteY0" fmla="*/ 0 h 11096278"/>
              <a:gd name="connsiteX1" fmla="*/ 9308150 w 9308150"/>
              <a:gd name="connsiteY1" fmla="*/ 0 h 11096278"/>
              <a:gd name="connsiteX2" fmla="*/ 9308150 w 9308150"/>
              <a:gd name="connsiteY2" fmla="*/ 11096278 h 11096278"/>
              <a:gd name="connsiteX3" fmla="*/ 0 w 9308150"/>
              <a:gd name="connsiteY3" fmla="*/ 11096278 h 11096278"/>
              <a:gd name="connsiteX4" fmla="*/ 0 w 9308150"/>
              <a:gd name="connsiteY4" fmla="*/ 0 h 11096278"/>
              <a:gd name="connsiteX0" fmla="*/ 14797 w 9308150"/>
              <a:gd name="connsiteY0" fmla="*/ 5261677 h 11096278"/>
              <a:gd name="connsiteX1" fmla="*/ 9308150 w 9308150"/>
              <a:gd name="connsiteY1" fmla="*/ 0 h 11096278"/>
              <a:gd name="connsiteX2" fmla="*/ 9308150 w 9308150"/>
              <a:gd name="connsiteY2" fmla="*/ 11096278 h 11096278"/>
              <a:gd name="connsiteX3" fmla="*/ 0 w 9308150"/>
              <a:gd name="connsiteY3" fmla="*/ 11096278 h 11096278"/>
              <a:gd name="connsiteX4" fmla="*/ 14797 w 9308150"/>
              <a:gd name="connsiteY4" fmla="*/ 5261677 h 11096278"/>
              <a:gd name="connsiteX0" fmla="*/ 14797 w 9308150"/>
              <a:gd name="connsiteY0" fmla="*/ 5034282 h 10868883"/>
              <a:gd name="connsiteX1" fmla="*/ 3790568 w 9308150"/>
              <a:gd name="connsiteY1" fmla="*/ 0 h 10868883"/>
              <a:gd name="connsiteX2" fmla="*/ 9308150 w 9308150"/>
              <a:gd name="connsiteY2" fmla="*/ 10868883 h 10868883"/>
              <a:gd name="connsiteX3" fmla="*/ 0 w 9308150"/>
              <a:gd name="connsiteY3" fmla="*/ 10868883 h 10868883"/>
              <a:gd name="connsiteX4" fmla="*/ 14797 w 9308150"/>
              <a:gd name="connsiteY4" fmla="*/ 5034282 h 10868883"/>
              <a:gd name="connsiteX0" fmla="*/ 14797 w 9371059"/>
              <a:gd name="connsiteY0" fmla="*/ 5034282 h 10868883"/>
              <a:gd name="connsiteX1" fmla="*/ 3790568 w 9371059"/>
              <a:gd name="connsiteY1" fmla="*/ 0 h 10868883"/>
              <a:gd name="connsiteX2" fmla="*/ 9308150 w 9371059"/>
              <a:gd name="connsiteY2" fmla="*/ 10868883 h 10868883"/>
              <a:gd name="connsiteX3" fmla="*/ 0 w 9371059"/>
              <a:gd name="connsiteY3" fmla="*/ 10868883 h 10868883"/>
              <a:gd name="connsiteX4" fmla="*/ 14797 w 9371059"/>
              <a:gd name="connsiteY4" fmla="*/ 5034282 h 10868883"/>
              <a:gd name="connsiteX0" fmla="*/ 14797 w 7655869"/>
              <a:gd name="connsiteY0" fmla="*/ 5034282 h 10868883"/>
              <a:gd name="connsiteX1" fmla="*/ 3790568 w 7655869"/>
              <a:gd name="connsiteY1" fmla="*/ 0 h 10868883"/>
              <a:gd name="connsiteX2" fmla="*/ 4164672 w 7655869"/>
              <a:gd name="connsiteY2" fmla="*/ 10853551 h 10868883"/>
              <a:gd name="connsiteX3" fmla="*/ 0 w 7655869"/>
              <a:gd name="connsiteY3" fmla="*/ 10868883 h 10868883"/>
              <a:gd name="connsiteX4" fmla="*/ 14797 w 7655869"/>
              <a:gd name="connsiteY4" fmla="*/ 5034282 h 10868883"/>
              <a:gd name="connsiteX0" fmla="*/ 14797 w 9709138"/>
              <a:gd name="connsiteY0" fmla="*/ 5034282 h 10868883"/>
              <a:gd name="connsiteX1" fmla="*/ 3790568 w 9709138"/>
              <a:gd name="connsiteY1" fmla="*/ 0 h 10868883"/>
              <a:gd name="connsiteX2" fmla="*/ 4164672 w 9709138"/>
              <a:gd name="connsiteY2" fmla="*/ 10853551 h 10868883"/>
              <a:gd name="connsiteX3" fmla="*/ 0 w 9709138"/>
              <a:gd name="connsiteY3" fmla="*/ 10868883 h 10868883"/>
              <a:gd name="connsiteX4" fmla="*/ 14797 w 9709138"/>
              <a:gd name="connsiteY4" fmla="*/ 5034282 h 10868883"/>
              <a:gd name="connsiteX0" fmla="*/ 14797 w 9722309"/>
              <a:gd name="connsiteY0" fmla="*/ 5034282 h 10876502"/>
              <a:gd name="connsiteX1" fmla="*/ 3790568 w 9722309"/>
              <a:gd name="connsiteY1" fmla="*/ 0 h 10876502"/>
              <a:gd name="connsiteX2" fmla="*/ 4195084 w 9722309"/>
              <a:gd name="connsiteY2" fmla="*/ 10876502 h 10876502"/>
              <a:gd name="connsiteX3" fmla="*/ 0 w 9722309"/>
              <a:gd name="connsiteY3" fmla="*/ 10868883 h 10876502"/>
              <a:gd name="connsiteX4" fmla="*/ 14797 w 9722309"/>
              <a:gd name="connsiteY4" fmla="*/ 5034282 h 10876502"/>
              <a:gd name="connsiteX0" fmla="*/ 14797 w 9590624"/>
              <a:gd name="connsiteY0" fmla="*/ 5034282 h 10876502"/>
              <a:gd name="connsiteX1" fmla="*/ 3790568 w 9590624"/>
              <a:gd name="connsiteY1" fmla="*/ 0 h 10876502"/>
              <a:gd name="connsiteX2" fmla="*/ 4195084 w 9590624"/>
              <a:gd name="connsiteY2" fmla="*/ 10876502 h 10876502"/>
              <a:gd name="connsiteX3" fmla="*/ 0 w 9590624"/>
              <a:gd name="connsiteY3" fmla="*/ 10868883 h 10876502"/>
              <a:gd name="connsiteX4" fmla="*/ 14797 w 9590624"/>
              <a:gd name="connsiteY4" fmla="*/ 5034282 h 10876502"/>
              <a:gd name="connsiteX0" fmla="*/ 14797 w 9599456"/>
              <a:gd name="connsiteY0" fmla="*/ 5054557 h 10896777"/>
              <a:gd name="connsiteX1" fmla="*/ 3805869 w 9599456"/>
              <a:gd name="connsiteY1" fmla="*/ 0 h 10896777"/>
              <a:gd name="connsiteX2" fmla="*/ 4195084 w 9599456"/>
              <a:gd name="connsiteY2" fmla="*/ 10896777 h 10896777"/>
              <a:gd name="connsiteX3" fmla="*/ 0 w 9599456"/>
              <a:gd name="connsiteY3" fmla="*/ 10889158 h 10896777"/>
              <a:gd name="connsiteX4" fmla="*/ 14797 w 9599456"/>
              <a:gd name="connsiteY4" fmla="*/ 5054557 h 10896777"/>
              <a:gd name="connsiteX0" fmla="*/ 14797 w 8418639"/>
              <a:gd name="connsiteY0" fmla="*/ 5054557 h 10896777"/>
              <a:gd name="connsiteX1" fmla="*/ 3805869 w 8418639"/>
              <a:gd name="connsiteY1" fmla="*/ 0 h 10896777"/>
              <a:gd name="connsiteX2" fmla="*/ 4195084 w 8418639"/>
              <a:gd name="connsiteY2" fmla="*/ 10896777 h 10896777"/>
              <a:gd name="connsiteX3" fmla="*/ 0 w 8418639"/>
              <a:gd name="connsiteY3" fmla="*/ 10889158 h 10896777"/>
              <a:gd name="connsiteX4" fmla="*/ 14797 w 8418639"/>
              <a:gd name="connsiteY4" fmla="*/ 5054557 h 10896777"/>
              <a:gd name="connsiteX0" fmla="*/ 14797 w 8358492"/>
              <a:gd name="connsiteY0" fmla="*/ 5054557 h 10896777"/>
              <a:gd name="connsiteX1" fmla="*/ 3805869 w 8358492"/>
              <a:gd name="connsiteY1" fmla="*/ 0 h 10896777"/>
              <a:gd name="connsiteX2" fmla="*/ 4195084 w 8358492"/>
              <a:gd name="connsiteY2" fmla="*/ 10896777 h 10896777"/>
              <a:gd name="connsiteX3" fmla="*/ 0 w 8358492"/>
              <a:gd name="connsiteY3" fmla="*/ 10889158 h 10896777"/>
              <a:gd name="connsiteX4" fmla="*/ 14797 w 8358492"/>
              <a:gd name="connsiteY4" fmla="*/ 5054557 h 10896777"/>
              <a:gd name="connsiteX0" fmla="*/ 14797 w 8003272"/>
              <a:gd name="connsiteY0" fmla="*/ 5054557 h 10896777"/>
              <a:gd name="connsiteX1" fmla="*/ 3805869 w 8003272"/>
              <a:gd name="connsiteY1" fmla="*/ 0 h 10896777"/>
              <a:gd name="connsiteX2" fmla="*/ 4195084 w 8003272"/>
              <a:gd name="connsiteY2" fmla="*/ 10896777 h 10896777"/>
              <a:gd name="connsiteX3" fmla="*/ 0 w 8003272"/>
              <a:gd name="connsiteY3" fmla="*/ 10889158 h 10896777"/>
              <a:gd name="connsiteX4" fmla="*/ 14797 w 8003272"/>
              <a:gd name="connsiteY4" fmla="*/ 5054557 h 10896777"/>
              <a:gd name="connsiteX0" fmla="*/ 14797 w 8057955"/>
              <a:gd name="connsiteY0" fmla="*/ 5054557 h 10896777"/>
              <a:gd name="connsiteX1" fmla="*/ 3805869 w 8057955"/>
              <a:gd name="connsiteY1" fmla="*/ 0 h 10896777"/>
              <a:gd name="connsiteX2" fmla="*/ 4195084 w 8057955"/>
              <a:gd name="connsiteY2" fmla="*/ 10896777 h 10896777"/>
              <a:gd name="connsiteX3" fmla="*/ 0 w 8057955"/>
              <a:gd name="connsiteY3" fmla="*/ 10889158 h 10896777"/>
              <a:gd name="connsiteX4" fmla="*/ 14797 w 8057955"/>
              <a:gd name="connsiteY4" fmla="*/ 5054557 h 10896777"/>
              <a:gd name="connsiteX0" fmla="*/ 14797 w 8003774"/>
              <a:gd name="connsiteY0" fmla="*/ 5054927 h 10897147"/>
              <a:gd name="connsiteX1" fmla="*/ 3805869 w 8003774"/>
              <a:gd name="connsiteY1" fmla="*/ 370 h 10897147"/>
              <a:gd name="connsiteX2" fmla="*/ 8002555 w 8003774"/>
              <a:gd name="connsiteY2" fmla="*/ 4821082 h 10897147"/>
              <a:gd name="connsiteX3" fmla="*/ 4195084 w 8003774"/>
              <a:gd name="connsiteY3" fmla="*/ 10897147 h 10897147"/>
              <a:gd name="connsiteX4" fmla="*/ 0 w 8003774"/>
              <a:gd name="connsiteY4" fmla="*/ 10889528 h 10897147"/>
              <a:gd name="connsiteX5" fmla="*/ 14797 w 8003774"/>
              <a:gd name="connsiteY5" fmla="*/ 5054927 h 10897147"/>
              <a:gd name="connsiteX0" fmla="*/ 14797 w 9235868"/>
              <a:gd name="connsiteY0" fmla="*/ 5055021 h 10897241"/>
              <a:gd name="connsiteX1" fmla="*/ 3805869 w 9235868"/>
              <a:gd name="connsiteY1" fmla="*/ 464 h 10897241"/>
              <a:gd name="connsiteX2" fmla="*/ 9235042 w 9235868"/>
              <a:gd name="connsiteY2" fmla="*/ 4200007 h 10897241"/>
              <a:gd name="connsiteX3" fmla="*/ 4195084 w 9235868"/>
              <a:gd name="connsiteY3" fmla="*/ 10897241 h 10897241"/>
              <a:gd name="connsiteX4" fmla="*/ 0 w 9235868"/>
              <a:gd name="connsiteY4" fmla="*/ 10889622 h 10897241"/>
              <a:gd name="connsiteX5" fmla="*/ 14797 w 9235868"/>
              <a:gd name="connsiteY5" fmla="*/ 5055021 h 10897241"/>
              <a:gd name="connsiteX0" fmla="*/ 14797 w 9235868"/>
              <a:gd name="connsiteY0" fmla="*/ 5054896 h 10897116"/>
              <a:gd name="connsiteX1" fmla="*/ 3805869 w 9235868"/>
              <a:gd name="connsiteY1" fmla="*/ 339 h 10897116"/>
              <a:gd name="connsiteX2" fmla="*/ 9235042 w 9235868"/>
              <a:gd name="connsiteY2" fmla="*/ 4199882 h 10897116"/>
              <a:gd name="connsiteX3" fmla="*/ 4195084 w 9235868"/>
              <a:gd name="connsiteY3" fmla="*/ 10897116 h 10897116"/>
              <a:gd name="connsiteX4" fmla="*/ 0 w 9235868"/>
              <a:gd name="connsiteY4" fmla="*/ 10889497 h 10897116"/>
              <a:gd name="connsiteX5" fmla="*/ 14797 w 9235868"/>
              <a:gd name="connsiteY5" fmla="*/ 5054896 h 10897116"/>
              <a:gd name="connsiteX0" fmla="*/ 14797 w 9235868"/>
              <a:gd name="connsiteY0" fmla="*/ 5054557 h 10896777"/>
              <a:gd name="connsiteX1" fmla="*/ 3805869 w 9235868"/>
              <a:gd name="connsiteY1" fmla="*/ 0 h 10896777"/>
              <a:gd name="connsiteX2" fmla="*/ 9235042 w 9235868"/>
              <a:gd name="connsiteY2" fmla="*/ 4199543 h 10896777"/>
              <a:gd name="connsiteX3" fmla="*/ 4195084 w 9235868"/>
              <a:gd name="connsiteY3" fmla="*/ 10896777 h 10896777"/>
              <a:gd name="connsiteX4" fmla="*/ 0 w 9235868"/>
              <a:gd name="connsiteY4" fmla="*/ 10889158 h 10896777"/>
              <a:gd name="connsiteX5" fmla="*/ 14797 w 9235868"/>
              <a:gd name="connsiteY5" fmla="*/ 5054557 h 10896777"/>
              <a:gd name="connsiteX0" fmla="*/ 14797 w 9220949"/>
              <a:gd name="connsiteY0" fmla="*/ 5054557 h 10896777"/>
              <a:gd name="connsiteX1" fmla="*/ 3805869 w 9220949"/>
              <a:gd name="connsiteY1" fmla="*/ 0 h 10896777"/>
              <a:gd name="connsiteX2" fmla="*/ 9220120 w 9220949"/>
              <a:gd name="connsiteY2" fmla="*/ 4092818 h 10896777"/>
              <a:gd name="connsiteX3" fmla="*/ 4195084 w 9220949"/>
              <a:gd name="connsiteY3" fmla="*/ 10896777 h 10896777"/>
              <a:gd name="connsiteX4" fmla="*/ 0 w 9220949"/>
              <a:gd name="connsiteY4" fmla="*/ 10889158 h 10896777"/>
              <a:gd name="connsiteX5" fmla="*/ 14797 w 9220949"/>
              <a:gd name="connsiteY5" fmla="*/ 5054557 h 10896777"/>
              <a:gd name="connsiteX0" fmla="*/ 14797 w 9220120"/>
              <a:gd name="connsiteY0" fmla="*/ 5054557 h 10896777"/>
              <a:gd name="connsiteX1" fmla="*/ 3805869 w 9220120"/>
              <a:gd name="connsiteY1" fmla="*/ 0 h 10896777"/>
              <a:gd name="connsiteX2" fmla="*/ 9220120 w 9220120"/>
              <a:gd name="connsiteY2" fmla="*/ 4092818 h 10896777"/>
              <a:gd name="connsiteX3" fmla="*/ 4195084 w 9220120"/>
              <a:gd name="connsiteY3" fmla="*/ 10896777 h 10896777"/>
              <a:gd name="connsiteX4" fmla="*/ 0 w 9220120"/>
              <a:gd name="connsiteY4" fmla="*/ 10889158 h 10896777"/>
              <a:gd name="connsiteX5" fmla="*/ 14797 w 9220120"/>
              <a:gd name="connsiteY5" fmla="*/ 5054557 h 10896777"/>
              <a:gd name="connsiteX0" fmla="*/ 14797 w 9220120"/>
              <a:gd name="connsiteY0" fmla="*/ 5054557 h 10896777"/>
              <a:gd name="connsiteX1" fmla="*/ 3805869 w 9220120"/>
              <a:gd name="connsiteY1" fmla="*/ 0 h 10896777"/>
              <a:gd name="connsiteX2" fmla="*/ 9220120 w 9220120"/>
              <a:gd name="connsiteY2" fmla="*/ 4092818 h 10896777"/>
              <a:gd name="connsiteX3" fmla="*/ 4195084 w 9220120"/>
              <a:gd name="connsiteY3" fmla="*/ 10896777 h 10896777"/>
              <a:gd name="connsiteX4" fmla="*/ 0 w 9220120"/>
              <a:gd name="connsiteY4" fmla="*/ 10889158 h 10896777"/>
              <a:gd name="connsiteX5" fmla="*/ 14797 w 9220120"/>
              <a:gd name="connsiteY5" fmla="*/ 5054557 h 10896777"/>
              <a:gd name="connsiteX0" fmla="*/ 14797 w 9239056"/>
              <a:gd name="connsiteY0" fmla="*/ 5054557 h 10896777"/>
              <a:gd name="connsiteX1" fmla="*/ 3805869 w 9239056"/>
              <a:gd name="connsiteY1" fmla="*/ 0 h 10896777"/>
              <a:gd name="connsiteX2" fmla="*/ 9239056 w 9239056"/>
              <a:gd name="connsiteY2" fmla="*/ 4130975 h 10896777"/>
              <a:gd name="connsiteX3" fmla="*/ 4195084 w 9239056"/>
              <a:gd name="connsiteY3" fmla="*/ 10896777 h 10896777"/>
              <a:gd name="connsiteX4" fmla="*/ 0 w 9239056"/>
              <a:gd name="connsiteY4" fmla="*/ 10889158 h 10896777"/>
              <a:gd name="connsiteX5" fmla="*/ 14797 w 9239056"/>
              <a:gd name="connsiteY5" fmla="*/ 5054557 h 10896777"/>
              <a:gd name="connsiteX0" fmla="*/ 14797 w 9239056"/>
              <a:gd name="connsiteY0" fmla="*/ 5054557 h 10896777"/>
              <a:gd name="connsiteX1" fmla="*/ 3805869 w 9239056"/>
              <a:gd name="connsiteY1" fmla="*/ 0 h 10896777"/>
              <a:gd name="connsiteX2" fmla="*/ 9239056 w 9239056"/>
              <a:gd name="connsiteY2" fmla="*/ 4130975 h 10896777"/>
              <a:gd name="connsiteX3" fmla="*/ 4195084 w 9239056"/>
              <a:gd name="connsiteY3" fmla="*/ 10896777 h 10896777"/>
              <a:gd name="connsiteX4" fmla="*/ 0 w 9239056"/>
              <a:gd name="connsiteY4" fmla="*/ 10889158 h 10896777"/>
              <a:gd name="connsiteX5" fmla="*/ 14797 w 9239056"/>
              <a:gd name="connsiteY5" fmla="*/ 5054557 h 10896777"/>
              <a:gd name="connsiteX0" fmla="*/ 14797 w 9239056"/>
              <a:gd name="connsiteY0" fmla="*/ 5054557 h 10896777"/>
              <a:gd name="connsiteX1" fmla="*/ 3805869 w 9239056"/>
              <a:gd name="connsiteY1" fmla="*/ 0 h 10896777"/>
              <a:gd name="connsiteX2" fmla="*/ 9239056 w 9239056"/>
              <a:gd name="connsiteY2" fmla="*/ 4130975 h 10896777"/>
              <a:gd name="connsiteX3" fmla="*/ 4195084 w 9239056"/>
              <a:gd name="connsiteY3" fmla="*/ 10896777 h 10896777"/>
              <a:gd name="connsiteX4" fmla="*/ 0 w 9239056"/>
              <a:gd name="connsiteY4" fmla="*/ 10889158 h 10896777"/>
              <a:gd name="connsiteX5" fmla="*/ 14797 w 9239056"/>
              <a:gd name="connsiteY5" fmla="*/ 5054557 h 10896777"/>
              <a:gd name="connsiteX0" fmla="*/ 14797 w 9276090"/>
              <a:gd name="connsiteY0" fmla="*/ 5054557 h 10896777"/>
              <a:gd name="connsiteX1" fmla="*/ 3805869 w 9276090"/>
              <a:gd name="connsiteY1" fmla="*/ 0 h 10896777"/>
              <a:gd name="connsiteX2" fmla="*/ 9276090 w 9276090"/>
              <a:gd name="connsiteY2" fmla="*/ 4143443 h 10896777"/>
              <a:gd name="connsiteX3" fmla="*/ 4195084 w 9276090"/>
              <a:gd name="connsiteY3" fmla="*/ 10896777 h 10896777"/>
              <a:gd name="connsiteX4" fmla="*/ 0 w 9276090"/>
              <a:gd name="connsiteY4" fmla="*/ 10889158 h 10896777"/>
              <a:gd name="connsiteX5" fmla="*/ 14797 w 9276090"/>
              <a:gd name="connsiteY5" fmla="*/ 5054557 h 10896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76090" h="10896777">
                <a:moveTo>
                  <a:pt x="14797" y="5054557"/>
                </a:moveTo>
                <a:lnTo>
                  <a:pt x="3805869" y="0"/>
                </a:lnTo>
                <a:cubicBezTo>
                  <a:pt x="6631958" y="2091471"/>
                  <a:pt x="7997101" y="3177138"/>
                  <a:pt x="9276090" y="4143443"/>
                </a:cubicBezTo>
                <a:lnTo>
                  <a:pt x="4195084" y="10896777"/>
                </a:lnTo>
                <a:lnTo>
                  <a:pt x="0" y="10889158"/>
                </a:lnTo>
                <a:cubicBezTo>
                  <a:pt x="4932" y="8944291"/>
                  <a:pt x="9865" y="6999424"/>
                  <a:pt x="14797" y="5054557"/>
                </a:cubicBezTo>
                <a:close/>
              </a:path>
            </a:pathLst>
          </a:custGeom>
          <a:gradFill>
            <a:gsLst>
              <a:gs pos="54000">
                <a:srgbClr val="7E6AB3"/>
              </a:gs>
              <a:gs pos="0">
                <a:srgbClr val="41ABF5"/>
              </a:gs>
              <a:gs pos="100000">
                <a:srgbClr val="934F99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mazon Ember" panose="020B0603020204020204"/>
              </a:rPr>
              <a:t> </a:t>
            </a:r>
            <a:endParaRPr lang="zh-CN" altLang="en-US" dirty="0">
              <a:latin typeface="Amazon Ember" panose="020B0603020204020204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A1FD8AC-CA6B-4CEF-BD05-783716596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9612" y="2918545"/>
            <a:ext cx="5168867" cy="2047740"/>
          </a:xfrm>
          <a:prstGeom prst="rect">
            <a:avLst/>
          </a:prstGeom>
        </p:spPr>
        <p:txBody>
          <a:bodyPr vert="horz" wrap="square" lIns="182880" tIns="146304" rIns="182880" bIns="146304" rtlCol="0">
            <a:spAutoFit/>
          </a:bodyPr>
          <a:lstStyle>
            <a:lvl1pPr>
              <a:defRPr>
                <a:solidFill>
                  <a:schemeClr val="bg1"/>
                </a:solidFill>
                <a:latin typeface="Amazon Ember" panose="020B0603020204020204"/>
              </a:defRPr>
            </a:lvl1pPr>
            <a:lvl2pPr>
              <a:defRPr>
                <a:solidFill>
                  <a:schemeClr val="bg1"/>
                </a:solidFill>
                <a:latin typeface="Amazon Ember" panose="020B0603020204020204"/>
              </a:defRPr>
            </a:lvl2pPr>
            <a:lvl3pPr>
              <a:defRPr>
                <a:solidFill>
                  <a:schemeClr val="bg1"/>
                </a:solidFill>
                <a:latin typeface="Amazon Ember" panose="020B0603020204020204"/>
              </a:defRPr>
            </a:lvl3pPr>
            <a:lvl4pPr>
              <a:defRPr>
                <a:solidFill>
                  <a:schemeClr val="bg1"/>
                </a:solidFill>
                <a:latin typeface="Amazon Ember" panose="020B0603020204020204"/>
              </a:defRPr>
            </a:lvl4pPr>
            <a:lvl5pPr>
              <a:defRPr>
                <a:solidFill>
                  <a:schemeClr val="bg1"/>
                </a:solidFill>
                <a:latin typeface="Amazon Ember" panose="020B0603020204020204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80CE945-49EB-4E49-B187-1F6CB191EA0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53523" y="2920581"/>
            <a:ext cx="5143500" cy="2047740"/>
          </a:xfrm>
          <a:prstGeom prst="rect">
            <a:avLst/>
          </a:prstGeom>
        </p:spPr>
        <p:txBody>
          <a:bodyPr vert="horz" wrap="square" lIns="182880" tIns="146304" rIns="182880" bIns="146304" rtlCol="0">
            <a:spAutoFit/>
          </a:bodyPr>
          <a:lstStyle>
            <a:lvl1pPr>
              <a:defRPr>
                <a:solidFill>
                  <a:schemeClr val="bg1"/>
                </a:solidFill>
                <a:latin typeface="Amazon Ember" panose="020B0603020204020204"/>
              </a:defRPr>
            </a:lvl1pPr>
            <a:lvl2pPr>
              <a:defRPr>
                <a:solidFill>
                  <a:schemeClr val="bg1"/>
                </a:solidFill>
                <a:latin typeface="Amazon Ember" panose="020B0603020204020204"/>
              </a:defRPr>
            </a:lvl2pPr>
            <a:lvl3pPr>
              <a:defRPr>
                <a:solidFill>
                  <a:schemeClr val="bg1"/>
                </a:solidFill>
                <a:latin typeface="Amazon Ember" panose="020B0603020204020204"/>
              </a:defRPr>
            </a:lvl3pPr>
            <a:lvl4pPr>
              <a:defRPr>
                <a:solidFill>
                  <a:schemeClr val="bg1"/>
                </a:solidFill>
                <a:latin typeface="Amazon Ember" panose="020B0603020204020204"/>
              </a:defRPr>
            </a:lvl4pPr>
            <a:lvl5pPr>
              <a:defRPr>
                <a:solidFill>
                  <a:schemeClr val="bg1"/>
                </a:solidFill>
                <a:latin typeface="Amazon Ember" panose="020B0603020204020204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F1343F4-FF2D-4C6E-81B8-1700F70B4DC1}"/>
              </a:ext>
            </a:extLst>
          </p:cNvPr>
          <p:cNvSpPr txBox="1"/>
          <p:nvPr/>
        </p:nvSpPr>
        <p:spPr>
          <a:xfrm>
            <a:off x="10360047" y="11766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2400" spc="300" dirty="0">
              <a:solidFill>
                <a:schemeClr val="bg1"/>
              </a:solidFill>
              <a:latin typeface="Amazon Ember" panose="020B0603020204020204"/>
              <a:cs typeface="Amazon Ember Light" panose="020B0403020204020204" pitchFamily="34" charset="0"/>
            </a:endParaRPr>
          </a:p>
        </p:txBody>
      </p:sp>
      <p:sp>
        <p:nvSpPr>
          <p:cNvPr id="11" name="文本占位符 21">
            <a:extLst>
              <a:ext uri="{FF2B5EF4-FFF2-40B4-BE49-F238E27FC236}">
                <a16:creationId xmlns:a16="http://schemas.microsoft.com/office/drawing/2014/main" id="{60F8EA15-627A-4660-81C5-A37523FE349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2269" y="288632"/>
            <a:ext cx="9171000" cy="860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bg1"/>
                </a:solidFill>
                <a:latin typeface="Amazon Ember" panose="020B0603020204020204"/>
                <a:cs typeface="Amazon Ember" panose="020B0603020204020204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dirty="0"/>
              <a:t>Presentation Title Goes Here</a:t>
            </a:r>
            <a:endParaRPr lang="zh-CN" altLang="en-US" dirty="0"/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1FEEB89D-B9C4-4C00-99C5-3991A13DFD7F}"/>
              </a:ext>
            </a:extLst>
          </p:cNvPr>
          <p:cNvSpPr txBox="1">
            <a:spLocks noChangeArrowheads="1"/>
          </p:cNvSpPr>
          <p:nvPr/>
        </p:nvSpPr>
        <p:spPr bwMode="black">
          <a:xfrm>
            <a:off x="6355303" y="6609329"/>
            <a:ext cx="7827632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900" b="0" i="0" dirty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© 2019,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18025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Bulleted_Content">
  <p:cSld name="1_Title_and_Bulleted_Conten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15705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167" y="-31972"/>
            <a:ext cx="12200424" cy="5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10360047" y="18812"/>
            <a:ext cx="184800" cy="4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652269" y="2612437"/>
            <a:ext cx="10816800" cy="2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09725" rIns="137150" bIns="109725" anchor="t" anchorCtr="0">
            <a:noAutofit/>
          </a:bodyPr>
          <a:lstStyle>
            <a:lvl1pPr marL="609585" lvl="0" indent="-482588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lvl="1" indent="-457189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2pPr>
            <a:lvl3pPr marL="1828754" lvl="2" indent="-431789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solidFill>
                  <a:schemeClr val="dk1"/>
                </a:solidFill>
              </a:defRPr>
            </a:lvl3pPr>
            <a:lvl4pPr marL="2438339" lvl="3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solidFill>
                  <a:schemeClr val="dk1"/>
                </a:solidFill>
              </a:defRPr>
            </a:lvl4pPr>
            <a:lvl5pPr marL="3047924" lvl="4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solidFill>
                  <a:schemeClr val="dk1"/>
                </a:solidFill>
              </a:defRPr>
            </a:lvl5pPr>
            <a:lvl6pPr marL="3657509" lvl="5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2"/>
          </p:nvPr>
        </p:nvSpPr>
        <p:spPr>
          <a:xfrm>
            <a:off x="652269" y="790145"/>
            <a:ext cx="8571200" cy="9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304792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lvl="1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Google Shape;72;p15"/>
          <p:cNvSpPr txBox="1"/>
          <p:nvPr/>
        </p:nvSpPr>
        <p:spPr>
          <a:xfrm>
            <a:off x="6355303" y="6609329"/>
            <a:ext cx="7827600" cy="1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33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2019, Amazon Web Services, Inc. or its affiliates. All rights reserved.</a:t>
            </a:r>
            <a:endParaRPr sz="1467"/>
          </a:p>
        </p:txBody>
      </p:sp>
    </p:spTree>
    <p:extLst>
      <p:ext uri="{BB962C8B-B14F-4D97-AF65-F5344CB8AC3E}">
        <p14:creationId xmlns:p14="http://schemas.microsoft.com/office/powerpoint/2010/main" val="3371935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104BD-B345-B647-8750-DEFC8468D1D6}" type="datetimeFigureOut">
              <a:rPr lang="en-US" smtClean="0"/>
              <a:t>7/12/20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2CFF-568B-0349-8B7D-36C2BE385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072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104BD-B345-B647-8750-DEFC8468D1D6}" type="datetimeFigureOut">
              <a:rPr lang="en-US" smtClean="0"/>
              <a:t>7/12/20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2CFF-568B-0349-8B7D-36C2BE385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56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104BD-B345-B647-8750-DEFC8468D1D6}" type="datetimeFigureOut">
              <a:rPr lang="en-US" smtClean="0"/>
              <a:t>7/12/20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2CFF-568B-0349-8B7D-36C2BE385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421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104BD-B345-B647-8750-DEFC8468D1D6}" type="datetimeFigureOut">
              <a:rPr lang="en-US" smtClean="0"/>
              <a:t>7/12/20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2CFF-568B-0349-8B7D-36C2BE385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522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104BD-B345-B647-8750-DEFC8468D1D6}" type="datetimeFigureOut">
              <a:rPr lang="en-US" smtClean="0"/>
              <a:t>7/12/20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2CFF-568B-0349-8B7D-36C2BE385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297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104BD-B345-B647-8750-DEFC8468D1D6}" type="datetimeFigureOut">
              <a:rPr lang="en-US" smtClean="0"/>
              <a:t>7/12/20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2CFF-568B-0349-8B7D-36C2BE385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658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104BD-B345-B647-8750-DEFC8468D1D6}" type="datetimeFigureOut">
              <a:rPr lang="en-US" smtClean="0"/>
              <a:t>7/12/20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2CFF-568B-0349-8B7D-36C2BE385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198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104BD-B345-B647-8750-DEFC8468D1D6}" type="datetimeFigureOut">
              <a:rPr lang="en-US" smtClean="0"/>
              <a:t>7/12/20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82CFF-568B-0349-8B7D-36C2BE385B9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图片 14">
            <a:extLst>
              <a:ext uri="{FF2B5EF4-FFF2-40B4-BE49-F238E27FC236}">
                <a16:creationId xmlns:a16="http://schemas.microsoft.com/office/drawing/2014/main" id="{F280670F-6192-D145-B9A5-690DAD52EE2A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" y="0"/>
            <a:ext cx="12192758" cy="6876000"/>
          </a:xfrm>
          <a:prstGeom prst="rect">
            <a:avLst/>
          </a:prstGeom>
        </p:spPr>
      </p:pic>
      <p:sp>
        <p:nvSpPr>
          <p:cNvPr id="8" name="TextBox 3">
            <a:extLst>
              <a:ext uri="{FF2B5EF4-FFF2-40B4-BE49-F238E27FC236}">
                <a16:creationId xmlns:a16="http://schemas.microsoft.com/office/drawing/2014/main" id="{9B576A3E-BF21-984E-AF39-E644ADD05834}"/>
              </a:ext>
            </a:extLst>
          </p:cNvPr>
          <p:cNvSpPr txBox="1">
            <a:spLocks noChangeArrowheads="1"/>
          </p:cNvSpPr>
          <p:nvPr/>
        </p:nvSpPr>
        <p:spPr bwMode="black">
          <a:xfrm>
            <a:off x="6355303" y="6609329"/>
            <a:ext cx="7827632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900" b="0" i="0" dirty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© 2019,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101541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56C14-E6D2-E548-BD4A-3C4FFE4298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虎牙直播</a:t>
            </a:r>
            <a:br>
              <a:rPr lang="en-US" altLang="zh-CN" dirty="0"/>
            </a:br>
            <a:r>
              <a:rPr lang="en-US" altLang="zh-CN" dirty="0"/>
              <a:t>07/16</a:t>
            </a:r>
            <a:r>
              <a:rPr lang="zh-CN" altLang="en-US" dirty="0"/>
              <a:t> </a:t>
            </a:r>
            <a:r>
              <a:rPr lang="en-US" altLang="zh-CN" dirty="0"/>
              <a:t>DGL-Workshop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F37F70-708D-0F43-94DC-B493AFAC5C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b="1" dirty="0"/>
              <a:t>AWS</a:t>
            </a:r>
            <a:r>
              <a:rPr lang="zh-CN" altLang="en-US" b="1" dirty="0"/>
              <a:t>上海人工智能研究院（</a:t>
            </a:r>
            <a:r>
              <a:rPr lang="en-US" altLang="zh-CN" b="1" dirty="0"/>
              <a:t>AWS </a:t>
            </a:r>
            <a:r>
              <a:rPr lang="en-US" altLang="zh-CN" b="1" dirty="0" err="1"/>
              <a:t>ShangHai</a:t>
            </a:r>
            <a:r>
              <a:rPr lang="en-US" altLang="zh-CN" b="1" dirty="0"/>
              <a:t> AI Lab</a:t>
            </a:r>
            <a:r>
              <a:rPr lang="zh-CN" altLang="en-US" b="1" dirty="0"/>
              <a:t>）</a:t>
            </a:r>
            <a:endParaRPr lang="en-US" altLang="zh-CN" b="1" dirty="0"/>
          </a:p>
          <a:p>
            <a:r>
              <a:rPr lang="en-US" altLang="zh-CN" b="1" dirty="0"/>
              <a:t>DGL</a:t>
            </a:r>
            <a:r>
              <a:rPr lang="zh-CN" altLang="en-US" b="1" dirty="0"/>
              <a:t>实验室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1165317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4A00501-7329-4B42-96D5-A60BABA717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2269" y="1848055"/>
            <a:ext cx="10816800" cy="3728986"/>
          </a:xfrm>
        </p:spPr>
        <p:txBody>
          <a:bodyPr/>
          <a:lstStyle/>
          <a:p>
            <a:pPr marL="126997" indent="0">
              <a:buNone/>
            </a:pPr>
            <a:r>
              <a:rPr lang="zh-CN" altLang="en-US" dirty="0"/>
              <a:t>时间：</a:t>
            </a:r>
            <a:r>
              <a:rPr lang="en-US" altLang="zh-CN" dirty="0"/>
              <a:t>10:30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16:00</a:t>
            </a:r>
          </a:p>
          <a:p>
            <a:pPr marL="126997" indent="0">
              <a:buNone/>
            </a:pPr>
            <a:r>
              <a:rPr lang="zh-CN" altLang="en-US" dirty="0"/>
              <a:t>议题：</a:t>
            </a:r>
            <a:endParaRPr lang="en-US" altLang="zh-CN" dirty="0"/>
          </a:p>
          <a:p>
            <a:pPr marL="126997" indent="0">
              <a:buNone/>
            </a:pPr>
            <a:r>
              <a:rPr lang="en-US" dirty="0"/>
              <a:t>	</a:t>
            </a:r>
            <a:r>
              <a:rPr lang="zh-CN" altLang="en-US" dirty="0"/>
              <a:t>议题一：图神经网络和</a:t>
            </a:r>
            <a:r>
              <a:rPr lang="en-US" altLang="zh-CN" dirty="0"/>
              <a:t>DGL</a:t>
            </a:r>
            <a:r>
              <a:rPr lang="zh-CN" altLang="en-US" dirty="0"/>
              <a:t>技术综述</a:t>
            </a:r>
            <a:r>
              <a:rPr lang="en-US" altLang="zh-CN" dirty="0"/>
              <a:t>	10:30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11:00 </a:t>
            </a:r>
          </a:p>
          <a:p>
            <a:pPr marL="126997" indent="0">
              <a:buNone/>
            </a:pPr>
            <a:r>
              <a:rPr lang="en-US" dirty="0"/>
              <a:t>	</a:t>
            </a:r>
            <a:r>
              <a:rPr lang="zh-CN" altLang="en-US" dirty="0"/>
              <a:t>议题二：</a:t>
            </a:r>
            <a:r>
              <a:rPr lang="en-US" altLang="zh-CN" dirty="0"/>
              <a:t>DGL</a:t>
            </a:r>
            <a:r>
              <a:rPr lang="zh-CN" altLang="en-US" dirty="0"/>
              <a:t>代码实战</a:t>
            </a:r>
            <a:r>
              <a:rPr lang="en-US" altLang="zh-CN" dirty="0"/>
              <a:t>1</a:t>
            </a:r>
            <a:r>
              <a:rPr lang="zh-CN" altLang="en-US" dirty="0"/>
              <a:t>和</a:t>
            </a:r>
            <a:r>
              <a:rPr lang="en-US" altLang="zh-CN" dirty="0"/>
              <a:t>2			11:00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12:00</a:t>
            </a:r>
          </a:p>
          <a:p>
            <a:pPr marL="126997" indent="0">
              <a:buNone/>
            </a:pPr>
            <a:r>
              <a:rPr lang="en-US" dirty="0"/>
              <a:t>	</a:t>
            </a:r>
            <a:r>
              <a:rPr lang="zh-CN" altLang="en-US" dirty="0"/>
              <a:t>午    休：</a:t>
            </a:r>
            <a:r>
              <a:rPr lang="en-US" altLang="zh-CN" dirty="0"/>
              <a:t>						12:00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14:00</a:t>
            </a:r>
            <a:r>
              <a:rPr lang="en-US" dirty="0"/>
              <a:t>	</a:t>
            </a:r>
          </a:p>
          <a:p>
            <a:pPr marL="126997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议题三：</a:t>
            </a:r>
            <a:r>
              <a:rPr lang="en-US" altLang="zh-CN" dirty="0"/>
              <a:t>DGL</a:t>
            </a:r>
            <a:r>
              <a:rPr lang="zh-CN" altLang="en-US" dirty="0"/>
              <a:t>代码实战</a:t>
            </a:r>
            <a:r>
              <a:rPr lang="en-US" altLang="zh-CN" dirty="0"/>
              <a:t>3			14:30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15:30</a:t>
            </a:r>
          </a:p>
          <a:p>
            <a:pPr marL="126997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议题四：</a:t>
            </a:r>
            <a:r>
              <a:rPr lang="en-US" altLang="zh-CN" dirty="0"/>
              <a:t>DGL</a:t>
            </a:r>
            <a:r>
              <a:rPr lang="zh-CN" altLang="en-US" dirty="0"/>
              <a:t>在反欺诈中的实战应用</a:t>
            </a:r>
            <a:r>
              <a:rPr lang="en-US" altLang="zh-CN" dirty="0"/>
              <a:t>	15:30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16:30</a:t>
            </a:r>
          </a:p>
          <a:p>
            <a:pPr marL="126997" indent="0">
              <a:buNone/>
            </a:pPr>
            <a:r>
              <a:rPr lang="en-US" dirty="0"/>
              <a:t>	</a:t>
            </a:r>
            <a:r>
              <a:rPr lang="zh-CN" altLang="en-US" dirty="0"/>
              <a:t>议题五：虎牙直播合作项目探讨</a:t>
            </a:r>
            <a:r>
              <a:rPr lang="en-US" altLang="zh-CN" dirty="0"/>
              <a:t>		16:30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17:00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FD92C5-8FD1-4647-BB66-F6C1024BF04A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52268" y="790145"/>
            <a:ext cx="9168625" cy="999600"/>
          </a:xfrm>
        </p:spPr>
        <p:txBody>
          <a:bodyPr/>
          <a:lstStyle/>
          <a:p>
            <a:r>
              <a:rPr lang="zh-CN" altLang="en-US" dirty="0"/>
              <a:t>日程安排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660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3098F49-01EB-534E-B724-9CE8C3A96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2269" y="1800000"/>
            <a:ext cx="10816800" cy="3669610"/>
          </a:xfrm>
        </p:spPr>
        <p:txBody>
          <a:bodyPr/>
          <a:lstStyle/>
          <a:p>
            <a:pPr marL="126997" indent="0">
              <a:buNone/>
            </a:pPr>
            <a:r>
              <a:rPr lang="zh-CN" altLang="en-US" dirty="0"/>
              <a:t>计算机：</a:t>
            </a:r>
            <a:endParaRPr lang="en-US" altLang="zh-CN" dirty="0"/>
          </a:p>
          <a:p>
            <a:pPr lvl="1"/>
            <a:r>
              <a:rPr lang="zh-CN" altLang="en-US" dirty="0"/>
              <a:t>安装了</a:t>
            </a:r>
            <a:r>
              <a:rPr lang="en-US" altLang="zh-CN" dirty="0"/>
              <a:t>Python</a:t>
            </a:r>
            <a:r>
              <a:rPr lang="zh-CN" altLang="en-US" dirty="0"/>
              <a:t> </a:t>
            </a:r>
            <a:r>
              <a:rPr lang="en-US" altLang="zh-CN" dirty="0"/>
              <a:t>v3.5</a:t>
            </a:r>
            <a:r>
              <a:rPr lang="zh-CN" altLang="en-US" dirty="0"/>
              <a:t> </a:t>
            </a:r>
            <a:r>
              <a:rPr lang="en-US" altLang="zh-CN" dirty="0"/>
              <a:t>– 3.7</a:t>
            </a:r>
          </a:p>
          <a:p>
            <a:pPr lvl="1"/>
            <a:r>
              <a:rPr lang="zh-CN" altLang="en-US" dirty="0"/>
              <a:t>安装了</a:t>
            </a:r>
            <a:r>
              <a:rPr lang="en-US" altLang="zh-CN" dirty="0" err="1"/>
              <a:t>Jupyter</a:t>
            </a:r>
            <a:r>
              <a:rPr lang="zh-CN" altLang="en-US" dirty="0"/>
              <a:t> </a:t>
            </a:r>
            <a:r>
              <a:rPr lang="en-US" altLang="zh-CN" dirty="0"/>
              <a:t>Notebook, pandas, </a:t>
            </a:r>
            <a:r>
              <a:rPr lang="en-US" altLang="zh-CN" dirty="0" err="1"/>
              <a:t>numpy</a:t>
            </a:r>
            <a:r>
              <a:rPr lang="en-US" altLang="zh-CN" dirty="0"/>
              <a:t>, </a:t>
            </a:r>
            <a:r>
              <a:rPr lang="en-US" altLang="zh-CN" dirty="0" err="1"/>
              <a:t>networkx</a:t>
            </a:r>
            <a:r>
              <a:rPr lang="en-US" altLang="zh-CN" dirty="0"/>
              <a:t>, </a:t>
            </a:r>
            <a:r>
              <a:rPr lang="en-US" altLang="zh-CN" dirty="0" err="1"/>
              <a:t>itertools</a:t>
            </a:r>
            <a:r>
              <a:rPr lang="en-US" altLang="zh-CN" dirty="0"/>
              <a:t>, matplotlib, </a:t>
            </a:r>
            <a:r>
              <a:rPr lang="en-US" altLang="zh-CN" dirty="0" err="1"/>
              <a:t>scipy</a:t>
            </a:r>
            <a:endParaRPr lang="en-US" altLang="zh-CN" dirty="0"/>
          </a:p>
          <a:p>
            <a:pPr lvl="1"/>
            <a:r>
              <a:rPr lang="zh-CN" altLang="en-US" dirty="0"/>
              <a:t>安装了</a:t>
            </a:r>
            <a:r>
              <a:rPr lang="en-US" altLang="zh-CN" dirty="0" err="1"/>
              <a:t>PyTorch</a:t>
            </a:r>
            <a:r>
              <a:rPr lang="zh-CN" altLang="en-US" dirty="0"/>
              <a:t> </a:t>
            </a:r>
            <a:r>
              <a:rPr lang="en-US" altLang="zh-CN" dirty="0"/>
              <a:t>v1.2.0+</a:t>
            </a:r>
            <a:r>
              <a:rPr lang="zh-CN" altLang="en-US" dirty="0"/>
              <a:t>，或者最新的</a:t>
            </a:r>
            <a:r>
              <a:rPr lang="en-US" altLang="zh-CN" dirty="0"/>
              <a:t>TensorFlow</a:t>
            </a:r>
            <a:r>
              <a:rPr lang="zh-CN" altLang="en-US" dirty="0"/>
              <a:t> </a:t>
            </a:r>
            <a:r>
              <a:rPr lang="en-US" altLang="zh-CN" dirty="0"/>
              <a:t>v2.1+</a:t>
            </a:r>
          </a:p>
          <a:p>
            <a:pPr marL="126997" indent="0">
              <a:buNone/>
            </a:pPr>
            <a:r>
              <a:rPr lang="zh-CN" altLang="en-US" dirty="0"/>
              <a:t>预备知识：</a:t>
            </a:r>
            <a:endParaRPr lang="en-US" altLang="zh-CN" dirty="0"/>
          </a:p>
          <a:p>
            <a:pPr lvl="1"/>
            <a:r>
              <a:rPr lang="en-US" altLang="zh-CN" dirty="0"/>
              <a:t>Python</a:t>
            </a:r>
            <a:r>
              <a:rPr lang="zh-CN" altLang="en-US" dirty="0"/>
              <a:t>编程</a:t>
            </a:r>
            <a:endParaRPr lang="en-US" altLang="zh-CN" dirty="0"/>
          </a:p>
          <a:p>
            <a:pPr lvl="1"/>
            <a:r>
              <a:rPr lang="en-US" altLang="zh-CN" dirty="0" err="1"/>
              <a:t>PyTorch</a:t>
            </a:r>
            <a:r>
              <a:rPr lang="zh-CN" altLang="en-US" dirty="0"/>
              <a:t>进行</a:t>
            </a:r>
            <a:r>
              <a:rPr lang="en-US" altLang="zh-CN" dirty="0"/>
              <a:t>Deep</a:t>
            </a:r>
            <a:r>
              <a:rPr lang="zh-CN" altLang="en-US" dirty="0"/>
              <a:t> </a:t>
            </a:r>
            <a:r>
              <a:rPr lang="en-US" altLang="zh-CN" dirty="0"/>
              <a:t>Learning</a:t>
            </a:r>
            <a:r>
              <a:rPr lang="zh-CN" altLang="en-US" dirty="0"/>
              <a:t>的模型构建和训练</a:t>
            </a:r>
            <a:endParaRPr lang="en-US" altLang="zh-C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0E42AB-C9E8-7B47-97EC-7B86338A8155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Workshop</a:t>
            </a:r>
            <a:r>
              <a:rPr lang="zh-CN" altLang="en-US" dirty="0"/>
              <a:t>准备事项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368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17CFF36-6701-CB4E-BD09-D8091841B0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2269" y="1800000"/>
            <a:ext cx="10816800" cy="2181600"/>
          </a:xfrm>
        </p:spPr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www.dgl.ai</a:t>
            </a:r>
            <a:r>
              <a:rPr lang="en-US" dirty="0"/>
              <a:t>/pages/</a:t>
            </a:r>
            <a:r>
              <a:rPr lang="en-US" dirty="0" err="1"/>
              <a:t>start.html</a:t>
            </a:r>
            <a:endParaRPr lang="en-C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25F0FC-27D8-584E-B5B5-EE2D37C17A65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zh-CN" altLang="en-CN" dirty="0"/>
              <a:t>安装</a:t>
            </a:r>
            <a:r>
              <a:rPr lang="en-US" altLang="zh-CN" dirty="0"/>
              <a:t>DGL</a:t>
            </a:r>
            <a:endParaRPr lang="en-C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DDDE92-718B-7048-97B4-AE4382588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790" y="2512815"/>
            <a:ext cx="8484433" cy="4015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754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7AC135A-0C20-5142-B906-59DDFABB95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2269" y="1800000"/>
            <a:ext cx="10816800" cy="2181600"/>
          </a:xfrm>
        </p:spPr>
        <p:txBody>
          <a:bodyPr/>
          <a:lstStyle/>
          <a:p>
            <a:r>
              <a:rPr lang="zh-CN" altLang="en-CN" dirty="0"/>
              <a:t>在场</a:t>
            </a:r>
            <a:r>
              <a:rPr lang="zh-CN" altLang="en-US" dirty="0"/>
              <a:t>有谁了解</a:t>
            </a:r>
            <a:r>
              <a:rPr lang="en-US" altLang="zh-CN" dirty="0"/>
              <a:t>GNN </a:t>
            </a:r>
            <a:r>
              <a:rPr lang="zh-CN" altLang="en-US" dirty="0"/>
              <a:t>的原理及算法细节？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在场有谁了解或使用过实现</a:t>
            </a:r>
            <a:r>
              <a:rPr lang="en-US" altLang="zh-CN" dirty="0"/>
              <a:t>GNN</a:t>
            </a:r>
            <a:r>
              <a:rPr lang="zh-CN" altLang="en-US" dirty="0"/>
              <a:t>的各种库，包括但不限于</a:t>
            </a:r>
            <a:r>
              <a:rPr lang="en-US" altLang="zh-CN" dirty="0"/>
              <a:t>DGL</a:t>
            </a:r>
            <a:r>
              <a:rPr lang="zh-CN" altLang="en-US" dirty="0"/>
              <a:t>，</a:t>
            </a:r>
            <a:r>
              <a:rPr lang="en-US" altLang="zh-CN" dirty="0" err="1"/>
              <a:t>PyG</a:t>
            </a:r>
            <a:r>
              <a:rPr lang="zh-CN" altLang="en-US" dirty="0"/>
              <a:t>，</a:t>
            </a:r>
            <a:r>
              <a:rPr lang="en-US" altLang="zh-CN" dirty="0"/>
              <a:t>Euler</a:t>
            </a:r>
            <a:r>
              <a:rPr lang="zh-CN" altLang="en-US" dirty="0"/>
              <a:t>，</a:t>
            </a:r>
            <a:r>
              <a:rPr lang="en-US" altLang="zh-CN" dirty="0" err="1"/>
              <a:t>Aligraph</a:t>
            </a:r>
            <a:r>
              <a:rPr lang="zh-CN" altLang="en-US" dirty="0"/>
              <a:t>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在场有谁曾使用过</a:t>
            </a:r>
            <a:r>
              <a:rPr lang="en-US" altLang="zh-CN" dirty="0"/>
              <a:t>DGL(Deep Graph Library)</a:t>
            </a:r>
            <a:r>
              <a:rPr lang="zh-CN" altLang="en-US" dirty="0"/>
              <a:t>？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常用的深度学习框架是？</a:t>
            </a:r>
            <a:endParaRPr lang="en-C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85D8EB-BD3D-3B40-A675-72F9875D0FA2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zh-CN" altLang="en-CN" dirty="0"/>
              <a:t>听众</a:t>
            </a:r>
            <a:r>
              <a:rPr lang="zh-CN" altLang="en-US" dirty="0"/>
              <a:t>调查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641503563"/>
      </p:ext>
    </p:extLst>
  </p:cSld>
  <p:clrMapOvr>
    <a:masterClrMapping/>
  </p:clrMapOvr>
</p:sld>
</file>

<file path=ppt/theme/theme1.xml><?xml version="1.0" encoding="utf-8"?>
<a:theme xmlns:a="http://schemas.openxmlformats.org/drawingml/2006/main" name="DGL1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GL1" id="{BA310D84-1948-D947-ACDE-D3570E7919B4}" vid="{65E9C757-548A-1C47-BB7F-4B0348782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DGL1</Template>
  <TotalTime>3383</TotalTime>
  <Words>245</Words>
  <Application>Microsoft Macintosh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Amazon Ember</vt:lpstr>
      <vt:lpstr>Amazon Ember Light</vt:lpstr>
      <vt:lpstr>Arial</vt:lpstr>
      <vt:lpstr>Calibri</vt:lpstr>
      <vt:lpstr>Calibri Light</vt:lpstr>
      <vt:lpstr>DGL1</vt:lpstr>
      <vt:lpstr>虎牙直播 07/16 DGL-Workshop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of the Graph World</dc:title>
  <dc:creator>Microsoft Office User</dc:creator>
  <cp:lastModifiedBy>Microsoft Office User</cp:lastModifiedBy>
  <cp:revision>111</cp:revision>
  <dcterms:created xsi:type="dcterms:W3CDTF">2020-03-19T05:20:42Z</dcterms:created>
  <dcterms:modified xsi:type="dcterms:W3CDTF">2020-07-12T15:22:05Z</dcterms:modified>
</cp:coreProperties>
</file>