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4651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5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591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75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5541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40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9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6000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185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1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206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4844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58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1500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872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250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101:</a:t>
            </a:r>
            <a:br>
              <a:rPr lang="en-US" dirty="0"/>
            </a:br>
            <a:r>
              <a:rPr lang="en-US" dirty="0"/>
              <a:t>Hello-World </a:t>
            </a:r>
            <a:r>
              <a:rPr lang="zh-CN" altLang="en-US" dirty="0"/>
              <a:t>和</a:t>
            </a:r>
            <a:r>
              <a:rPr lang="en-US" altLang="zh-CN" dirty="0"/>
              <a:t>DGL</a:t>
            </a:r>
            <a:r>
              <a:rPr lang="zh-CN" altLang="en-US" dirty="0"/>
              <a:t>基本操作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AWS</a:t>
            </a:r>
            <a:r>
              <a:rPr lang="zh-CN" altLang="en-US" b="1" dirty="0"/>
              <a:t>上海人工智能研究院（</a:t>
            </a:r>
            <a:r>
              <a:rPr lang="en-US" altLang="zh-CN" b="1" dirty="0"/>
              <a:t>AWS </a:t>
            </a:r>
            <a:r>
              <a:rPr lang="en-US" altLang="zh-CN" b="1" dirty="0" err="1"/>
              <a:t>ShangHai</a:t>
            </a:r>
            <a:r>
              <a:rPr lang="en-US" altLang="zh-CN" b="1" dirty="0"/>
              <a:t> AI Lab</a:t>
            </a:r>
            <a:r>
              <a:rPr lang="zh-CN" altLang="en-US" b="1" dirty="0"/>
              <a:t>）</a:t>
            </a:r>
            <a:endParaRPr lang="en-US" altLang="zh-CN" b="1"/>
          </a:p>
          <a:p>
            <a:r>
              <a:rPr lang="en-US" b="1"/>
              <a:t>Jian Zhang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7041360" cy="419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一个半监督的点分类问题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只有很少的标注数据</a:t>
            </a:r>
            <a:endParaRPr lang="en-US" altLang="zh-CN" dirty="0"/>
          </a:p>
          <a:p>
            <a:pPr lvl="1"/>
            <a:r>
              <a:rPr lang="zh-CN" altLang="en-US" dirty="0"/>
              <a:t>主要依赖图的结构信息进行学习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一个非监督的边预测问题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利用图结构已有的边和不存在的边，进行边预测学习</a:t>
            </a:r>
            <a:endParaRPr lang="en-US" altLang="zh-CN" dirty="0"/>
          </a:p>
          <a:p>
            <a:pPr lvl="1"/>
            <a:r>
              <a:rPr lang="zh-CN" altLang="en-US" dirty="0"/>
              <a:t>同样依赖图的结构信息进行学习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24AD-E91B-7D48-A5D2-A1F4B8D5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Hello-World </a:t>
            </a:r>
            <a:r>
              <a:rPr lang="zh-CN" altLang="en-US" dirty="0"/>
              <a:t>样例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639882" y="2081113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7330722" cy="41958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在今天的实际操作里，你会学到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导入图数据和进行数据预处理；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DGL</a:t>
            </a:r>
            <a:r>
              <a:rPr lang="zh-CN" altLang="en-US" dirty="0"/>
              <a:t>图，并查看图的结构信息；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给图的点和边加入特征；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DGL</a:t>
            </a:r>
            <a:r>
              <a:rPr lang="zh-CN" altLang="en-US" dirty="0"/>
              <a:t>构建一个</a:t>
            </a:r>
            <a:r>
              <a:rPr lang="en-US" altLang="zh-CN" dirty="0" err="1"/>
              <a:t>GraphSage</a:t>
            </a:r>
            <a:r>
              <a:rPr lang="zh-CN" altLang="en-US" dirty="0"/>
              <a:t>模型，并进行点分类的训练；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（时间允许）使用</a:t>
            </a:r>
            <a:r>
              <a:rPr lang="en-US" altLang="zh-CN" dirty="0"/>
              <a:t>DGL</a:t>
            </a:r>
            <a:r>
              <a:rPr lang="zh-CN" altLang="en-US" dirty="0"/>
              <a:t>完成边的剪切，并构建边预测的数据集。使用</a:t>
            </a:r>
            <a:r>
              <a:rPr lang="en-US" altLang="zh-CN" dirty="0"/>
              <a:t>DGL</a:t>
            </a:r>
            <a:r>
              <a:rPr lang="zh-CN" altLang="en-US" dirty="0"/>
              <a:t>的</a:t>
            </a:r>
            <a:r>
              <a:rPr lang="en-US" altLang="zh-CN" dirty="0" err="1"/>
              <a:t>GraphSage</a:t>
            </a:r>
            <a:r>
              <a:rPr lang="zh-CN" altLang="en-US" dirty="0"/>
              <a:t>模型，进行边预测的训练；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（时间运行）讲解</a:t>
            </a:r>
            <a:r>
              <a:rPr lang="en-US" altLang="zh-CN" dirty="0"/>
              <a:t>Message-Passing</a:t>
            </a:r>
            <a:r>
              <a:rPr lang="zh-CN" altLang="en-US" dirty="0"/>
              <a:t>的底层接口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24AD-E91B-7D48-A5D2-A1F4B8D5C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Hello-World </a:t>
            </a:r>
            <a:r>
              <a:rPr lang="zh-CN" altLang="en-US" dirty="0"/>
              <a:t>样例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EDBC2D-8D81-C346-B46A-97C96443401E}"/>
              </a:ext>
            </a:extLst>
          </p:cNvPr>
          <p:cNvGrpSpPr/>
          <p:nvPr/>
        </p:nvGrpSpPr>
        <p:grpSpPr>
          <a:xfrm>
            <a:off x="7913014" y="2101498"/>
            <a:ext cx="4080271" cy="2726253"/>
            <a:chOff x="7517962" y="2065873"/>
            <a:chExt cx="4080271" cy="27262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158196-4CA0-EB4C-933A-A6E43998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23DD35E-4774-174D-8F5D-198D35A054E3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B918F53-7900-D54F-9EA5-B55F698577B4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90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4857-C4D2-8E45-84B9-352576845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典型的图数据结构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F4B28-6C86-5A45-B5E0-C3408B05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44" y="1789611"/>
            <a:ext cx="3606836" cy="2569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0E223-F0AF-DF4A-8651-9E8000F4E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5"/>
          <a:stretch/>
        </p:blipFill>
        <p:spPr>
          <a:xfrm>
            <a:off x="1768549" y="4476995"/>
            <a:ext cx="3190326" cy="2024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62D0F-74D1-1D46-8CC5-488BACC5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78" y="2275733"/>
            <a:ext cx="3801373" cy="32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7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C06D-8BEF-1C4E-86DB-9C1421574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88301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54279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3550026" y="169068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/>
        </p:nvGraphicFramePr>
        <p:xfrm>
          <a:off x="517947" y="4694068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/>
        </p:nvGraphicFramePr>
        <p:xfrm>
          <a:off x="2966107" y="4679141"/>
          <a:ext cx="36086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75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5665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77212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77213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385043" y="4900730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385045" y="4930666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676026" y="181668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4405734" y="181668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385044" y="5278501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385043" y="4900730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3802026" y="194268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3765121" y="243936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999143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/>
        </p:nvGraphicFramePr>
        <p:xfrm>
          <a:off x="7090109" y="3961762"/>
          <a:ext cx="1436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0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1535532756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428740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/>
        </p:nvGraphicFramePr>
        <p:xfrm>
          <a:off x="9116922" y="4679141"/>
          <a:ext cx="27584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0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17516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1028895766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025421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116414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643037" y="5234236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18777" y="5223447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485886" y="4883803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4443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2047</TotalTime>
  <Words>307</Words>
  <Application>Microsoft Macintosh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DGL 101: Hello-World 和DGL基本操作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36</cp:revision>
  <dcterms:created xsi:type="dcterms:W3CDTF">2020-03-19T05:20:42Z</dcterms:created>
  <dcterms:modified xsi:type="dcterms:W3CDTF">2020-07-14T14:29:02Z</dcterms:modified>
</cp:coreProperties>
</file>