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2" r:id="rId3"/>
    <p:sldId id="273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568"/>
  </p:normalViewPr>
  <p:slideViewPr>
    <p:cSldViewPr snapToGrid="0" snapToObjects="1">
      <p:cViewPr varScale="1">
        <p:scale>
          <a:sx n="109" d="100"/>
          <a:sy n="10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6C24-E6A1-2146-964C-C55B797A76E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47B7-CF82-194A-9619-A29740F0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5655C800-3C4A-1B49-8142-4098E61D1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1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51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006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177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548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26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660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7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4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47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7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802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33719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1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jwy9343/DGL-workshop-for-customers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虎牙直播</a:t>
            </a:r>
            <a:br>
              <a:rPr lang="en-US" altLang="zh-CN" dirty="0"/>
            </a:br>
            <a:r>
              <a:rPr lang="en-US" altLang="zh-CN" dirty="0"/>
              <a:t>07/16</a:t>
            </a:r>
            <a:r>
              <a:rPr lang="zh-CN" altLang="en-US" dirty="0"/>
              <a:t> </a:t>
            </a:r>
            <a:r>
              <a:rPr lang="en-US" altLang="zh-CN" dirty="0"/>
              <a:t>DGL-Workshop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AWS</a:t>
            </a:r>
            <a:r>
              <a:rPr lang="zh-CN" altLang="en-US" b="1" dirty="0"/>
              <a:t>上海人工智能研究院（</a:t>
            </a:r>
            <a:r>
              <a:rPr lang="en-US" altLang="zh-CN" b="1" dirty="0"/>
              <a:t>AWS </a:t>
            </a:r>
            <a:r>
              <a:rPr lang="en-US" altLang="zh-CN" b="1" dirty="0" err="1"/>
              <a:t>ShangHai</a:t>
            </a:r>
            <a:r>
              <a:rPr lang="en-US" altLang="zh-CN" b="1" dirty="0"/>
              <a:t> AI Lab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DGL</a:t>
            </a:r>
            <a:r>
              <a:rPr lang="zh-CN" altLang="en-US" b="1" dirty="0"/>
              <a:t>实验室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A00501-7329-4B42-96D5-A60BABA7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48055"/>
            <a:ext cx="10816800" cy="3728986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时间：</a:t>
            </a:r>
            <a:r>
              <a:rPr lang="en-US" altLang="zh-CN" dirty="0"/>
              <a:t>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16:00</a:t>
            </a:r>
          </a:p>
          <a:p>
            <a:pPr marL="126997" indent="0">
              <a:buNone/>
            </a:pPr>
            <a:r>
              <a:rPr lang="zh-CN" altLang="en-US" dirty="0"/>
              <a:t>议题：</a:t>
            </a:r>
            <a:endParaRPr lang="en-US" altLang="zh-CN" dirty="0"/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议题一：图神经网络和</a:t>
            </a:r>
            <a:r>
              <a:rPr lang="en-US" altLang="zh-CN" dirty="0"/>
              <a:t>DGL</a:t>
            </a:r>
            <a:r>
              <a:rPr lang="zh-CN" altLang="en-US" dirty="0"/>
              <a:t>技术综述</a:t>
            </a:r>
            <a:r>
              <a:rPr lang="en-US" altLang="zh-CN" dirty="0"/>
              <a:t>	10:30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11:00 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议题二：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			11:00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12:00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午    休：</a:t>
            </a:r>
            <a:r>
              <a:rPr lang="en-US" altLang="zh-CN" dirty="0"/>
              <a:t>						12:00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14:00</a:t>
            </a:r>
            <a:r>
              <a:rPr lang="en-US" dirty="0"/>
              <a:t>	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议题三：</a:t>
            </a:r>
            <a:r>
              <a:rPr lang="en-US" altLang="zh-CN" dirty="0"/>
              <a:t>DGL</a:t>
            </a:r>
            <a:r>
              <a:rPr lang="zh-CN" altLang="en-US" dirty="0"/>
              <a:t>代码实战</a:t>
            </a:r>
            <a:r>
              <a:rPr lang="en-US" altLang="zh-CN" dirty="0"/>
              <a:t>3			14:30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15:30</a:t>
            </a:r>
          </a:p>
          <a:p>
            <a:pPr marL="126997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议题四：</a:t>
            </a:r>
            <a:r>
              <a:rPr lang="en-US" altLang="zh-CN" dirty="0"/>
              <a:t>DGL</a:t>
            </a:r>
            <a:r>
              <a:rPr lang="zh-CN" altLang="en-US" dirty="0"/>
              <a:t>在反欺诈中的实战应用</a:t>
            </a:r>
            <a:r>
              <a:rPr lang="en-US" altLang="zh-CN" dirty="0"/>
              <a:t>	15:30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16:30</a:t>
            </a:r>
          </a:p>
          <a:p>
            <a:pPr marL="126997" indent="0">
              <a:buNone/>
            </a:pPr>
            <a:r>
              <a:rPr lang="en-US" dirty="0"/>
              <a:t>	</a:t>
            </a:r>
            <a:r>
              <a:rPr lang="zh-CN" altLang="en-US" dirty="0"/>
              <a:t>议题五：虎牙直播合作项目探讨</a:t>
            </a:r>
            <a:r>
              <a:rPr lang="en-US" altLang="zh-CN" dirty="0"/>
              <a:t>		16:30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17:00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92C5-8FD1-4647-BB66-F6C1024BF0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2268" y="790145"/>
            <a:ext cx="9168625" cy="999600"/>
          </a:xfrm>
        </p:spPr>
        <p:txBody>
          <a:bodyPr/>
          <a:lstStyle/>
          <a:p>
            <a:r>
              <a:rPr lang="zh-CN" altLang="en-US" dirty="0"/>
              <a:t>日程安排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98F49-01EB-534E-B724-9CE8C3A9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3669610"/>
          </a:xfrm>
        </p:spPr>
        <p:txBody>
          <a:bodyPr/>
          <a:lstStyle/>
          <a:p>
            <a:pPr marL="126997" indent="0">
              <a:buNone/>
            </a:pPr>
            <a:r>
              <a:rPr lang="zh-CN" altLang="en-US" dirty="0"/>
              <a:t>计算机：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v3.5</a:t>
            </a:r>
            <a:r>
              <a:rPr lang="zh-CN" altLang="en-US" dirty="0"/>
              <a:t> </a:t>
            </a:r>
            <a:r>
              <a:rPr lang="en-US" altLang="zh-CN" dirty="0"/>
              <a:t>– 3.7</a:t>
            </a:r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Notebook, pandas,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networkx</a:t>
            </a:r>
            <a:r>
              <a:rPr lang="en-US" altLang="zh-CN" dirty="0"/>
              <a:t>, </a:t>
            </a:r>
            <a:r>
              <a:rPr lang="en-US" altLang="zh-CN" dirty="0" err="1"/>
              <a:t>itertools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安装了</a:t>
            </a:r>
            <a:r>
              <a:rPr lang="en-US" altLang="zh-CN" dirty="0" err="1"/>
              <a:t>PyTorch</a:t>
            </a:r>
            <a:r>
              <a:rPr lang="zh-CN" altLang="en-US" dirty="0"/>
              <a:t> </a:t>
            </a:r>
            <a:r>
              <a:rPr lang="en-US" altLang="zh-CN" dirty="0"/>
              <a:t>v1.2.0+</a:t>
            </a:r>
          </a:p>
          <a:p>
            <a:pPr marL="126997" indent="0">
              <a:buNone/>
            </a:pPr>
            <a:r>
              <a:rPr lang="zh-CN" altLang="en-US" dirty="0"/>
              <a:t>预备知识：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进行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的模型构建和训练</a:t>
            </a:r>
            <a:endParaRPr lang="en-US" altLang="zh-CN" dirty="0"/>
          </a:p>
          <a:p>
            <a:pPr marL="126997" indent="0">
              <a:buNone/>
            </a:pPr>
            <a:r>
              <a:rPr lang="zh-CN" altLang="en-US" dirty="0"/>
              <a:t>内容链接：</a:t>
            </a:r>
            <a:endParaRPr lang="en-US" altLang="zh-CN" dirty="0"/>
          </a:p>
          <a:p>
            <a:pPr marL="761981" lvl="1" indent="0">
              <a:buNone/>
            </a:pPr>
            <a:r>
              <a:rPr lang="en-US" altLang="zh-CN" dirty="0">
                <a:hlinkClick r:id="rId2"/>
              </a:rPr>
              <a:t>https://github.com/zhjwy9343/DGL-workshop-for-customers</a:t>
            </a:r>
            <a:endParaRPr lang="en-US" altLang="zh-CN" dirty="0"/>
          </a:p>
          <a:p>
            <a:pPr marL="761981" lvl="1" indent="0">
              <a:buNone/>
            </a:pP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42AB-C9E8-7B47-97EC-7B86338A81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Workshop</a:t>
            </a:r>
            <a:r>
              <a:rPr lang="zh-CN" altLang="en-US" dirty="0"/>
              <a:t>准备事项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CFF36-6701-CB4E-BD09-D8091841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www.dgl.ai</a:t>
            </a:r>
            <a:r>
              <a:rPr lang="en-US" dirty="0"/>
              <a:t>/pages/</a:t>
            </a:r>
            <a:r>
              <a:rPr lang="en-US" dirty="0" err="1"/>
              <a:t>start.html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5F0FC-27D8-584E-B5B5-EE2D37C17A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安装</a:t>
            </a:r>
            <a:r>
              <a:rPr lang="en-US" altLang="zh-CN" dirty="0"/>
              <a:t>DGL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DDE92-718B-7048-97B4-AE438258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90" y="2512815"/>
            <a:ext cx="8484433" cy="40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C135A-0C20-5142-B906-59DDFABB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69" y="1800000"/>
            <a:ext cx="10816800" cy="2181600"/>
          </a:xfrm>
        </p:spPr>
        <p:txBody>
          <a:bodyPr/>
          <a:lstStyle/>
          <a:p>
            <a:r>
              <a:rPr lang="zh-CN" altLang="en-CN" dirty="0"/>
              <a:t>在场</a:t>
            </a:r>
            <a:r>
              <a:rPr lang="zh-CN" altLang="en-US" dirty="0"/>
              <a:t>有谁了解</a:t>
            </a:r>
            <a:r>
              <a:rPr lang="en-US" altLang="zh-CN" dirty="0"/>
              <a:t>GNN </a:t>
            </a:r>
            <a:r>
              <a:rPr lang="zh-CN" altLang="en-US" dirty="0"/>
              <a:t>的原理及算法细节？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在场有谁了解或使用过实现</a:t>
            </a:r>
            <a:r>
              <a:rPr lang="en-US" altLang="zh-CN" dirty="0"/>
              <a:t>GNN</a:t>
            </a:r>
            <a:r>
              <a:rPr lang="zh-CN" altLang="en-US" dirty="0"/>
              <a:t>的各种库，包括但不限于</a:t>
            </a:r>
            <a:r>
              <a:rPr lang="en-US" altLang="zh-CN" dirty="0"/>
              <a:t>DGL</a:t>
            </a:r>
            <a:r>
              <a:rPr lang="zh-CN" altLang="en-US" dirty="0"/>
              <a:t>，</a:t>
            </a:r>
            <a:r>
              <a:rPr lang="en-US" altLang="zh-CN" dirty="0" err="1"/>
              <a:t>PyG</a:t>
            </a:r>
            <a:r>
              <a:rPr lang="zh-CN" altLang="en-US" dirty="0"/>
              <a:t>，</a:t>
            </a:r>
            <a:r>
              <a:rPr lang="en-US" altLang="zh-CN" dirty="0"/>
              <a:t>Euler</a:t>
            </a:r>
            <a:r>
              <a:rPr lang="zh-CN" altLang="en-US" dirty="0"/>
              <a:t>，</a:t>
            </a:r>
            <a:r>
              <a:rPr lang="en-US" altLang="zh-CN" dirty="0" err="1"/>
              <a:t>Aligraph</a:t>
            </a:r>
            <a:r>
              <a:rPr lang="zh-CN" altLang="en-US" dirty="0"/>
              <a:t>，</a:t>
            </a:r>
            <a:r>
              <a:rPr lang="en-US" altLang="zh-CN" dirty="0" err="1"/>
              <a:t>GraphVite</a:t>
            </a:r>
            <a:r>
              <a:rPr lang="zh-CN" altLang="en-US" dirty="0"/>
              <a:t>，</a:t>
            </a:r>
            <a:r>
              <a:rPr lang="en-US" altLang="zh-CN" dirty="0"/>
              <a:t>PBG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在场有谁曾使用过</a:t>
            </a:r>
            <a:r>
              <a:rPr lang="en-US" altLang="zh-CN" dirty="0"/>
              <a:t>DGL(Deep Graph Library)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贵司常用的深度学习框架是？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D8EB-BD3D-3B40-A675-72F9875D0F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CN" dirty="0"/>
              <a:t>听众</a:t>
            </a:r>
            <a:r>
              <a:rPr lang="zh-CN" altLang="en-US" dirty="0"/>
              <a:t>调查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415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3394</TotalTime>
  <Words>253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虎牙直播 07/16 DGL-Workshop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114</cp:revision>
  <dcterms:created xsi:type="dcterms:W3CDTF">2020-03-19T05:20:42Z</dcterms:created>
  <dcterms:modified xsi:type="dcterms:W3CDTF">2020-07-16T00:30:31Z</dcterms:modified>
</cp:coreProperties>
</file>