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72" r:id="rId3"/>
    <p:sldId id="273" r:id="rId4"/>
    <p:sldId id="275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5"/>
    <p:restoredTop sz="94541"/>
  </p:normalViewPr>
  <p:slideViewPr>
    <p:cSldViewPr snapToGrid="0" snapToObjects="1">
      <p:cViewPr varScale="1">
        <p:scale>
          <a:sx n="109" d="100"/>
          <a:sy n="109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6C24-E6A1-2146-964C-C55B797A76E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D47B7-CF82-194A-9619-A29740F0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15">
            <a:extLst>
              <a:ext uri="{FF2B5EF4-FFF2-40B4-BE49-F238E27FC236}">
                <a16:creationId xmlns:a16="http://schemas.microsoft.com/office/drawing/2014/main" id="{5655C800-3C4A-1B49-8142-4098E61D14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4" y="6069726"/>
            <a:ext cx="662616" cy="4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3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862860D-8AAA-49BD-92F7-A6D0A3D9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4" y="6069726"/>
            <a:ext cx="662616" cy="4000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076E7F4-8793-4717-9397-F7246EABC0E2}"/>
              </a:ext>
            </a:extLst>
          </p:cNvPr>
          <p:cNvSpPr txBox="1"/>
          <p:nvPr/>
        </p:nvSpPr>
        <p:spPr>
          <a:xfrm>
            <a:off x="721404" y="34684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A4F5B49-A962-4CCB-AB14-9B1C31EA8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404" y="1977291"/>
            <a:ext cx="8570913" cy="203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r>
              <a:rPr lang="en-US" altLang="zh-CN" dirty="0"/>
              <a:t>Secondary Line Here</a:t>
            </a:r>
            <a:endParaRPr lang="zh-CN" altLang="en-US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A9453C4-5814-4DDF-8680-7119FC0396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404" y="4292355"/>
            <a:ext cx="2806246" cy="400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Presenter Name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3F62BEF5-F7F1-48A9-B7A1-C4BE66C1D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4778252"/>
            <a:ext cx="5375275" cy="4587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Company Name/ Extra Info Amazon Web </a:t>
            </a:r>
            <a:r>
              <a:rPr lang="en-US" altLang="zh-CN" sz="2000" dirty="0"/>
              <a:t>Service</a:t>
            </a:r>
          </a:p>
          <a:p>
            <a:pPr lvl="0"/>
            <a:endParaRPr lang="zh-CN" altLang="en-US" dirty="0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3DAE0236-C4CF-4149-87C0-4914E0B51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876543"/>
            <a:ext cx="2808288" cy="33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spc="3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altLang="zh-CN" dirty="0"/>
              <a:t>CITY NAME</a:t>
            </a:r>
            <a:endParaRPr lang="zh-CN" altLang="en-US" dirty="0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391E6470-EC38-4DCF-868B-A3CD1A50C2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10018246" y="1189254"/>
            <a:ext cx="2294760" cy="6099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altLang="zh-CN" dirty="0"/>
              <a:t>03.25.19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013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4A52B2-BD05-4DA9-82FF-9AA17CBD2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2" t="24951" r="22112" b="28609"/>
          <a:stretch/>
        </p:blipFill>
        <p:spPr>
          <a:xfrm>
            <a:off x="7917992" y="0"/>
            <a:ext cx="4274007" cy="53684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6C91364-0FA5-470F-BF7E-4C858CB329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E4B95144-7465-4338-A074-9157FCBE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280C845-EB2E-4679-910B-A6653079F3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351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-2473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30"/>
            <a:ext cx="12192000" cy="55360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79198F-1931-4EB7-B86D-0B60BC9E26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033" y="2761589"/>
            <a:ext cx="4462223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785BEA-E098-4D25-A047-30627CADD67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567711" y="2761589"/>
            <a:ext cx="5032105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EB7F273A-BB6B-4928-83A0-D450FEAC00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33" y="80610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37883DC-DF03-428E-A9CB-69805FE90C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006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32EEB50-DC6E-4D48-B214-839553A08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r="10469" b="2356"/>
          <a:stretch/>
        </p:blipFill>
        <p:spPr>
          <a:xfrm>
            <a:off x="0" y="-16625"/>
            <a:ext cx="12288000" cy="691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98BCAA-DBB4-4142-83CA-1196C98AF2C6}"/>
              </a:ext>
            </a:extLst>
          </p:cNvPr>
          <p:cNvSpPr/>
          <p:nvPr/>
        </p:nvSpPr>
        <p:spPr>
          <a:xfrm rot="8100000">
            <a:off x="1011835" y="-2413053"/>
            <a:ext cx="4807294" cy="4853146"/>
          </a:xfrm>
          <a:custGeom>
            <a:avLst/>
            <a:gdLst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0 w 7625298"/>
              <a:gd name="connsiteY3" fmla="*/ 4853146 h 4853146"/>
              <a:gd name="connsiteX4" fmla="*/ 0 w 7625298"/>
              <a:gd name="connsiteY4" fmla="*/ 0 h 4853146"/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3933352 w 7625298"/>
              <a:gd name="connsiteY3" fmla="*/ 1135320 h 4853146"/>
              <a:gd name="connsiteX4" fmla="*/ 0 w 7625298"/>
              <a:gd name="connsiteY4" fmla="*/ 0 h 4853146"/>
              <a:gd name="connsiteX0" fmla="*/ 0 w 4877340"/>
              <a:gd name="connsiteY0" fmla="*/ 26941 h 4853146"/>
              <a:gd name="connsiteX1" fmla="*/ 4877340 w 4877340"/>
              <a:gd name="connsiteY1" fmla="*/ 0 h 4853146"/>
              <a:gd name="connsiteX2" fmla="*/ 4877340 w 4877340"/>
              <a:gd name="connsiteY2" fmla="*/ 4853146 h 4853146"/>
              <a:gd name="connsiteX3" fmla="*/ 1185394 w 4877340"/>
              <a:gd name="connsiteY3" fmla="*/ 1135320 h 4853146"/>
              <a:gd name="connsiteX4" fmla="*/ 0 w 4877340"/>
              <a:gd name="connsiteY4" fmla="*/ 26941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35320 h 4853146"/>
              <a:gd name="connsiteX4" fmla="*/ 0 w 4807294"/>
              <a:gd name="connsiteY4" fmla="*/ 43106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67649 h 4853146"/>
              <a:gd name="connsiteX4" fmla="*/ 0 w 4807294"/>
              <a:gd name="connsiteY4" fmla="*/ 43106 h 48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294" h="4853146">
                <a:moveTo>
                  <a:pt x="0" y="43106"/>
                </a:moveTo>
                <a:lnTo>
                  <a:pt x="4807294" y="0"/>
                </a:lnTo>
                <a:lnTo>
                  <a:pt x="4807294" y="4853146"/>
                </a:lnTo>
                <a:lnTo>
                  <a:pt x="1115348" y="1167649"/>
                </a:lnTo>
                <a:lnTo>
                  <a:pt x="0" y="43106"/>
                </a:ln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F1321F"/>
              </a:gs>
              <a:gs pos="100000">
                <a:srgbClr val="0060D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058F7B-9262-418B-8CD7-58AA238886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C4C2CCA3-B38D-4179-BE6E-02A8B1420C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013D579-F446-4F8B-9F78-D7D4AFD2EED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1775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EFE663B-4EFA-409E-9B0E-66AC956D2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b="14522"/>
          <a:stretch/>
        </p:blipFill>
        <p:spPr>
          <a:xfrm>
            <a:off x="0" y="-15239"/>
            <a:ext cx="12192000" cy="68732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0C6BF2-D60D-4F18-B6A9-C054A5B11876}"/>
              </a:ext>
            </a:extLst>
          </p:cNvPr>
          <p:cNvSpPr/>
          <p:nvPr/>
        </p:nvSpPr>
        <p:spPr>
          <a:xfrm rot="18900000">
            <a:off x="7626991" y="4599058"/>
            <a:ext cx="4796517" cy="3676884"/>
          </a:xfrm>
          <a:custGeom>
            <a:avLst/>
            <a:gdLst>
              <a:gd name="connsiteX0" fmla="*/ 0 w 7625298"/>
              <a:gd name="connsiteY0" fmla="*/ 0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0 w 7625298"/>
              <a:gd name="connsiteY4" fmla="*/ 0 h 8095170"/>
              <a:gd name="connsiteX0" fmla="*/ 2828781 w 7625298"/>
              <a:gd name="connsiteY0" fmla="*/ 26941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2828781 w 7625298"/>
              <a:gd name="connsiteY4" fmla="*/ 26941 h 8095170"/>
              <a:gd name="connsiteX0" fmla="*/ 0 w 4796517"/>
              <a:gd name="connsiteY0" fmla="*/ 26941 h 8095170"/>
              <a:gd name="connsiteX1" fmla="*/ 4796517 w 4796517"/>
              <a:gd name="connsiteY1" fmla="*/ 0 h 8095170"/>
              <a:gd name="connsiteX2" fmla="*/ 4796517 w 4796517"/>
              <a:gd name="connsiteY2" fmla="*/ 8095170 h 8095170"/>
              <a:gd name="connsiteX3" fmla="*/ 2532433 w 4796517"/>
              <a:gd name="connsiteY3" fmla="*/ 2572312 h 8095170"/>
              <a:gd name="connsiteX4" fmla="*/ 0 w 4796517"/>
              <a:gd name="connsiteY4" fmla="*/ 26941 h 8095170"/>
              <a:gd name="connsiteX0" fmla="*/ 0 w 4796517"/>
              <a:gd name="connsiteY0" fmla="*/ 26941 h 2572312"/>
              <a:gd name="connsiteX1" fmla="*/ 4796517 w 4796517"/>
              <a:gd name="connsiteY1" fmla="*/ 0 h 2572312"/>
              <a:gd name="connsiteX2" fmla="*/ 4796517 w 4796517"/>
              <a:gd name="connsiteY2" fmla="*/ 2518431 h 2572312"/>
              <a:gd name="connsiteX3" fmla="*/ 2532433 w 4796517"/>
              <a:gd name="connsiteY3" fmla="*/ 2572312 h 2572312"/>
              <a:gd name="connsiteX4" fmla="*/ 0 w 4796517"/>
              <a:gd name="connsiteY4" fmla="*/ 26941 h 2572312"/>
              <a:gd name="connsiteX0" fmla="*/ 0 w 4796517"/>
              <a:gd name="connsiteY0" fmla="*/ 26941 h 3676884"/>
              <a:gd name="connsiteX1" fmla="*/ 4796517 w 4796517"/>
              <a:gd name="connsiteY1" fmla="*/ 0 h 3676884"/>
              <a:gd name="connsiteX2" fmla="*/ 4796517 w 4796517"/>
              <a:gd name="connsiteY2" fmla="*/ 2518431 h 3676884"/>
              <a:gd name="connsiteX3" fmla="*/ 3637005 w 4796517"/>
              <a:gd name="connsiteY3" fmla="*/ 3676884 h 3676884"/>
              <a:gd name="connsiteX4" fmla="*/ 0 w 4796517"/>
              <a:gd name="connsiteY4" fmla="*/ 26941 h 36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517" h="3676884">
                <a:moveTo>
                  <a:pt x="0" y="26941"/>
                </a:moveTo>
                <a:lnTo>
                  <a:pt x="4796517" y="0"/>
                </a:lnTo>
                <a:lnTo>
                  <a:pt x="4796517" y="2518431"/>
                </a:lnTo>
                <a:lnTo>
                  <a:pt x="3637005" y="3676884"/>
                </a:lnTo>
                <a:lnTo>
                  <a:pt x="0" y="26941"/>
                </a:lnTo>
                <a:close/>
              </a:path>
            </a:pathLst>
          </a:custGeom>
          <a:gradFill>
            <a:gsLst>
              <a:gs pos="0">
                <a:srgbClr val="FD791C"/>
              </a:gs>
              <a:gs pos="100000">
                <a:srgbClr val="145DB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99B3C78-A079-4913-98B8-66860DFB8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57083" y="3678668"/>
            <a:ext cx="7472516" cy="127487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1800" b="0" kern="1200" spc="0" baseline="0" dirty="0">
                <a:solidFill>
                  <a:schemeClr val="bg1"/>
                </a:solidFill>
                <a:latin typeface="Amazon Ember" panose="020B0603020204020204"/>
                <a:ea typeface="Amazon Ember" panose="020B0603020204020204"/>
                <a:cs typeface="Amazon Ember" panose="020B0603020204020204"/>
              </a:defRPr>
            </a:lvl1pPr>
          </a:lstStyle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7" name="文本占位符 21">
            <a:extLst>
              <a:ext uri="{FF2B5EF4-FFF2-40B4-BE49-F238E27FC236}">
                <a16:creationId xmlns:a16="http://schemas.microsoft.com/office/drawing/2014/main" id="{6D088F3A-0E38-4E1E-BFDE-34EFC5AC5C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083" y="579333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97757CE-93F5-4286-9DD3-DEC53AE3951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548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>
            <a:off x="9822425" y="33799"/>
            <a:ext cx="2389239" cy="6843251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239" h="6843251">
                <a:moveTo>
                  <a:pt x="0" y="6843251"/>
                </a:moveTo>
                <a:lnTo>
                  <a:pt x="2374491" y="0"/>
                </a:lnTo>
                <a:lnTo>
                  <a:pt x="2389239" y="6843251"/>
                </a:lnTo>
                <a:lnTo>
                  <a:pt x="0" y="6843251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mazon Ember"/>
            </a:endParaRPr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79D45DB3-ECBA-4FB5-B77C-9C36ABD57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BFB298-5505-4DB9-A9FA-C00217B93D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0AFD2A-06C0-461A-8950-64F6E654876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9831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8CFBF0A-EA8B-42C3-9461-F4ACFB5A9372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0269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33FB92F-2D0D-4CEB-92DE-DC03D5446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20561"/>
          <a:stretch/>
        </p:blipFill>
        <p:spPr>
          <a:xfrm>
            <a:off x="0" y="-7884"/>
            <a:ext cx="12192000" cy="68658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9C2AE1-2BC0-4859-8A14-0B96F5B485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988930-416E-4911-9CCF-6912EA777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181E36E1-07A5-44BE-B32E-7168724660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5C0A45-1CB8-421B-87DE-369608ABDD3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6602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EEF7BA-BB3A-49FC-9229-C06A39824C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rgbClr val="2B6FB1"/>
              </a:gs>
              <a:gs pos="0">
                <a:srgbClr val="EF6422"/>
              </a:gs>
              <a:gs pos="100000">
                <a:srgbClr val="0061EA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617A3-ADE0-4BEE-80F4-F073E5DAC0CC}"/>
              </a:ext>
            </a:extLst>
          </p:cNvPr>
          <p:cNvSpPr/>
          <p:nvPr/>
        </p:nvSpPr>
        <p:spPr>
          <a:xfrm rot="3177559">
            <a:off x="3434949" y="-153347"/>
            <a:ext cx="7408145" cy="12439362"/>
          </a:xfrm>
          <a:custGeom>
            <a:avLst/>
            <a:gdLst>
              <a:gd name="connsiteX0" fmla="*/ 0 w 9985321"/>
              <a:gd name="connsiteY0" fmla="*/ 0 h 14613396"/>
              <a:gd name="connsiteX1" fmla="*/ 9985321 w 9985321"/>
              <a:gd name="connsiteY1" fmla="*/ 0 h 14613396"/>
              <a:gd name="connsiteX2" fmla="*/ 9985321 w 9985321"/>
              <a:gd name="connsiteY2" fmla="*/ 14613396 h 14613396"/>
              <a:gd name="connsiteX3" fmla="*/ 0 w 9985321"/>
              <a:gd name="connsiteY3" fmla="*/ 14613396 h 14613396"/>
              <a:gd name="connsiteX4" fmla="*/ 0 w 9985321"/>
              <a:gd name="connsiteY4" fmla="*/ 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10015937 w 10015937"/>
              <a:gd name="connsiteY2" fmla="*/ 14613396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4606909 w 10015937"/>
              <a:gd name="connsiteY2" fmla="*/ 9099419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63964 w 10015937"/>
              <a:gd name="connsiteY2" fmla="*/ 8781271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5565809"/>
              <a:gd name="connsiteY0" fmla="*/ 993617 h 13004863"/>
              <a:gd name="connsiteX1" fmla="*/ 3861775 w 5565809"/>
              <a:gd name="connsiteY1" fmla="*/ 0 h 13004863"/>
              <a:gd name="connsiteX2" fmla="*/ 3941014 w 5565809"/>
              <a:gd name="connsiteY2" fmla="*/ 7203149 h 13004863"/>
              <a:gd name="connsiteX3" fmla="*/ 30616 w 5565809"/>
              <a:gd name="connsiteY3" fmla="*/ 13004863 h 13004863"/>
              <a:gd name="connsiteX4" fmla="*/ 0 w 5565809"/>
              <a:gd name="connsiteY4" fmla="*/ 993617 h 13004863"/>
              <a:gd name="connsiteX0" fmla="*/ 0 w 7514937"/>
              <a:gd name="connsiteY0" fmla="*/ 993617 h 13004863"/>
              <a:gd name="connsiteX1" fmla="*/ 3861775 w 7514937"/>
              <a:gd name="connsiteY1" fmla="*/ 0 h 13004863"/>
              <a:gd name="connsiteX2" fmla="*/ 3941014 w 7514937"/>
              <a:gd name="connsiteY2" fmla="*/ 7203149 h 13004863"/>
              <a:gd name="connsiteX3" fmla="*/ 30616 w 7514937"/>
              <a:gd name="connsiteY3" fmla="*/ 13004863 h 13004863"/>
              <a:gd name="connsiteX4" fmla="*/ 0 w 7514937"/>
              <a:gd name="connsiteY4" fmla="*/ 993617 h 13004863"/>
              <a:gd name="connsiteX0" fmla="*/ 0 w 7514937"/>
              <a:gd name="connsiteY0" fmla="*/ 993617 h 12597184"/>
              <a:gd name="connsiteX1" fmla="*/ 3861775 w 7514937"/>
              <a:gd name="connsiteY1" fmla="*/ 0 h 12597184"/>
              <a:gd name="connsiteX2" fmla="*/ 3941014 w 7514937"/>
              <a:gd name="connsiteY2" fmla="*/ 7203149 h 12597184"/>
              <a:gd name="connsiteX3" fmla="*/ 28022 w 7514937"/>
              <a:gd name="connsiteY3" fmla="*/ 12597184 h 12597184"/>
              <a:gd name="connsiteX4" fmla="*/ 0 w 7514937"/>
              <a:gd name="connsiteY4" fmla="*/ 993617 h 12597184"/>
              <a:gd name="connsiteX0" fmla="*/ 0 w 7559199"/>
              <a:gd name="connsiteY0" fmla="*/ 993617 h 12597184"/>
              <a:gd name="connsiteX1" fmla="*/ 3861775 w 7559199"/>
              <a:gd name="connsiteY1" fmla="*/ 0 h 12597184"/>
              <a:gd name="connsiteX2" fmla="*/ 4028011 w 7559199"/>
              <a:gd name="connsiteY2" fmla="*/ 7232437 h 12597184"/>
              <a:gd name="connsiteX3" fmla="*/ 28022 w 7559199"/>
              <a:gd name="connsiteY3" fmla="*/ 12597184 h 12597184"/>
              <a:gd name="connsiteX4" fmla="*/ 0 w 7559199"/>
              <a:gd name="connsiteY4" fmla="*/ 993617 h 12597184"/>
              <a:gd name="connsiteX0" fmla="*/ 0 w 7559199"/>
              <a:gd name="connsiteY0" fmla="*/ 993617 h 12492699"/>
              <a:gd name="connsiteX1" fmla="*/ 3861775 w 7559199"/>
              <a:gd name="connsiteY1" fmla="*/ 0 h 12492699"/>
              <a:gd name="connsiteX2" fmla="*/ 4028011 w 7559199"/>
              <a:gd name="connsiteY2" fmla="*/ 7232437 h 12492699"/>
              <a:gd name="connsiteX3" fmla="*/ 34139 w 7559199"/>
              <a:gd name="connsiteY3" fmla="*/ 12492699 h 12492699"/>
              <a:gd name="connsiteX4" fmla="*/ 0 w 7559199"/>
              <a:gd name="connsiteY4" fmla="*/ 993617 h 12492699"/>
              <a:gd name="connsiteX0" fmla="*/ 0 w 10618988"/>
              <a:gd name="connsiteY0" fmla="*/ 2448826 h 13947908"/>
              <a:gd name="connsiteX1" fmla="*/ 3861775 w 10618988"/>
              <a:gd name="connsiteY1" fmla="*/ 1455209 h 13947908"/>
              <a:gd name="connsiteX2" fmla="*/ 8611836 w 10618988"/>
              <a:gd name="connsiteY2" fmla="*/ 2170941 h 13947908"/>
              <a:gd name="connsiteX3" fmla="*/ 34139 w 10618988"/>
              <a:gd name="connsiteY3" fmla="*/ 13947908 h 13947908"/>
              <a:gd name="connsiteX4" fmla="*/ 0 w 10618988"/>
              <a:gd name="connsiteY4" fmla="*/ 2448826 h 13947908"/>
              <a:gd name="connsiteX0" fmla="*/ 0 w 9621125"/>
              <a:gd name="connsiteY0" fmla="*/ 993617 h 12492699"/>
              <a:gd name="connsiteX1" fmla="*/ 3861775 w 9621125"/>
              <a:gd name="connsiteY1" fmla="*/ 0 h 12492699"/>
              <a:gd name="connsiteX2" fmla="*/ 7302792 w 9621125"/>
              <a:gd name="connsiteY2" fmla="*/ 2734949 h 12492699"/>
              <a:gd name="connsiteX3" fmla="*/ 34139 w 9621125"/>
              <a:gd name="connsiteY3" fmla="*/ 12492699 h 12492699"/>
              <a:gd name="connsiteX4" fmla="*/ 0 w 9621125"/>
              <a:gd name="connsiteY4" fmla="*/ 993617 h 12492699"/>
              <a:gd name="connsiteX0" fmla="*/ 0 w 7452548"/>
              <a:gd name="connsiteY0" fmla="*/ 993617 h 12492699"/>
              <a:gd name="connsiteX1" fmla="*/ 3861775 w 7452548"/>
              <a:gd name="connsiteY1" fmla="*/ 0 h 12492699"/>
              <a:gd name="connsiteX2" fmla="*/ 7302792 w 7452548"/>
              <a:gd name="connsiteY2" fmla="*/ 2734949 h 12492699"/>
              <a:gd name="connsiteX3" fmla="*/ 34139 w 7452548"/>
              <a:gd name="connsiteY3" fmla="*/ 12492699 h 12492699"/>
              <a:gd name="connsiteX4" fmla="*/ 0 w 7452548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16584"/>
              <a:gd name="connsiteY0" fmla="*/ 993617 h 12492699"/>
              <a:gd name="connsiteX1" fmla="*/ 3861775 w 7416584"/>
              <a:gd name="connsiteY1" fmla="*/ 0 h 12492699"/>
              <a:gd name="connsiteX2" fmla="*/ 7358641 w 7416584"/>
              <a:gd name="connsiteY2" fmla="*/ 2745275 h 12492699"/>
              <a:gd name="connsiteX3" fmla="*/ 34139 w 7416584"/>
              <a:gd name="connsiteY3" fmla="*/ 12492699 h 12492699"/>
              <a:gd name="connsiteX4" fmla="*/ 0 w 7416584"/>
              <a:gd name="connsiteY4" fmla="*/ 993617 h 12492699"/>
              <a:gd name="connsiteX0" fmla="*/ 0 w 7358641"/>
              <a:gd name="connsiteY0" fmla="*/ 993617 h 12492699"/>
              <a:gd name="connsiteX1" fmla="*/ 3861775 w 7358641"/>
              <a:gd name="connsiteY1" fmla="*/ 0 h 12492699"/>
              <a:gd name="connsiteX2" fmla="*/ 7358641 w 7358641"/>
              <a:gd name="connsiteY2" fmla="*/ 2745275 h 12492699"/>
              <a:gd name="connsiteX3" fmla="*/ 34139 w 7358641"/>
              <a:gd name="connsiteY3" fmla="*/ 12492699 h 12492699"/>
              <a:gd name="connsiteX4" fmla="*/ 0 w 7358641"/>
              <a:gd name="connsiteY4" fmla="*/ 993617 h 12492699"/>
              <a:gd name="connsiteX0" fmla="*/ 0 w 7396892"/>
              <a:gd name="connsiteY0" fmla="*/ 993617 h 12492699"/>
              <a:gd name="connsiteX1" fmla="*/ 3861775 w 7396892"/>
              <a:gd name="connsiteY1" fmla="*/ 0 h 12492699"/>
              <a:gd name="connsiteX2" fmla="*/ 7396892 w 7396892"/>
              <a:gd name="connsiteY2" fmla="*/ 2694588 h 12492699"/>
              <a:gd name="connsiteX3" fmla="*/ 34139 w 7396892"/>
              <a:gd name="connsiteY3" fmla="*/ 12492699 h 12492699"/>
              <a:gd name="connsiteX4" fmla="*/ 0 w 7396892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34771"/>
              <a:gd name="connsiteX1" fmla="*/ 3861775 w 7427494"/>
              <a:gd name="connsiteY1" fmla="*/ 0 h 12434771"/>
              <a:gd name="connsiteX2" fmla="*/ 7427494 w 7427494"/>
              <a:gd name="connsiteY2" fmla="*/ 2654039 h 12434771"/>
              <a:gd name="connsiteX3" fmla="*/ 77855 w 7427494"/>
              <a:gd name="connsiteY3" fmla="*/ 12434771 h 12434771"/>
              <a:gd name="connsiteX4" fmla="*/ 0 w 7427494"/>
              <a:gd name="connsiteY4" fmla="*/ 993617 h 12434771"/>
              <a:gd name="connsiteX0" fmla="*/ 0 w 7427494"/>
              <a:gd name="connsiteY0" fmla="*/ 993617 h 12401347"/>
              <a:gd name="connsiteX1" fmla="*/ 3861775 w 7427494"/>
              <a:gd name="connsiteY1" fmla="*/ 0 h 12401347"/>
              <a:gd name="connsiteX2" fmla="*/ 7427494 w 7427494"/>
              <a:gd name="connsiteY2" fmla="*/ 2654039 h 12401347"/>
              <a:gd name="connsiteX3" fmla="*/ 49378 w 7427494"/>
              <a:gd name="connsiteY3" fmla="*/ 12401347 h 12401347"/>
              <a:gd name="connsiteX4" fmla="*/ 0 w 7427494"/>
              <a:gd name="connsiteY4" fmla="*/ 993617 h 12401347"/>
              <a:gd name="connsiteX0" fmla="*/ 0 w 7427494"/>
              <a:gd name="connsiteY0" fmla="*/ 993617 h 12439362"/>
              <a:gd name="connsiteX1" fmla="*/ 3861775 w 7427494"/>
              <a:gd name="connsiteY1" fmla="*/ 0 h 12439362"/>
              <a:gd name="connsiteX2" fmla="*/ 7427494 w 7427494"/>
              <a:gd name="connsiteY2" fmla="*/ 2654039 h 12439362"/>
              <a:gd name="connsiteX3" fmla="*/ 20690 w 7427494"/>
              <a:gd name="connsiteY3" fmla="*/ 12439362 h 12439362"/>
              <a:gd name="connsiteX4" fmla="*/ 0 w 7427494"/>
              <a:gd name="connsiteY4" fmla="*/ 993617 h 12439362"/>
              <a:gd name="connsiteX0" fmla="*/ 32676 w 7408145"/>
              <a:gd name="connsiteY0" fmla="*/ 1009012 h 12439362"/>
              <a:gd name="connsiteX1" fmla="*/ 3842426 w 7408145"/>
              <a:gd name="connsiteY1" fmla="*/ 0 h 12439362"/>
              <a:gd name="connsiteX2" fmla="*/ 7408145 w 7408145"/>
              <a:gd name="connsiteY2" fmla="*/ 2654039 h 12439362"/>
              <a:gd name="connsiteX3" fmla="*/ 1341 w 7408145"/>
              <a:gd name="connsiteY3" fmla="*/ 12439362 h 12439362"/>
              <a:gd name="connsiteX4" fmla="*/ 32676 w 7408145"/>
              <a:gd name="connsiteY4" fmla="*/ 1009012 h 124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8145" h="12439362">
                <a:moveTo>
                  <a:pt x="32676" y="1009012"/>
                </a:moveTo>
                <a:lnTo>
                  <a:pt x="3842426" y="0"/>
                </a:lnTo>
                <a:cubicBezTo>
                  <a:pt x="4155955" y="239086"/>
                  <a:pt x="7159264" y="2455786"/>
                  <a:pt x="7408145" y="2654039"/>
                </a:cubicBezTo>
                <a:cubicBezTo>
                  <a:pt x="5525847" y="5200841"/>
                  <a:pt x="1332632" y="10685941"/>
                  <a:pt x="1341" y="12439362"/>
                </a:cubicBezTo>
                <a:cubicBezTo>
                  <a:pt x="-8864" y="8435613"/>
                  <a:pt x="42881" y="5012761"/>
                  <a:pt x="32676" y="1009012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151ECF5-F93B-41F3-B680-E1CFAD6546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1A0EC872-0697-4E65-9AA6-DA98F1FBD4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CE0-0CFA-4807-BA33-874E6ACA00C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274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4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A4AFCB-C348-49FD-AD81-770CE116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60" y="0"/>
            <a:ext cx="1216084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647017-F636-4511-88FC-E843196640B4}"/>
              </a:ext>
            </a:extLst>
          </p:cNvPr>
          <p:cNvSpPr/>
          <p:nvPr/>
        </p:nvSpPr>
        <p:spPr>
          <a:xfrm rot="14400000">
            <a:off x="1181899" y="-5615453"/>
            <a:ext cx="7443726" cy="14016285"/>
          </a:xfrm>
          <a:custGeom>
            <a:avLst/>
            <a:gdLst>
              <a:gd name="connsiteX0" fmla="*/ 0 w 11131059"/>
              <a:gd name="connsiteY0" fmla="*/ 0 h 14708827"/>
              <a:gd name="connsiteX1" fmla="*/ 11131059 w 11131059"/>
              <a:gd name="connsiteY1" fmla="*/ 0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0 h 14708827"/>
              <a:gd name="connsiteX1" fmla="*/ 8678530 w 11131059"/>
              <a:gd name="connsiteY1" fmla="*/ 4743205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499818 h 15208645"/>
              <a:gd name="connsiteX1" fmla="*/ 6074347 w 11131059"/>
              <a:gd name="connsiteY1" fmla="*/ 0 h 15208645"/>
              <a:gd name="connsiteX2" fmla="*/ 11131059 w 11131059"/>
              <a:gd name="connsiteY2" fmla="*/ 15208645 h 15208645"/>
              <a:gd name="connsiteX3" fmla="*/ 0 w 11131059"/>
              <a:gd name="connsiteY3" fmla="*/ 15208645 h 15208645"/>
              <a:gd name="connsiteX4" fmla="*/ 0 w 11131059"/>
              <a:gd name="connsiteY4" fmla="*/ 499818 h 15208645"/>
              <a:gd name="connsiteX0" fmla="*/ 0 w 9102113"/>
              <a:gd name="connsiteY0" fmla="*/ 499818 h 15208645"/>
              <a:gd name="connsiteX1" fmla="*/ 6074347 w 9102113"/>
              <a:gd name="connsiteY1" fmla="*/ 0 h 15208645"/>
              <a:gd name="connsiteX2" fmla="*/ 9102113 w 9102113"/>
              <a:gd name="connsiteY2" fmla="*/ 9197883 h 15208645"/>
              <a:gd name="connsiteX3" fmla="*/ 0 w 9102113"/>
              <a:gd name="connsiteY3" fmla="*/ 15208645 h 15208645"/>
              <a:gd name="connsiteX4" fmla="*/ 0 w 9102113"/>
              <a:gd name="connsiteY4" fmla="*/ 499818 h 15208645"/>
              <a:gd name="connsiteX0" fmla="*/ 0 w 7080824"/>
              <a:gd name="connsiteY0" fmla="*/ 499818 h 15208645"/>
              <a:gd name="connsiteX1" fmla="*/ 6074347 w 7080824"/>
              <a:gd name="connsiteY1" fmla="*/ 0 h 15208645"/>
              <a:gd name="connsiteX2" fmla="*/ 7080824 w 7080824"/>
              <a:gd name="connsiteY2" fmla="*/ 3059558 h 15208645"/>
              <a:gd name="connsiteX3" fmla="*/ 0 w 7080824"/>
              <a:gd name="connsiteY3" fmla="*/ 15208645 h 15208645"/>
              <a:gd name="connsiteX4" fmla="*/ 0 w 7080824"/>
              <a:gd name="connsiteY4" fmla="*/ 499818 h 15208645"/>
              <a:gd name="connsiteX0" fmla="*/ 0 w 7323003"/>
              <a:gd name="connsiteY0" fmla="*/ 499818 h 15208645"/>
              <a:gd name="connsiteX1" fmla="*/ 6074347 w 7323003"/>
              <a:gd name="connsiteY1" fmla="*/ 0 h 15208645"/>
              <a:gd name="connsiteX2" fmla="*/ 7323003 w 7323003"/>
              <a:gd name="connsiteY2" fmla="*/ 3859292 h 15208645"/>
              <a:gd name="connsiteX3" fmla="*/ 0 w 7323003"/>
              <a:gd name="connsiteY3" fmla="*/ 15208645 h 15208645"/>
              <a:gd name="connsiteX4" fmla="*/ 0 w 7323003"/>
              <a:gd name="connsiteY4" fmla="*/ 499818 h 15208645"/>
              <a:gd name="connsiteX0" fmla="*/ 0 w 7409229"/>
              <a:gd name="connsiteY0" fmla="*/ 499818 h 15208645"/>
              <a:gd name="connsiteX1" fmla="*/ 6074347 w 7409229"/>
              <a:gd name="connsiteY1" fmla="*/ 0 h 15208645"/>
              <a:gd name="connsiteX2" fmla="*/ 7409229 w 7409229"/>
              <a:gd name="connsiteY2" fmla="*/ 4129045 h 15208645"/>
              <a:gd name="connsiteX3" fmla="*/ 0 w 7409229"/>
              <a:gd name="connsiteY3" fmla="*/ 15208645 h 15208645"/>
              <a:gd name="connsiteX4" fmla="*/ 0 w 7409229"/>
              <a:gd name="connsiteY4" fmla="*/ 499818 h 15208645"/>
              <a:gd name="connsiteX0" fmla="*/ 8023 w 7417252"/>
              <a:gd name="connsiteY0" fmla="*/ 499818 h 16479842"/>
              <a:gd name="connsiteX1" fmla="*/ 6082370 w 7417252"/>
              <a:gd name="connsiteY1" fmla="*/ 0 h 16479842"/>
              <a:gd name="connsiteX2" fmla="*/ 7417252 w 7417252"/>
              <a:gd name="connsiteY2" fmla="*/ 4129045 h 16479842"/>
              <a:gd name="connsiteX3" fmla="*/ 0 w 7417252"/>
              <a:gd name="connsiteY3" fmla="*/ 16479842 h 16479842"/>
              <a:gd name="connsiteX4" fmla="*/ 8023 w 7417252"/>
              <a:gd name="connsiteY4" fmla="*/ 499818 h 16479842"/>
              <a:gd name="connsiteX0" fmla="*/ 8023 w 7417252"/>
              <a:gd name="connsiteY0" fmla="*/ 0 h 15980024"/>
              <a:gd name="connsiteX1" fmla="*/ 4100168 w 7417252"/>
              <a:gd name="connsiteY1" fmla="*/ 2095256 h 15980024"/>
              <a:gd name="connsiteX2" fmla="*/ 7417252 w 7417252"/>
              <a:gd name="connsiteY2" fmla="*/ 3629227 h 15980024"/>
              <a:gd name="connsiteX3" fmla="*/ 0 w 7417252"/>
              <a:gd name="connsiteY3" fmla="*/ 15980024 h 15980024"/>
              <a:gd name="connsiteX4" fmla="*/ 8023 w 7417252"/>
              <a:gd name="connsiteY4" fmla="*/ 0 h 15980024"/>
              <a:gd name="connsiteX0" fmla="*/ 8023 w 7417252"/>
              <a:gd name="connsiteY0" fmla="*/ 29136 h 16009160"/>
              <a:gd name="connsiteX1" fmla="*/ 1411213 w 7417252"/>
              <a:gd name="connsiteY1" fmla="*/ 0 h 16009160"/>
              <a:gd name="connsiteX2" fmla="*/ 7417252 w 7417252"/>
              <a:gd name="connsiteY2" fmla="*/ 3658363 h 16009160"/>
              <a:gd name="connsiteX3" fmla="*/ 0 w 7417252"/>
              <a:gd name="connsiteY3" fmla="*/ 16009160 h 16009160"/>
              <a:gd name="connsiteX4" fmla="*/ 8023 w 7417252"/>
              <a:gd name="connsiteY4" fmla="*/ 29136 h 16009160"/>
              <a:gd name="connsiteX0" fmla="*/ 8023 w 7406542"/>
              <a:gd name="connsiteY0" fmla="*/ 29136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8023 w 7406542"/>
              <a:gd name="connsiteY4" fmla="*/ 29136 h 16009160"/>
              <a:gd name="connsiteX0" fmla="*/ 14263 w 7406542"/>
              <a:gd name="connsiteY0" fmla="*/ 2342429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14263 w 7406542"/>
              <a:gd name="connsiteY4" fmla="*/ 2342429 h 16009160"/>
              <a:gd name="connsiteX0" fmla="*/ 31445 w 7423724"/>
              <a:gd name="connsiteY0" fmla="*/ 2342429 h 16153219"/>
              <a:gd name="connsiteX1" fmla="*/ 1428395 w 7423724"/>
              <a:gd name="connsiteY1" fmla="*/ 0 h 16153219"/>
              <a:gd name="connsiteX2" fmla="*/ 7423724 w 7423724"/>
              <a:gd name="connsiteY2" fmla="*/ 3410212 h 16153219"/>
              <a:gd name="connsiteX3" fmla="*/ 0 w 7423724"/>
              <a:gd name="connsiteY3" fmla="*/ 16153219 h 16153219"/>
              <a:gd name="connsiteX4" fmla="*/ 31445 w 7423724"/>
              <a:gd name="connsiteY4" fmla="*/ 2342429 h 16153219"/>
              <a:gd name="connsiteX0" fmla="*/ 31445 w 7423724"/>
              <a:gd name="connsiteY0" fmla="*/ 2390664 h 16201454"/>
              <a:gd name="connsiteX1" fmla="*/ 1421049 w 7423724"/>
              <a:gd name="connsiteY1" fmla="*/ 0 h 16201454"/>
              <a:gd name="connsiteX2" fmla="*/ 7423724 w 7423724"/>
              <a:gd name="connsiteY2" fmla="*/ 3458447 h 16201454"/>
              <a:gd name="connsiteX3" fmla="*/ 0 w 7423724"/>
              <a:gd name="connsiteY3" fmla="*/ 16201454 h 16201454"/>
              <a:gd name="connsiteX4" fmla="*/ 31445 w 7423724"/>
              <a:gd name="connsiteY4" fmla="*/ 2390664 h 16201454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2253079 w 7423724"/>
              <a:gd name="connsiteY3" fmla="*/ 12607686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933149 w 7423724"/>
              <a:gd name="connsiteY3" fmla="*/ 12818921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73372 w 7423724"/>
              <a:gd name="connsiteY3" fmla="*/ 13999788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190883 w 7423724"/>
              <a:gd name="connsiteY3" fmla="*/ 13952163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92421 w 7423724"/>
              <a:gd name="connsiteY3" fmla="*/ 13966792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41922 w 7434201"/>
              <a:gd name="connsiteY0" fmla="*/ 2424680 h 13966792"/>
              <a:gd name="connsiteX1" fmla="*/ 1433568 w 7434201"/>
              <a:gd name="connsiteY1" fmla="*/ 0 h 13966792"/>
              <a:gd name="connsiteX2" fmla="*/ 7434201 w 7434201"/>
              <a:gd name="connsiteY2" fmla="*/ 3492463 h 13966792"/>
              <a:gd name="connsiteX3" fmla="*/ 1302898 w 7434201"/>
              <a:gd name="connsiteY3" fmla="*/ 13966792 h 13966792"/>
              <a:gd name="connsiteX4" fmla="*/ 0 w 7434201"/>
              <a:gd name="connsiteY4" fmla="*/ 13281816 h 13966792"/>
              <a:gd name="connsiteX5" fmla="*/ 41922 w 7434201"/>
              <a:gd name="connsiteY5" fmla="*/ 2424680 h 13966792"/>
              <a:gd name="connsiteX0" fmla="*/ 41922 w 7434201"/>
              <a:gd name="connsiteY0" fmla="*/ 2424680 h 14016285"/>
              <a:gd name="connsiteX1" fmla="*/ 1433568 w 7434201"/>
              <a:gd name="connsiteY1" fmla="*/ 0 h 14016285"/>
              <a:gd name="connsiteX2" fmla="*/ 7434201 w 7434201"/>
              <a:gd name="connsiteY2" fmla="*/ 3492463 h 14016285"/>
              <a:gd name="connsiteX3" fmla="*/ 1274323 w 7434201"/>
              <a:gd name="connsiteY3" fmla="*/ 14016285 h 14016285"/>
              <a:gd name="connsiteX4" fmla="*/ 0 w 7434201"/>
              <a:gd name="connsiteY4" fmla="*/ 13281816 h 14016285"/>
              <a:gd name="connsiteX5" fmla="*/ 41922 w 7434201"/>
              <a:gd name="connsiteY5" fmla="*/ 2424680 h 14016285"/>
              <a:gd name="connsiteX0" fmla="*/ 51447 w 7443726"/>
              <a:gd name="connsiteY0" fmla="*/ 2424680 h 14016285"/>
              <a:gd name="connsiteX1" fmla="*/ 1443093 w 7443726"/>
              <a:gd name="connsiteY1" fmla="*/ 0 h 14016285"/>
              <a:gd name="connsiteX2" fmla="*/ 7443726 w 7443726"/>
              <a:gd name="connsiteY2" fmla="*/ 3492463 h 14016285"/>
              <a:gd name="connsiteX3" fmla="*/ 1283848 w 7443726"/>
              <a:gd name="connsiteY3" fmla="*/ 14016285 h 14016285"/>
              <a:gd name="connsiteX4" fmla="*/ 0 w 7443726"/>
              <a:gd name="connsiteY4" fmla="*/ 13298314 h 14016285"/>
              <a:gd name="connsiteX5" fmla="*/ 51447 w 7443726"/>
              <a:gd name="connsiteY5" fmla="*/ 2424680 h 1401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3726" h="14016285">
                <a:moveTo>
                  <a:pt x="51447" y="2424680"/>
                </a:moveTo>
                <a:lnTo>
                  <a:pt x="1443093" y="0"/>
                </a:lnTo>
                <a:lnTo>
                  <a:pt x="7443726" y="3492463"/>
                </a:lnTo>
                <a:cubicBezTo>
                  <a:pt x="5701356" y="6512671"/>
                  <a:pt x="3026218" y="10996077"/>
                  <a:pt x="1283848" y="14016285"/>
                </a:cubicBezTo>
                <a:lnTo>
                  <a:pt x="0" y="13298314"/>
                </a:lnTo>
                <a:cubicBezTo>
                  <a:pt x="2674" y="7971639"/>
                  <a:pt x="48773" y="7751355"/>
                  <a:pt x="51447" y="2424680"/>
                </a:cubicBezTo>
                <a:close/>
              </a:path>
            </a:pathLst>
          </a:custGeom>
          <a:gradFill>
            <a:gsLst>
              <a:gs pos="59000">
                <a:srgbClr val="D98E2A"/>
              </a:gs>
              <a:gs pos="34000">
                <a:srgbClr val="FF8C00"/>
              </a:gs>
              <a:gs pos="100000">
                <a:srgbClr val="3B89D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40D12F-602C-47CC-854A-6430EA33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69" y="2267593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4D6055-34AF-469A-9A15-91D73E0788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43" y="2248542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04223EC5-9BE0-4625-BF35-976ED8026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356C49E-48C2-4FF7-9760-3D54F23D28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01471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 rot="1714131">
            <a:off x="8172577" y="-183618"/>
            <a:ext cx="5462893" cy="7388975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  <a:gd name="connsiteX0" fmla="*/ 350187 w 2739426"/>
              <a:gd name="connsiteY0" fmla="*/ 6843251 h 6843251"/>
              <a:gd name="connsiteX1" fmla="*/ 90862 w 2739426"/>
              <a:gd name="connsiteY1" fmla="*/ 12833 h 6843251"/>
              <a:gd name="connsiteX2" fmla="*/ 2724678 w 2739426"/>
              <a:gd name="connsiteY2" fmla="*/ 0 h 6843251"/>
              <a:gd name="connsiteX3" fmla="*/ 2739426 w 2739426"/>
              <a:gd name="connsiteY3" fmla="*/ 6843251 h 6843251"/>
              <a:gd name="connsiteX4" fmla="*/ 350187 w 2739426"/>
              <a:gd name="connsiteY4" fmla="*/ 6843251 h 6843251"/>
              <a:gd name="connsiteX0" fmla="*/ 262203 w 2651442"/>
              <a:gd name="connsiteY0" fmla="*/ 6843251 h 6843251"/>
              <a:gd name="connsiteX1" fmla="*/ 2878 w 2651442"/>
              <a:gd name="connsiteY1" fmla="*/ 12833 h 6843251"/>
              <a:gd name="connsiteX2" fmla="*/ 2636694 w 2651442"/>
              <a:gd name="connsiteY2" fmla="*/ 0 h 6843251"/>
              <a:gd name="connsiteX3" fmla="*/ 2651442 w 2651442"/>
              <a:gd name="connsiteY3" fmla="*/ 6843251 h 6843251"/>
              <a:gd name="connsiteX4" fmla="*/ 262203 w 2651442"/>
              <a:gd name="connsiteY4" fmla="*/ 6843251 h 6843251"/>
              <a:gd name="connsiteX0" fmla="*/ 0 w 2389239"/>
              <a:gd name="connsiteY0" fmla="*/ 6982818 h 6982818"/>
              <a:gd name="connsiteX1" fmla="*/ 45475 w 2389239"/>
              <a:gd name="connsiteY1" fmla="*/ 0 h 6982818"/>
              <a:gd name="connsiteX2" fmla="*/ 2374491 w 2389239"/>
              <a:gd name="connsiteY2" fmla="*/ 139567 h 6982818"/>
              <a:gd name="connsiteX3" fmla="*/ 2389239 w 2389239"/>
              <a:gd name="connsiteY3" fmla="*/ 6982818 h 6982818"/>
              <a:gd name="connsiteX4" fmla="*/ 0 w 2389239"/>
              <a:gd name="connsiteY4" fmla="*/ 6982818 h 6982818"/>
              <a:gd name="connsiteX0" fmla="*/ 27234 w 2416473"/>
              <a:gd name="connsiteY0" fmla="*/ 6982818 h 6982818"/>
              <a:gd name="connsiteX1" fmla="*/ 72709 w 2416473"/>
              <a:gd name="connsiteY1" fmla="*/ 0 h 6982818"/>
              <a:gd name="connsiteX2" fmla="*/ 2401725 w 2416473"/>
              <a:gd name="connsiteY2" fmla="*/ 139567 h 6982818"/>
              <a:gd name="connsiteX3" fmla="*/ 2416473 w 2416473"/>
              <a:gd name="connsiteY3" fmla="*/ 6982818 h 6982818"/>
              <a:gd name="connsiteX4" fmla="*/ 27234 w 2416473"/>
              <a:gd name="connsiteY4" fmla="*/ 6982818 h 6982818"/>
              <a:gd name="connsiteX0" fmla="*/ 60528 w 2449767"/>
              <a:gd name="connsiteY0" fmla="*/ 6868518 h 6868518"/>
              <a:gd name="connsiteX1" fmla="*/ 29803 w 2449767"/>
              <a:gd name="connsiteY1" fmla="*/ 0 h 6868518"/>
              <a:gd name="connsiteX2" fmla="*/ 2435019 w 2449767"/>
              <a:gd name="connsiteY2" fmla="*/ 25267 h 6868518"/>
              <a:gd name="connsiteX3" fmla="*/ 2449767 w 2449767"/>
              <a:gd name="connsiteY3" fmla="*/ 6868518 h 6868518"/>
              <a:gd name="connsiteX4" fmla="*/ 60528 w 2449767"/>
              <a:gd name="connsiteY4" fmla="*/ 6868518 h 6868518"/>
              <a:gd name="connsiteX0" fmla="*/ 30725 w 2419964"/>
              <a:gd name="connsiteY0" fmla="*/ 6868518 h 6868518"/>
              <a:gd name="connsiteX1" fmla="*/ 0 w 2419964"/>
              <a:gd name="connsiteY1" fmla="*/ 0 h 6868518"/>
              <a:gd name="connsiteX2" fmla="*/ 2405216 w 2419964"/>
              <a:gd name="connsiteY2" fmla="*/ 25267 h 6868518"/>
              <a:gd name="connsiteX3" fmla="*/ 2419964 w 2419964"/>
              <a:gd name="connsiteY3" fmla="*/ 6868518 h 6868518"/>
              <a:gd name="connsiteX4" fmla="*/ 30725 w 2419964"/>
              <a:gd name="connsiteY4" fmla="*/ 6868518 h 6868518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2391648 w 2406396"/>
              <a:gd name="connsiteY2" fmla="*/ 0 h 6843251"/>
              <a:gd name="connsiteX3" fmla="*/ 2406396 w 2406396"/>
              <a:gd name="connsiteY3" fmla="*/ 6843251 h 6843251"/>
              <a:gd name="connsiteX4" fmla="*/ 17157 w 2406396"/>
              <a:gd name="connsiteY4" fmla="*/ 6843251 h 6843251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900522 w 2406396"/>
              <a:gd name="connsiteY2" fmla="*/ 94573 h 6843251"/>
              <a:gd name="connsiteX3" fmla="*/ 2391648 w 2406396"/>
              <a:gd name="connsiteY3" fmla="*/ 0 h 6843251"/>
              <a:gd name="connsiteX4" fmla="*/ 2406396 w 2406396"/>
              <a:gd name="connsiteY4" fmla="*/ 6843251 h 6843251"/>
              <a:gd name="connsiteX5" fmla="*/ 17157 w 2406396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748678 h 6748678"/>
              <a:gd name="connsiteX1" fmla="*/ 14931 w 2389239"/>
              <a:gd name="connsiteY1" fmla="*/ 1130267 h 6748678"/>
              <a:gd name="connsiteX2" fmla="*/ 883365 w 2389239"/>
              <a:gd name="connsiteY2" fmla="*/ 0 h 6748678"/>
              <a:gd name="connsiteX3" fmla="*/ 1489292 w 2389239"/>
              <a:gd name="connsiteY3" fmla="*/ 2474559 h 6748678"/>
              <a:gd name="connsiteX4" fmla="*/ 2389239 w 2389239"/>
              <a:gd name="connsiteY4" fmla="*/ 6748678 h 6748678"/>
              <a:gd name="connsiteX5" fmla="*/ 0 w 2389239"/>
              <a:gd name="connsiteY5" fmla="*/ 6748678 h 6748678"/>
              <a:gd name="connsiteX0" fmla="*/ 0 w 2257248"/>
              <a:gd name="connsiteY0" fmla="*/ 6748678 h 6748678"/>
              <a:gd name="connsiteX1" fmla="*/ 14931 w 2257248"/>
              <a:gd name="connsiteY1" fmla="*/ 1130267 h 6748678"/>
              <a:gd name="connsiteX2" fmla="*/ 883365 w 2257248"/>
              <a:gd name="connsiteY2" fmla="*/ 0 h 6748678"/>
              <a:gd name="connsiteX3" fmla="*/ 1489292 w 2257248"/>
              <a:gd name="connsiteY3" fmla="*/ 2474559 h 6748678"/>
              <a:gd name="connsiteX4" fmla="*/ 2257248 w 2257248"/>
              <a:gd name="connsiteY4" fmla="*/ 5981012 h 6748678"/>
              <a:gd name="connsiteX5" fmla="*/ 0 w 2257248"/>
              <a:gd name="connsiteY5" fmla="*/ 6748678 h 6748678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60901"/>
              <a:gd name="connsiteX1" fmla="*/ 14931 w 2257248"/>
              <a:gd name="connsiteY1" fmla="*/ 1130267 h 7360901"/>
              <a:gd name="connsiteX2" fmla="*/ 883365 w 2257248"/>
              <a:gd name="connsiteY2" fmla="*/ 0 h 7360901"/>
              <a:gd name="connsiteX3" fmla="*/ 1489292 w 2257248"/>
              <a:gd name="connsiteY3" fmla="*/ 2474559 h 7360901"/>
              <a:gd name="connsiteX4" fmla="*/ 2257248 w 2257248"/>
              <a:gd name="connsiteY4" fmla="*/ 5981012 h 7360901"/>
              <a:gd name="connsiteX5" fmla="*/ 1225396 w 2257248"/>
              <a:gd name="connsiteY5" fmla="*/ 7360901 h 7360901"/>
              <a:gd name="connsiteX6" fmla="*/ 0 w 2257248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78851 w 2272846"/>
              <a:gd name="connsiteY3" fmla="*/ 2516298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2846" h="7388975">
                <a:moveTo>
                  <a:pt x="0" y="6776752"/>
                </a:moveTo>
                <a:cubicBezTo>
                  <a:pt x="35960" y="4106294"/>
                  <a:pt x="5436" y="5970376"/>
                  <a:pt x="14931" y="1158341"/>
                </a:cubicBezTo>
                <a:lnTo>
                  <a:pt x="913103" y="0"/>
                </a:lnTo>
                <a:lnTo>
                  <a:pt x="1478851" y="2516298"/>
                </a:lnTo>
                <a:lnTo>
                  <a:pt x="2272846" y="6024823"/>
                </a:lnTo>
                <a:cubicBezTo>
                  <a:pt x="1844615" y="6576509"/>
                  <a:pt x="1637115" y="6834645"/>
                  <a:pt x="1225396" y="7388975"/>
                </a:cubicBezTo>
                <a:lnTo>
                  <a:pt x="0" y="6776752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41E70D2-3C47-426D-B402-B28662FF58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D7DAA508-36C8-4EB3-87D4-CCCBA0F98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E0A145E-3CC3-4B87-BDD7-3B50FB450C7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0072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CF9630-0BC8-4B1F-9F52-DDC95A68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" y="428"/>
            <a:ext cx="12180952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10A2DC-F138-44B4-9499-2C22BBE3FCA7}"/>
              </a:ext>
            </a:extLst>
          </p:cNvPr>
          <p:cNvSpPr/>
          <p:nvPr/>
        </p:nvSpPr>
        <p:spPr>
          <a:xfrm rot="3177559">
            <a:off x="3711770" y="-1507466"/>
            <a:ext cx="9276090" cy="10896777"/>
          </a:xfrm>
          <a:custGeom>
            <a:avLst/>
            <a:gdLst>
              <a:gd name="connsiteX0" fmla="*/ 0 w 9308150"/>
              <a:gd name="connsiteY0" fmla="*/ 0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0 w 9308150"/>
              <a:gd name="connsiteY4" fmla="*/ 0 h 11096278"/>
              <a:gd name="connsiteX0" fmla="*/ 14797 w 9308150"/>
              <a:gd name="connsiteY0" fmla="*/ 5261677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14797 w 9308150"/>
              <a:gd name="connsiteY4" fmla="*/ 5261677 h 11096278"/>
              <a:gd name="connsiteX0" fmla="*/ 14797 w 9308150"/>
              <a:gd name="connsiteY0" fmla="*/ 5034282 h 10868883"/>
              <a:gd name="connsiteX1" fmla="*/ 3790568 w 9308150"/>
              <a:gd name="connsiteY1" fmla="*/ 0 h 10868883"/>
              <a:gd name="connsiteX2" fmla="*/ 9308150 w 9308150"/>
              <a:gd name="connsiteY2" fmla="*/ 10868883 h 10868883"/>
              <a:gd name="connsiteX3" fmla="*/ 0 w 9308150"/>
              <a:gd name="connsiteY3" fmla="*/ 10868883 h 10868883"/>
              <a:gd name="connsiteX4" fmla="*/ 14797 w 9308150"/>
              <a:gd name="connsiteY4" fmla="*/ 5034282 h 10868883"/>
              <a:gd name="connsiteX0" fmla="*/ 14797 w 9371059"/>
              <a:gd name="connsiteY0" fmla="*/ 5034282 h 10868883"/>
              <a:gd name="connsiteX1" fmla="*/ 3790568 w 9371059"/>
              <a:gd name="connsiteY1" fmla="*/ 0 h 10868883"/>
              <a:gd name="connsiteX2" fmla="*/ 9308150 w 9371059"/>
              <a:gd name="connsiteY2" fmla="*/ 10868883 h 10868883"/>
              <a:gd name="connsiteX3" fmla="*/ 0 w 9371059"/>
              <a:gd name="connsiteY3" fmla="*/ 10868883 h 10868883"/>
              <a:gd name="connsiteX4" fmla="*/ 14797 w 9371059"/>
              <a:gd name="connsiteY4" fmla="*/ 5034282 h 10868883"/>
              <a:gd name="connsiteX0" fmla="*/ 14797 w 7655869"/>
              <a:gd name="connsiteY0" fmla="*/ 5034282 h 10868883"/>
              <a:gd name="connsiteX1" fmla="*/ 3790568 w 7655869"/>
              <a:gd name="connsiteY1" fmla="*/ 0 h 10868883"/>
              <a:gd name="connsiteX2" fmla="*/ 4164672 w 7655869"/>
              <a:gd name="connsiteY2" fmla="*/ 10853551 h 10868883"/>
              <a:gd name="connsiteX3" fmla="*/ 0 w 7655869"/>
              <a:gd name="connsiteY3" fmla="*/ 10868883 h 10868883"/>
              <a:gd name="connsiteX4" fmla="*/ 14797 w 7655869"/>
              <a:gd name="connsiteY4" fmla="*/ 5034282 h 10868883"/>
              <a:gd name="connsiteX0" fmla="*/ 14797 w 9709138"/>
              <a:gd name="connsiteY0" fmla="*/ 5034282 h 10868883"/>
              <a:gd name="connsiteX1" fmla="*/ 3790568 w 9709138"/>
              <a:gd name="connsiteY1" fmla="*/ 0 h 10868883"/>
              <a:gd name="connsiteX2" fmla="*/ 4164672 w 9709138"/>
              <a:gd name="connsiteY2" fmla="*/ 10853551 h 10868883"/>
              <a:gd name="connsiteX3" fmla="*/ 0 w 9709138"/>
              <a:gd name="connsiteY3" fmla="*/ 10868883 h 10868883"/>
              <a:gd name="connsiteX4" fmla="*/ 14797 w 9709138"/>
              <a:gd name="connsiteY4" fmla="*/ 5034282 h 10868883"/>
              <a:gd name="connsiteX0" fmla="*/ 14797 w 9722309"/>
              <a:gd name="connsiteY0" fmla="*/ 5034282 h 10876502"/>
              <a:gd name="connsiteX1" fmla="*/ 3790568 w 9722309"/>
              <a:gd name="connsiteY1" fmla="*/ 0 h 10876502"/>
              <a:gd name="connsiteX2" fmla="*/ 4195084 w 9722309"/>
              <a:gd name="connsiteY2" fmla="*/ 10876502 h 10876502"/>
              <a:gd name="connsiteX3" fmla="*/ 0 w 9722309"/>
              <a:gd name="connsiteY3" fmla="*/ 10868883 h 10876502"/>
              <a:gd name="connsiteX4" fmla="*/ 14797 w 9722309"/>
              <a:gd name="connsiteY4" fmla="*/ 5034282 h 10876502"/>
              <a:gd name="connsiteX0" fmla="*/ 14797 w 9590624"/>
              <a:gd name="connsiteY0" fmla="*/ 5034282 h 10876502"/>
              <a:gd name="connsiteX1" fmla="*/ 3790568 w 9590624"/>
              <a:gd name="connsiteY1" fmla="*/ 0 h 10876502"/>
              <a:gd name="connsiteX2" fmla="*/ 4195084 w 9590624"/>
              <a:gd name="connsiteY2" fmla="*/ 10876502 h 10876502"/>
              <a:gd name="connsiteX3" fmla="*/ 0 w 9590624"/>
              <a:gd name="connsiteY3" fmla="*/ 10868883 h 10876502"/>
              <a:gd name="connsiteX4" fmla="*/ 14797 w 9590624"/>
              <a:gd name="connsiteY4" fmla="*/ 5034282 h 10876502"/>
              <a:gd name="connsiteX0" fmla="*/ 14797 w 9599456"/>
              <a:gd name="connsiteY0" fmla="*/ 5054557 h 10896777"/>
              <a:gd name="connsiteX1" fmla="*/ 3805869 w 9599456"/>
              <a:gd name="connsiteY1" fmla="*/ 0 h 10896777"/>
              <a:gd name="connsiteX2" fmla="*/ 4195084 w 9599456"/>
              <a:gd name="connsiteY2" fmla="*/ 10896777 h 10896777"/>
              <a:gd name="connsiteX3" fmla="*/ 0 w 9599456"/>
              <a:gd name="connsiteY3" fmla="*/ 10889158 h 10896777"/>
              <a:gd name="connsiteX4" fmla="*/ 14797 w 9599456"/>
              <a:gd name="connsiteY4" fmla="*/ 5054557 h 10896777"/>
              <a:gd name="connsiteX0" fmla="*/ 14797 w 8418639"/>
              <a:gd name="connsiteY0" fmla="*/ 5054557 h 10896777"/>
              <a:gd name="connsiteX1" fmla="*/ 3805869 w 8418639"/>
              <a:gd name="connsiteY1" fmla="*/ 0 h 10896777"/>
              <a:gd name="connsiteX2" fmla="*/ 4195084 w 8418639"/>
              <a:gd name="connsiteY2" fmla="*/ 10896777 h 10896777"/>
              <a:gd name="connsiteX3" fmla="*/ 0 w 8418639"/>
              <a:gd name="connsiteY3" fmla="*/ 10889158 h 10896777"/>
              <a:gd name="connsiteX4" fmla="*/ 14797 w 8418639"/>
              <a:gd name="connsiteY4" fmla="*/ 5054557 h 10896777"/>
              <a:gd name="connsiteX0" fmla="*/ 14797 w 8358492"/>
              <a:gd name="connsiteY0" fmla="*/ 5054557 h 10896777"/>
              <a:gd name="connsiteX1" fmla="*/ 3805869 w 8358492"/>
              <a:gd name="connsiteY1" fmla="*/ 0 h 10896777"/>
              <a:gd name="connsiteX2" fmla="*/ 4195084 w 8358492"/>
              <a:gd name="connsiteY2" fmla="*/ 10896777 h 10896777"/>
              <a:gd name="connsiteX3" fmla="*/ 0 w 8358492"/>
              <a:gd name="connsiteY3" fmla="*/ 10889158 h 10896777"/>
              <a:gd name="connsiteX4" fmla="*/ 14797 w 8358492"/>
              <a:gd name="connsiteY4" fmla="*/ 5054557 h 10896777"/>
              <a:gd name="connsiteX0" fmla="*/ 14797 w 8003272"/>
              <a:gd name="connsiteY0" fmla="*/ 5054557 h 10896777"/>
              <a:gd name="connsiteX1" fmla="*/ 3805869 w 8003272"/>
              <a:gd name="connsiteY1" fmla="*/ 0 h 10896777"/>
              <a:gd name="connsiteX2" fmla="*/ 4195084 w 8003272"/>
              <a:gd name="connsiteY2" fmla="*/ 10896777 h 10896777"/>
              <a:gd name="connsiteX3" fmla="*/ 0 w 8003272"/>
              <a:gd name="connsiteY3" fmla="*/ 10889158 h 10896777"/>
              <a:gd name="connsiteX4" fmla="*/ 14797 w 8003272"/>
              <a:gd name="connsiteY4" fmla="*/ 5054557 h 10896777"/>
              <a:gd name="connsiteX0" fmla="*/ 14797 w 8057955"/>
              <a:gd name="connsiteY0" fmla="*/ 5054557 h 10896777"/>
              <a:gd name="connsiteX1" fmla="*/ 3805869 w 8057955"/>
              <a:gd name="connsiteY1" fmla="*/ 0 h 10896777"/>
              <a:gd name="connsiteX2" fmla="*/ 4195084 w 8057955"/>
              <a:gd name="connsiteY2" fmla="*/ 10896777 h 10896777"/>
              <a:gd name="connsiteX3" fmla="*/ 0 w 8057955"/>
              <a:gd name="connsiteY3" fmla="*/ 10889158 h 10896777"/>
              <a:gd name="connsiteX4" fmla="*/ 14797 w 8057955"/>
              <a:gd name="connsiteY4" fmla="*/ 5054557 h 10896777"/>
              <a:gd name="connsiteX0" fmla="*/ 14797 w 8003774"/>
              <a:gd name="connsiteY0" fmla="*/ 5054927 h 10897147"/>
              <a:gd name="connsiteX1" fmla="*/ 3805869 w 8003774"/>
              <a:gd name="connsiteY1" fmla="*/ 370 h 10897147"/>
              <a:gd name="connsiteX2" fmla="*/ 8002555 w 8003774"/>
              <a:gd name="connsiteY2" fmla="*/ 4821082 h 10897147"/>
              <a:gd name="connsiteX3" fmla="*/ 4195084 w 8003774"/>
              <a:gd name="connsiteY3" fmla="*/ 10897147 h 10897147"/>
              <a:gd name="connsiteX4" fmla="*/ 0 w 8003774"/>
              <a:gd name="connsiteY4" fmla="*/ 10889528 h 10897147"/>
              <a:gd name="connsiteX5" fmla="*/ 14797 w 8003774"/>
              <a:gd name="connsiteY5" fmla="*/ 5054927 h 10897147"/>
              <a:gd name="connsiteX0" fmla="*/ 14797 w 9235868"/>
              <a:gd name="connsiteY0" fmla="*/ 5055021 h 10897241"/>
              <a:gd name="connsiteX1" fmla="*/ 3805869 w 9235868"/>
              <a:gd name="connsiteY1" fmla="*/ 464 h 10897241"/>
              <a:gd name="connsiteX2" fmla="*/ 9235042 w 9235868"/>
              <a:gd name="connsiteY2" fmla="*/ 4200007 h 10897241"/>
              <a:gd name="connsiteX3" fmla="*/ 4195084 w 9235868"/>
              <a:gd name="connsiteY3" fmla="*/ 10897241 h 10897241"/>
              <a:gd name="connsiteX4" fmla="*/ 0 w 9235868"/>
              <a:gd name="connsiteY4" fmla="*/ 10889622 h 10897241"/>
              <a:gd name="connsiteX5" fmla="*/ 14797 w 9235868"/>
              <a:gd name="connsiteY5" fmla="*/ 5055021 h 10897241"/>
              <a:gd name="connsiteX0" fmla="*/ 14797 w 9235868"/>
              <a:gd name="connsiteY0" fmla="*/ 5054896 h 10897116"/>
              <a:gd name="connsiteX1" fmla="*/ 3805869 w 9235868"/>
              <a:gd name="connsiteY1" fmla="*/ 339 h 10897116"/>
              <a:gd name="connsiteX2" fmla="*/ 9235042 w 9235868"/>
              <a:gd name="connsiteY2" fmla="*/ 4199882 h 10897116"/>
              <a:gd name="connsiteX3" fmla="*/ 4195084 w 9235868"/>
              <a:gd name="connsiteY3" fmla="*/ 10897116 h 10897116"/>
              <a:gd name="connsiteX4" fmla="*/ 0 w 9235868"/>
              <a:gd name="connsiteY4" fmla="*/ 10889497 h 10897116"/>
              <a:gd name="connsiteX5" fmla="*/ 14797 w 9235868"/>
              <a:gd name="connsiteY5" fmla="*/ 5054896 h 10897116"/>
              <a:gd name="connsiteX0" fmla="*/ 14797 w 9235868"/>
              <a:gd name="connsiteY0" fmla="*/ 5054557 h 10896777"/>
              <a:gd name="connsiteX1" fmla="*/ 3805869 w 9235868"/>
              <a:gd name="connsiteY1" fmla="*/ 0 h 10896777"/>
              <a:gd name="connsiteX2" fmla="*/ 9235042 w 9235868"/>
              <a:gd name="connsiteY2" fmla="*/ 4199543 h 10896777"/>
              <a:gd name="connsiteX3" fmla="*/ 4195084 w 9235868"/>
              <a:gd name="connsiteY3" fmla="*/ 10896777 h 10896777"/>
              <a:gd name="connsiteX4" fmla="*/ 0 w 9235868"/>
              <a:gd name="connsiteY4" fmla="*/ 10889158 h 10896777"/>
              <a:gd name="connsiteX5" fmla="*/ 14797 w 9235868"/>
              <a:gd name="connsiteY5" fmla="*/ 5054557 h 10896777"/>
              <a:gd name="connsiteX0" fmla="*/ 14797 w 9220949"/>
              <a:gd name="connsiteY0" fmla="*/ 5054557 h 10896777"/>
              <a:gd name="connsiteX1" fmla="*/ 3805869 w 9220949"/>
              <a:gd name="connsiteY1" fmla="*/ 0 h 10896777"/>
              <a:gd name="connsiteX2" fmla="*/ 9220120 w 9220949"/>
              <a:gd name="connsiteY2" fmla="*/ 4092818 h 10896777"/>
              <a:gd name="connsiteX3" fmla="*/ 4195084 w 9220949"/>
              <a:gd name="connsiteY3" fmla="*/ 10896777 h 10896777"/>
              <a:gd name="connsiteX4" fmla="*/ 0 w 9220949"/>
              <a:gd name="connsiteY4" fmla="*/ 10889158 h 10896777"/>
              <a:gd name="connsiteX5" fmla="*/ 14797 w 9220949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76090"/>
              <a:gd name="connsiteY0" fmla="*/ 5054557 h 10896777"/>
              <a:gd name="connsiteX1" fmla="*/ 3805869 w 9276090"/>
              <a:gd name="connsiteY1" fmla="*/ 0 h 10896777"/>
              <a:gd name="connsiteX2" fmla="*/ 9276090 w 9276090"/>
              <a:gd name="connsiteY2" fmla="*/ 4143443 h 10896777"/>
              <a:gd name="connsiteX3" fmla="*/ 4195084 w 9276090"/>
              <a:gd name="connsiteY3" fmla="*/ 10896777 h 10896777"/>
              <a:gd name="connsiteX4" fmla="*/ 0 w 9276090"/>
              <a:gd name="connsiteY4" fmla="*/ 10889158 h 10896777"/>
              <a:gd name="connsiteX5" fmla="*/ 14797 w 9276090"/>
              <a:gd name="connsiteY5" fmla="*/ 5054557 h 108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6090" h="10896777">
                <a:moveTo>
                  <a:pt x="14797" y="5054557"/>
                </a:moveTo>
                <a:lnTo>
                  <a:pt x="3805869" y="0"/>
                </a:lnTo>
                <a:cubicBezTo>
                  <a:pt x="6631958" y="2091471"/>
                  <a:pt x="7997101" y="3177138"/>
                  <a:pt x="9276090" y="4143443"/>
                </a:cubicBezTo>
                <a:lnTo>
                  <a:pt x="4195084" y="10896777"/>
                </a:lnTo>
                <a:lnTo>
                  <a:pt x="0" y="10889158"/>
                </a:lnTo>
                <a:cubicBezTo>
                  <a:pt x="4932" y="8944291"/>
                  <a:pt x="9865" y="6999424"/>
                  <a:pt x="14797" y="5054557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1FD8AC-CA6B-4CEF-BD05-78371659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2" y="2918545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80CE945-49EB-4E49-B187-1F6CB191EA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53523" y="2920581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1343F4-FF2D-4C6E-81B8-1700F70B4DC1}"/>
              </a:ext>
            </a:extLst>
          </p:cNvPr>
          <p:cNvSpPr txBox="1"/>
          <p:nvPr/>
        </p:nvSpPr>
        <p:spPr>
          <a:xfrm>
            <a:off x="10360047" y="1176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60F8EA15-627A-4660-81C5-A37523FE3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FEEB89D-B9C4-4C00-99C5-3991A13DFD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802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ulleted_Content">
  <p:cSld name="1_Title_and_Bulleted_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67" y="-31972"/>
            <a:ext cx="12200424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0360047" y="18812"/>
            <a:ext cx="184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52269" y="2612437"/>
            <a:ext cx="108168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52269" y="790145"/>
            <a:ext cx="85712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/>
          <p:nvPr/>
        </p:nvSpPr>
        <p:spPr>
          <a:xfrm>
            <a:off x="6355303" y="6609329"/>
            <a:ext cx="7827600" cy="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2019, Amazon Web Services, Inc. or its affiliates. All rights reserved.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337193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5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2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2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5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9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F280670F-6192-D145-B9A5-690DAD52EE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92758" cy="687600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B576A3E-BF21-984E-AF39-E644ADD0583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15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14-E6D2-E548-BD4A-3C4FFE42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虎牙直播</a:t>
            </a:r>
            <a:br>
              <a:rPr lang="en-US" altLang="zh-CN" dirty="0"/>
            </a:br>
            <a:r>
              <a:rPr lang="en-US" altLang="zh-CN" dirty="0"/>
              <a:t>07/16</a:t>
            </a:r>
            <a:r>
              <a:rPr lang="zh-CN" altLang="en-US" dirty="0"/>
              <a:t> </a:t>
            </a:r>
            <a:r>
              <a:rPr lang="en-US" altLang="zh-CN" dirty="0"/>
              <a:t>DGL-Workshop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7F70-708D-0F43-94DC-B493AFAC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AWS</a:t>
            </a:r>
            <a:r>
              <a:rPr lang="zh-CN" altLang="en-US" b="1" dirty="0"/>
              <a:t>上海人工智能研究院（</a:t>
            </a:r>
            <a:r>
              <a:rPr lang="en-US" altLang="zh-CN" b="1" dirty="0"/>
              <a:t>AWS </a:t>
            </a:r>
            <a:r>
              <a:rPr lang="en-US" altLang="zh-CN" b="1" dirty="0" err="1"/>
              <a:t>ShangHai</a:t>
            </a:r>
            <a:r>
              <a:rPr lang="en-US" altLang="zh-CN" b="1" dirty="0"/>
              <a:t> AI Lab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DGL</a:t>
            </a:r>
            <a:r>
              <a:rPr lang="zh-CN" altLang="en-US" b="1" dirty="0"/>
              <a:t>实验室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653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A00501-7329-4B42-96D5-A60BABA7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69" y="1848055"/>
            <a:ext cx="10816800" cy="3728986"/>
          </a:xfrm>
        </p:spPr>
        <p:txBody>
          <a:bodyPr/>
          <a:lstStyle/>
          <a:p>
            <a:pPr marL="126997" indent="0">
              <a:buNone/>
            </a:pPr>
            <a:r>
              <a:rPr lang="zh-CN" altLang="en-US" dirty="0"/>
              <a:t>时间：</a:t>
            </a:r>
            <a:r>
              <a:rPr lang="en-US" altLang="zh-CN" dirty="0"/>
              <a:t>10:30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16:00</a:t>
            </a:r>
          </a:p>
          <a:p>
            <a:pPr marL="126997" indent="0">
              <a:buNone/>
            </a:pPr>
            <a:r>
              <a:rPr lang="zh-CN" altLang="en-US" dirty="0"/>
              <a:t>议题：</a:t>
            </a:r>
            <a:endParaRPr lang="en-US" altLang="zh-CN" dirty="0"/>
          </a:p>
          <a:p>
            <a:pPr marL="126997" indent="0">
              <a:buNone/>
            </a:pPr>
            <a:r>
              <a:rPr lang="en-US" dirty="0"/>
              <a:t>	</a:t>
            </a:r>
            <a:r>
              <a:rPr lang="zh-CN" altLang="en-US" dirty="0"/>
              <a:t>议题一：图神经网络和</a:t>
            </a:r>
            <a:r>
              <a:rPr lang="en-US" altLang="zh-CN" dirty="0"/>
              <a:t>DGL</a:t>
            </a:r>
            <a:r>
              <a:rPr lang="zh-CN" altLang="en-US" dirty="0"/>
              <a:t>技术综述</a:t>
            </a:r>
            <a:r>
              <a:rPr lang="en-US" altLang="zh-CN" dirty="0"/>
              <a:t>	10:30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11:00 </a:t>
            </a:r>
          </a:p>
          <a:p>
            <a:pPr marL="126997" indent="0">
              <a:buNone/>
            </a:pPr>
            <a:r>
              <a:rPr lang="en-US" dirty="0"/>
              <a:t>	</a:t>
            </a:r>
            <a:r>
              <a:rPr lang="zh-CN" altLang="en-US" dirty="0"/>
              <a:t>议题二：</a:t>
            </a:r>
            <a:r>
              <a:rPr lang="en-US" altLang="zh-CN" dirty="0"/>
              <a:t>DGL</a:t>
            </a:r>
            <a:r>
              <a:rPr lang="zh-CN" altLang="en-US" dirty="0"/>
              <a:t>代码实战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			11:00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12:00</a:t>
            </a:r>
          </a:p>
          <a:p>
            <a:pPr marL="126997" indent="0">
              <a:buNone/>
            </a:pPr>
            <a:r>
              <a:rPr lang="en-US" dirty="0"/>
              <a:t>	</a:t>
            </a:r>
            <a:r>
              <a:rPr lang="zh-CN" altLang="en-US" dirty="0"/>
              <a:t>午    休：</a:t>
            </a:r>
            <a:r>
              <a:rPr lang="en-US" altLang="zh-CN" dirty="0"/>
              <a:t>						12:00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14:00</a:t>
            </a:r>
            <a:r>
              <a:rPr lang="en-US" dirty="0"/>
              <a:t>	</a:t>
            </a:r>
          </a:p>
          <a:p>
            <a:pPr marL="126997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议题三：</a:t>
            </a:r>
            <a:r>
              <a:rPr lang="en-US" altLang="zh-CN" dirty="0"/>
              <a:t>DGL</a:t>
            </a:r>
            <a:r>
              <a:rPr lang="zh-CN" altLang="en-US" dirty="0"/>
              <a:t>代码实战</a:t>
            </a:r>
            <a:r>
              <a:rPr lang="en-US" altLang="zh-CN" dirty="0"/>
              <a:t>3			14:30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15:30</a:t>
            </a:r>
          </a:p>
          <a:p>
            <a:pPr marL="126997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议题四：</a:t>
            </a:r>
            <a:r>
              <a:rPr lang="en-US" altLang="zh-CN" dirty="0"/>
              <a:t>DGL</a:t>
            </a:r>
            <a:r>
              <a:rPr lang="zh-CN" altLang="en-US" dirty="0"/>
              <a:t>在反欺诈中的实战应用</a:t>
            </a:r>
            <a:r>
              <a:rPr lang="en-US" altLang="zh-CN" dirty="0"/>
              <a:t>	15:30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16:30</a:t>
            </a:r>
          </a:p>
          <a:p>
            <a:pPr marL="126997" indent="0">
              <a:buNone/>
            </a:pPr>
            <a:r>
              <a:rPr lang="en-US" dirty="0"/>
              <a:t>	</a:t>
            </a:r>
            <a:r>
              <a:rPr lang="zh-CN" altLang="en-US" dirty="0"/>
              <a:t>议题五：虎牙直播合作项目探讨</a:t>
            </a:r>
            <a:r>
              <a:rPr lang="en-US" altLang="zh-CN" dirty="0"/>
              <a:t>		16:30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17:00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D92C5-8FD1-4647-BB66-F6C1024BF04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2268" y="790145"/>
            <a:ext cx="9168625" cy="999600"/>
          </a:xfrm>
        </p:spPr>
        <p:txBody>
          <a:bodyPr/>
          <a:lstStyle/>
          <a:p>
            <a:r>
              <a:rPr lang="zh-CN" altLang="en-US" dirty="0"/>
              <a:t>日程安排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6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098F49-01EB-534E-B724-9CE8C3A9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69" y="1800000"/>
            <a:ext cx="10816800" cy="3669610"/>
          </a:xfrm>
        </p:spPr>
        <p:txBody>
          <a:bodyPr/>
          <a:lstStyle/>
          <a:p>
            <a:pPr marL="126997" indent="0">
              <a:buNone/>
            </a:pPr>
            <a:r>
              <a:rPr lang="zh-CN" altLang="en-US" dirty="0"/>
              <a:t>计算机：</a:t>
            </a:r>
            <a:endParaRPr lang="en-US" altLang="zh-CN" dirty="0"/>
          </a:p>
          <a:p>
            <a:pPr lvl="1"/>
            <a:r>
              <a:rPr lang="zh-CN" altLang="en-US" dirty="0"/>
              <a:t>安装了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v3.5</a:t>
            </a:r>
            <a:r>
              <a:rPr lang="zh-CN" altLang="en-US" dirty="0"/>
              <a:t> </a:t>
            </a:r>
            <a:r>
              <a:rPr lang="en-US" altLang="zh-CN" dirty="0"/>
              <a:t>– 3.7</a:t>
            </a:r>
          </a:p>
          <a:p>
            <a:pPr lvl="1"/>
            <a:r>
              <a:rPr lang="zh-CN" altLang="en-US" dirty="0"/>
              <a:t>安装了</a:t>
            </a:r>
            <a:r>
              <a:rPr lang="en-US" altLang="zh-CN" dirty="0" err="1"/>
              <a:t>Jupyter</a:t>
            </a:r>
            <a:r>
              <a:rPr lang="zh-CN" altLang="en-US" dirty="0"/>
              <a:t> </a:t>
            </a:r>
            <a:r>
              <a:rPr lang="en-US" altLang="zh-CN" dirty="0"/>
              <a:t>Notebook, pandas,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networkx</a:t>
            </a:r>
            <a:r>
              <a:rPr lang="en-US" altLang="zh-CN" dirty="0"/>
              <a:t>, </a:t>
            </a:r>
            <a:r>
              <a:rPr lang="en-US" altLang="zh-CN" dirty="0" err="1"/>
              <a:t>itertools</a:t>
            </a:r>
            <a:r>
              <a:rPr lang="en-US" altLang="zh-CN" dirty="0"/>
              <a:t>, matplotlib, </a:t>
            </a:r>
            <a:r>
              <a:rPr lang="en-US" altLang="zh-CN" dirty="0" err="1"/>
              <a:t>scipy</a:t>
            </a:r>
            <a:endParaRPr lang="en-US" altLang="zh-CN" dirty="0"/>
          </a:p>
          <a:p>
            <a:pPr lvl="1"/>
            <a:r>
              <a:rPr lang="zh-CN" altLang="en-US" dirty="0"/>
              <a:t>安装了</a:t>
            </a:r>
            <a:r>
              <a:rPr lang="en-US" altLang="zh-CN" dirty="0" err="1"/>
              <a:t>PyTorch</a:t>
            </a:r>
            <a:r>
              <a:rPr lang="zh-CN" altLang="en-US" dirty="0"/>
              <a:t> </a:t>
            </a:r>
            <a:r>
              <a:rPr lang="en-US" altLang="zh-CN" dirty="0"/>
              <a:t>v1.2.0+</a:t>
            </a:r>
            <a:r>
              <a:rPr lang="zh-CN" altLang="en-US" dirty="0"/>
              <a:t>，或者最新的</a:t>
            </a:r>
            <a:r>
              <a:rPr lang="en-US" altLang="zh-CN" dirty="0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v2.1+</a:t>
            </a:r>
          </a:p>
          <a:p>
            <a:pPr marL="126997" indent="0">
              <a:buNone/>
            </a:pPr>
            <a:r>
              <a:rPr lang="zh-CN" altLang="en-US" dirty="0"/>
              <a:t>预备知识：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en-US" altLang="zh-CN" dirty="0" err="1"/>
              <a:t>PyTorch</a:t>
            </a:r>
            <a:r>
              <a:rPr lang="zh-CN" altLang="en-US" dirty="0"/>
              <a:t>进行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的模型构建和训练</a:t>
            </a:r>
            <a:endParaRPr lang="en-US" altLang="zh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E42AB-C9E8-7B47-97EC-7B86338A81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Workshop</a:t>
            </a:r>
            <a:r>
              <a:rPr lang="zh-CN" altLang="en-US" dirty="0"/>
              <a:t>准备事项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6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7CFF36-6701-CB4E-BD09-D8091841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69" y="1800000"/>
            <a:ext cx="10816800" cy="2181600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www.dgl.ai</a:t>
            </a:r>
            <a:r>
              <a:rPr lang="en-US" dirty="0"/>
              <a:t>/pages/</a:t>
            </a:r>
            <a:r>
              <a:rPr lang="en-US" dirty="0" err="1"/>
              <a:t>start.html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5F0FC-27D8-584E-B5B5-EE2D37C17A6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CN" dirty="0"/>
              <a:t>安装</a:t>
            </a:r>
            <a:r>
              <a:rPr lang="en-US" altLang="zh-CN" dirty="0"/>
              <a:t>DGL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DDE92-718B-7048-97B4-AE438258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90" y="2512815"/>
            <a:ext cx="8484433" cy="40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5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AC135A-0C20-5142-B906-59DDFABB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69" y="1800000"/>
            <a:ext cx="10816800" cy="2181600"/>
          </a:xfrm>
        </p:spPr>
        <p:txBody>
          <a:bodyPr/>
          <a:lstStyle/>
          <a:p>
            <a:r>
              <a:rPr lang="zh-CN" altLang="en-CN" dirty="0"/>
              <a:t>在场</a:t>
            </a:r>
            <a:r>
              <a:rPr lang="zh-CN" altLang="en-US" dirty="0"/>
              <a:t>有谁了解</a:t>
            </a:r>
            <a:r>
              <a:rPr lang="en-US" altLang="zh-CN" dirty="0"/>
              <a:t>GNN </a:t>
            </a:r>
            <a:r>
              <a:rPr lang="zh-CN" altLang="en-US" dirty="0"/>
              <a:t>的原理及算法细节？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在场有谁了解或使用过实现</a:t>
            </a:r>
            <a:r>
              <a:rPr lang="en-US" altLang="zh-CN" dirty="0"/>
              <a:t>GNN</a:t>
            </a:r>
            <a:r>
              <a:rPr lang="zh-CN" altLang="en-US" dirty="0"/>
              <a:t>的各种库，包括但不限于</a:t>
            </a:r>
            <a:r>
              <a:rPr lang="en-US" altLang="zh-CN" dirty="0"/>
              <a:t>DGL</a:t>
            </a:r>
            <a:r>
              <a:rPr lang="zh-CN" altLang="en-US" dirty="0"/>
              <a:t>，</a:t>
            </a:r>
            <a:r>
              <a:rPr lang="en-US" altLang="zh-CN" dirty="0" err="1"/>
              <a:t>PyG</a:t>
            </a:r>
            <a:r>
              <a:rPr lang="zh-CN" altLang="en-US" dirty="0"/>
              <a:t>，</a:t>
            </a:r>
            <a:r>
              <a:rPr lang="en-US" altLang="zh-CN" dirty="0"/>
              <a:t>Euler</a:t>
            </a:r>
            <a:r>
              <a:rPr lang="zh-CN" altLang="en-US" dirty="0"/>
              <a:t>，</a:t>
            </a:r>
            <a:r>
              <a:rPr lang="en-US" altLang="zh-CN" dirty="0" err="1"/>
              <a:t>Aligraph</a:t>
            </a:r>
            <a:r>
              <a:rPr lang="zh-CN" altLang="en-US" dirty="0"/>
              <a:t>，</a:t>
            </a:r>
            <a:r>
              <a:rPr lang="en-US" altLang="zh-CN" dirty="0" err="1"/>
              <a:t>GraphVite</a:t>
            </a:r>
            <a:r>
              <a:rPr lang="zh-CN" altLang="en-US" dirty="0"/>
              <a:t>，</a:t>
            </a:r>
            <a:r>
              <a:rPr lang="en-US" altLang="zh-CN" dirty="0"/>
              <a:t>PBG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在场有谁曾使用过</a:t>
            </a:r>
            <a:r>
              <a:rPr lang="en-US" altLang="zh-CN" dirty="0"/>
              <a:t>DGL(Deep Graph Library)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常用的深度学习框架是？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5D8EB-BD3D-3B40-A675-72F9875D0FA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CN" dirty="0"/>
              <a:t>听众</a:t>
            </a:r>
            <a:r>
              <a:rPr lang="zh-CN" altLang="en-US" dirty="0"/>
              <a:t>调查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41503563"/>
      </p:ext>
    </p:extLst>
  </p:cSld>
  <p:clrMapOvr>
    <a:masterClrMapping/>
  </p:clrMapOvr>
</p:sld>
</file>

<file path=ppt/theme/theme1.xml><?xml version="1.0" encoding="utf-8"?>
<a:theme xmlns:a="http://schemas.openxmlformats.org/drawingml/2006/main" name="DGL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GL1" id="{BA310D84-1948-D947-ACDE-D3570E7919B4}" vid="{65E9C757-548A-1C47-BB7F-4B0348782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DGL1</Template>
  <TotalTime>3384</TotalTime>
  <Words>249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Amazon Ember Light</vt:lpstr>
      <vt:lpstr>Arial</vt:lpstr>
      <vt:lpstr>Calibri</vt:lpstr>
      <vt:lpstr>Calibri Light</vt:lpstr>
      <vt:lpstr>DGL1</vt:lpstr>
      <vt:lpstr>虎牙直播 07/16 DGL-Workshop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Graph World</dc:title>
  <dc:creator>Microsoft Office User</dc:creator>
  <cp:lastModifiedBy>Microsoft Office User</cp:lastModifiedBy>
  <cp:revision>112</cp:revision>
  <dcterms:created xsi:type="dcterms:W3CDTF">2020-03-19T05:20:42Z</dcterms:created>
  <dcterms:modified xsi:type="dcterms:W3CDTF">2020-07-13T04:47:17Z</dcterms:modified>
</cp:coreProperties>
</file>