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8999855" cy="359981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5052" y="589197"/>
            <a:ext cx="6750313" cy="1253398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5052" y="1890931"/>
            <a:ext cx="6750313" cy="869211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924" y="191677"/>
            <a:ext cx="1940715" cy="30509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779" y="191677"/>
            <a:ext cx="5709640" cy="30509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091" y="897546"/>
            <a:ext cx="7762860" cy="149757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091" y="2409291"/>
            <a:ext cx="7762860" cy="78754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8779" y="958383"/>
            <a:ext cx="3825177" cy="228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461" y="958383"/>
            <a:ext cx="3825177" cy="228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1" y="191677"/>
            <a:ext cx="7762860" cy="6958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951" y="882546"/>
            <a:ext cx="3807598" cy="432522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51" y="1315068"/>
            <a:ext cx="3807598" cy="1934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461" y="882546"/>
            <a:ext cx="3826350" cy="432522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461" y="1315068"/>
            <a:ext cx="3826350" cy="1934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1" y="240012"/>
            <a:ext cx="2902869" cy="840043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350" y="518360"/>
            <a:ext cx="4556461" cy="2558465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51" y="1080056"/>
            <a:ext cx="2902869" cy="200093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1" y="240012"/>
            <a:ext cx="2902869" cy="840043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26350" y="518360"/>
            <a:ext cx="4556461" cy="2558465"/>
          </a:xfrm>
        </p:spPr>
        <p:txBody>
          <a:bodyPr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951" y="1080056"/>
            <a:ext cx="2902869" cy="200093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779" y="191677"/>
            <a:ext cx="7762860" cy="69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779" y="958383"/>
            <a:ext cx="7762860" cy="228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779" y="3336838"/>
            <a:ext cx="2025094" cy="19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388" y="3336838"/>
            <a:ext cx="3037641" cy="19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6545" y="3336838"/>
            <a:ext cx="2025094" cy="191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ct val="10500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8.jpeg"/><Relationship Id="rId15" Type="http://schemas.openxmlformats.org/officeDocument/2006/relationships/image" Target="../media/image7.png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SIC_00000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9530" y="105410"/>
            <a:ext cx="1822450" cy="1367790"/>
          </a:xfrm>
          <a:prstGeom prst="rect">
            <a:avLst/>
          </a:prstGeom>
        </p:spPr>
      </p:pic>
      <p:pic>
        <p:nvPicPr>
          <p:cNvPr id="5" name="图片 4" descr="ISIC_000000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25800" y="105410"/>
            <a:ext cx="1822450" cy="1367790"/>
          </a:xfrm>
          <a:prstGeom prst="rect">
            <a:avLst/>
          </a:prstGeom>
        </p:spPr>
      </p:pic>
      <p:pic>
        <p:nvPicPr>
          <p:cNvPr id="7" name="图片 6" descr="ISIC_00000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32070" y="105410"/>
            <a:ext cx="1822450" cy="1367790"/>
          </a:xfrm>
          <a:prstGeom prst="rect">
            <a:avLst/>
          </a:prstGeom>
        </p:spPr>
      </p:pic>
      <p:pic>
        <p:nvPicPr>
          <p:cNvPr id="8" name="图片 7" descr="ISIC_0000000_segmentation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19530" y="1988185"/>
            <a:ext cx="1822450" cy="1367790"/>
          </a:xfrm>
          <a:prstGeom prst="rect">
            <a:avLst/>
          </a:prstGeom>
        </p:spPr>
      </p:pic>
      <p:pic>
        <p:nvPicPr>
          <p:cNvPr id="9" name="图片 8" descr="ISIC_0000003_segmentation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25800" y="1988185"/>
            <a:ext cx="1822450" cy="1367790"/>
          </a:xfrm>
          <a:prstGeom prst="rect">
            <a:avLst/>
          </a:prstGeom>
        </p:spPr>
      </p:pic>
      <p:pic>
        <p:nvPicPr>
          <p:cNvPr id="10" name="图片 9" descr="ISIC_0000013_segmentation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32070" y="1988185"/>
            <a:ext cx="1822450" cy="136779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57150" y="710565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兰米粗楷简体" panose="02000503000000000000" charset="-122"/>
              </a:rPr>
              <a:t>原始数据</a:t>
            </a:r>
            <a:endParaRPr lang="zh-CN" altLang="en-US" b="1">
              <a:latin typeface="楷体" panose="02010609060101010101" charset="-122"/>
              <a:ea typeface="楷体" panose="02010609060101010101" charset="-122"/>
              <a:sym typeface="兰米粗楷简体" panose="02000503000000000000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57150" y="248793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兰米粗楷简体" panose="02000503000000000000" charset="-122"/>
              </a:rPr>
              <a:t>分割标签</a:t>
            </a:r>
            <a:endParaRPr lang="zh-CN" altLang="en-US" b="1">
              <a:latin typeface="楷体" panose="02010609060101010101" charset="-122"/>
              <a:ea typeface="楷体" panose="02010609060101010101" charset="-122"/>
              <a:sym typeface="兰米粗楷简体" panose="02000503000000000000" charset="-122"/>
            </a:endParaRPr>
          </a:p>
        </p:txBody>
      </p:sp>
      <p:pic>
        <p:nvPicPr>
          <p:cNvPr id="14" name="图片 13" descr="ISIC_0000021_segmentatio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8340" y="1988185"/>
            <a:ext cx="1822450" cy="1367790"/>
          </a:xfrm>
          <a:prstGeom prst="rect">
            <a:avLst/>
          </a:prstGeom>
        </p:spPr>
      </p:pic>
      <p:pic>
        <p:nvPicPr>
          <p:cNvPr id="16" name="图片 15" descr="ISIC_00000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8340" y="105410"/>
            <a:ext cx="1822150" cy="136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2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3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4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5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6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7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8.xml><?xml version="1.0" encoding="utf-8"?>
<p:tagLst xmlns:p="http://schemas.openxmlformats.org/presentationml/2006/main">
  <p:tag name="KSO_WM_DIAGRAM_VIRTUALLY_FRAME" val="{&quot;height&quot;:255.96653747558594,&quot;left&quot;:3.9,&quot;top&quot;:8.3,&quot;width&quot;:697.2643737792969}"/>
</p:tagLst>
</file>

<file path=ppt/tags/tag9.xml><?xml version="1.0" encoding="utf-8"?>
<p:tagLst xmlns:p="http://schemas.openxmlformats.org/presentationml/2006/main">
  <p:tag name="commondata" val="eyJoZGlkIjoiZGY5OTg1OGE4MGYzNTdmOTFjZWFiZmM4MDZlMDI2Z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兰米粗楷简体</vt:lpstr>
      <vt:lpstr>华文中宋</vt:lpstr>
      <vt:lpstr>楷体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毛浚彬</cp:lastModifiedBy>
  <cp:revision>3</cp:revision>
  <dcterms:created xsi:type="dcterms:W3CDTF">2023-08-09T12:44:00Z</dcterms:created>
  <dcterms:modified xsi:type="dcterms:W3CDTF">2024-09-23T14:38:58Z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D25324C307014497A1BD0846A2D4F046_13</vt:lpwstr>
  </property>
  <property fmtid="{D5CDD505-2E9C-101B-9397-08002B2CF9AE}" pid="3" name="KSOProductBuildVer">
    <vt:lpwstr>2052-12.1.0.18276</vt:lpwstr>
  </property>
</Properties>
</file>