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8999855" cy="5039995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3554" y="1143000"/>
            <a:ext cx="55108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5070" y="824918"/>
            <a:ext cx="6750422" cy="1754847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5070" y="2647439"/>
            <a:ext cx="6750422" cy="1216958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675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1028" y="268362"/>
            <a:ext cx="1940746" cy="42716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789" y="268362"/>
            <a:ext cx="5709732" cy="42716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01" y="1256629"/>
            <a:ext cx="7762985" cy="209671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101" y="3373181"/>
            <a:ext cx="7762985" cy="1102613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67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8789" y="1341805"/>
            <a:ext cx="3825239" cy="3198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534" y="1341805"/>
            <a:ext cx="3825239" cy="3198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61" y="268362"/>
            <a:ext cx="7762985" cy="974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961" y="1235628"/>
            <a:ext cx="3807659" cy="605562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675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1" y="1841190"/>
            <a:ext cx="3807659" cy="2708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6534" y="1235628"/>
            <a:ext cx="3826412" cy="605562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675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6534" y="1841190"/>
            <a:ext cx="3826412" cy="2708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61" y="336034"/>
            <a:ext cx="2902916" cy="1176121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412" y="725741"/>
            <a:ext cx="4556534" cy="3582035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61" y="1512156"/>
            <a:ext cx="2902916" cy="2801456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675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61" y="336034"/>
            <a:ext cx="2902916" cy="1176121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26412" y="725741"/>
            <a:ext cx="4556534" cy="3582035"/>
          </a:xfrm>
        </p:spPr>
        <p:txBody>
          <a:bodyPr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675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61" y="1512156"/>
            <a:ext cx="2902916" cy="2801456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675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789" y="268362"/>
            <a:ext cx="7762985" cy="97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789" y="1341805"/>
            <a:ext cx="7762985" cy="319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789" y="4671813"/>
            <a:ext cx="2025127" cy="268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436" y="4671813"/>
            <a:ext cx="3037690" cy="268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6647" y="4671813"/>
            <a:ext cx="2025127" cy="268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ct val="147000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257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67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3.xml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18745" y="607695"/>
            <a:ext cx="166306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20" b="1">
                <a:latin typeface="华文中宋" panose="02010600040101010101" charset="-122"/>
                <a:ea typeface="华文中宋" panose="02010600040101010101" charset="-122"/>
                <a:sym typeface="兰米粗楷简体" panose="02000503000000000000" charset="-122"/>
              </a:rPr>
              <a:t>原始数据</a:t>
            </a:r>
            <a:endParaRPr lang="zh-CN" altLang="en-US" sz="2520" b="1">
              <a:latin typeface="华文中宋" panose="02010600040101010101" charset="-122"/>
              <a:ea typeface="华文中宋" panose="02010600040101010101" charset="-122"/>
              <a:sym typeface="兰米粗楷简体" panose="02000503000000000000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18745" y="2304415"/>
            <a:ext cx="15341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20" b="1">
                <a:latin typeface="华文中宋" panose="02010600040101010101" charset="-122"/>
                <a:ea typeface="华文中宋" panose="02010600040101010101" charset="-122"/>
                <a:sym typeface="兰米粗楷简体" panose="02000503000000000000" charset="-122"/>
              </a:rPr>
              <a:t>分割标签</a:t>
            </a:r>
            <a:endParaRPr lang="zh-CN" altLang="en-US" sz="2520" b="1">
              <a:latin typeface="华文中宋" panose="02010600040101010101" charset="-122"/>
              <a:ea typeface="华文中宋" panose="02010600040101010101" charset="-122"/>
              <a:sym typeface="兰米粗楷简体" panose="02000503000000000000" charset="-122"/>
            </a:endParaRPr>
          </a:p>
        </p:txBody>
      </p:sp>
      <p:pic>
        <p:nvPicPr>
          <p:cNvPr id="3" name="图片 2" descr="image_0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22860"/>
            <a:ext cx="1620000" cy="1620000"/>
          </a:xfrm>
          <a:prstGeom prst="rect">
            <a:avLst/>
          </a:prstGeom>
        </p:spPr>
      </p:pic>
      <p:pic>
        <p:nvPicPr>
          <p:cNvPr id="6" name="图片 5" descr="label_0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740" y="1702550"/>
            <a:ext cx="1619885" cy="1619885"/>
          </a:xfrm>
          <a:prstGeom prst="rect">
            <a:avLst/>
          </a:prstGeom>
        </p:spPr>
      </p:pic>
      <p:pic>
        <p:nvPicPr>
          <p:cNvPr id="13" name="图片 12" descr="prediction_0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375" y="3382125"/>
            <a:ext cx="1619885" cy="1619885"/>
          </a:xfrm>
          <a:prstGeom prst="rect">
            <a:avLst/>
          </a:prstGeom>
        </p:spPr>
      </p:pic>
      <p:pic>
        <p:nvPicPr>
          <p:cNvPr id="15" name="图片 14" descr="image_0_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175" y="22860"/>
            <a:ext cx="1620000" cy="1620000"/>
          </a:xfrm>
          <a:prstGeom prst="rect">
            <a:avLst/>
          </a:prstGeom>
        </p:spPr>
      </p:pic>
      <p:pic>
        <p:nvPicPr>
          <p:cNvPr id="17" name="图片 16" descr="label_0_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175" y="1702435"/>
            <a:ext cx="1620000" cy="1620000"/>
          </a:xfrm>
          <a:prstGeom prst="rect">
            <a:avLst/>
          </a:prstGeom>
        </p:spPr>
      </p:pic>
      <p:pic>
        <p:nvPicPr>
          <p:cNvPr id="18" name="图片 17" descr="prediction_0_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9175" y="3382010"/>
            <a:ext cx="1620000" cy="1620000"/>
          </a:xfrm>
          <a:prstGeom prst="rect">
            <a:avLst/>
          </a:prstGeom>
        </p:spPr>
      </p:pic>
      <p:pic>
        <p:nvPicPr>
          <p:cNvPr id="19" name="图片 18" descr="image_0_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3360" y="22860"/>
            <a:ext cx="1620000" cy="1620000"/>
          </a:xfrm>
          <a:prstGeom prst="rect">
            <a:avLst/>
          </a:prstGeom>
        </p:spPr>
      </p:pic>
      <p:pic>
        <p:nvPicPr>
          <p:cNvPr id="20" name="图片 19" descr="label_0_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2725" y="1702435"/>
            <a:ext cx="1620000" cy="1620000"/>
          </a:xfrm>
          <a:prstGeom prst="rect">
            <a:avLst/>
          </a:prstGeom>
        </p:spPr>
      </p:pic>
      <p:pic>
        <p:nvPicPr>
          <p:cNvPr id="21" name="图片 20" descr="prediction_0_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2090" y="3382010"/>
            <a:ext cx="1620000" cy="1620000"/>
          </a:xfrm>
          <a:prstGeom prst="rect">
            <a:avLst/>
          </a:prstGeom>
        </p:spPr>
      </p:pic>
      <p:pic>
        <p:nvPicPr>
          <p:cNvPr id="22" name="图片 21" descr="image_0_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7545" y="22860"/>
            <a:ext cx="1620000" cy="1620000"/>
          </a:xfrm>
          <a:prstGeom prst="rect">
            <a:avLst/>
          </a:prstGeom>
        </p:spPr>
      </p:pic>
      <p:pic>
        <p:nvPicPr>
          <p:cNvPr id="23" name="图片 22" descr="label_0_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7026275" y="1702435"/>
            <a:ext cx="1620000" cy="1620000"/>
          </a:xfrm>
          <a:prstGeom prst="rect">
            <a:avLst/>
          </a:prstGeom>
        </p:spPr>
      </p:pic>
      <p:pic>
        <p:nvPicPr>
          <p:cNvPr id="24" name="图片 23" descr="prediction_0_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25005" y="3382010"/>
            <a:ext cx="1620000" cy="16200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118745" y="4001135"/>
            <a:ext cx="15341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20" b="1">
                <a:latin typeface="华文中宋" panose="02010600040101010101" charset="-122"/>
                <a:ea typeface="华文中宋" panose="02010600040101010101" charset="-122"/>
                <a:sym typeface="兰米粗楷简体" panose="02000503000000000000" charset="-122"/>
              </a:rPr>
              <a:t>预测图像</a:t>
            </a:r>
            <a:endParaRPr lang="zh-CN" altLang="en-US" sz="2520" b="1">
              <a:latin typeface="华文中宋" panose="02010600040101010101" charset="-122"/>
              <a:ea typeface="华文中宋" panose="02010600040101010101" charset="-122"/>
              <a:sym typeface="兰米粗楷简体" panose="02000503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34.45449631492875,&quot;left&quot;:7.35,&quot;top&quot;:8.05,&quot;width&quot;:684.6}"/>
</p:tagLst>
</file>

<file path=ppt/tags/tag2.xml><?xml version="1.0" encoding="utf-8"?>
<p:tagLst xmlns:p="http://schemas.openxmlformats.org/presentationml/2006/main">
  <p:tag name="KSO_WM_DIAGRAM_VIRTUALLY_FRAME" val="{&quot;height&quot;:234.45449631492875,&quot;left&quot;:7.35,&quot;top&quot;:8.05,&quot;width&quot;:684.6}"/>
</p:tagLst>
</file>

<file path=ppt/tags/tag3.xml><?xml version="1.0" encoding="utf-8"?>
<p:tagLst xmlns:p="http://schemas.openxmlformats.org/presentationml/2006/main">
  <p:tag name="KSO_WM_DIAGRAM_VIRTUALLY_FRAME" val="{&quot;height&quot;:234.45449631492875,&quot;left&quot;:7.35,&quot;top&quot;:8.05,&quot;width&quot;:684.6}"/>
</p:tagLst>
</file>

<file path=ppt/tags/tag4.xml><?xml version="1.0" encoding="utf-8"?>
<p:tagLst xmlns:p="http://schemas.openxmlformats.org/presentationml/2006/main">
  <p:tag name="commondata" val="eyJoZGlkIjoiZGY5OTg1OGE4MGYzNTdmOTFjZWFiZmM4MDZlMDI2Z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楷体</vt:lpstr>
      <vt:lpstr>兰米粗楷简体</vt:lpstr>
      <vt:lpstr>微软雅黑</vt:lpstr>
      <vt:lpstr>Arial Unicode MS</vt:lpstr>
      <vt:lpstr>Calibri</vt:lpstr>
      <vt:lpstr>华文中宋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毛浚彬</cp:lastModifiedBy>
  <cp:revision>4</cp:revision>
  <dcterms:created xsi:type="dcterms:W3CDTF">2023-08-09T12:44:00Z</dcterms:created>
  <dcterms:modified xsi:type="dcterms:W3CDTF">2024-09-26T10:26:12Z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89CE5FB6ABC840D3B38A85CE2A67343E_13</vt:lpwstr>
  </property>
  <property fmtid="{D5CDD505-2E9C-101B-9397-08002B2CF9AE}" pid="3" name="KSOProductBuildVer">
    <vt:lpwstr>2052-12.1.0.18276</vt:lpwstr>
  </property>
</Properties>
</file>