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0799445" cy="4319905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DFD7"/>
    <a:srgbClr val="249087"/>
    <a:srgbClr val="C81D31"/>
    <a:srgbClr val="7F7F7F"/>
    <a:srgbClr val="6BAC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1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50063" y="707001"/>
            <a:ext cx="8100375" cy="1504001"/>
          </a:xfrm>
        </p:spPr>
        <p:txBody>
          <a:bodyPr anchor="b"/>
          <a:lstStyle>
            <a:lvl1pPr algn="ctr">
              <a:defRPr sz="378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50063" y="2269002"/>
            <a:ext cx="8100375" cy="1043001"/>
          </a:xfrm>
        </p:spPr>
        <p:txBody>
          <a:bodyPr/>
          <a:lstStyle>
            <a:lvl1pPr marL="0" indent="0" algn="ctr">
              <a:buNone/>
              <a:defRPr sz="1515"/>
            </a:lvl1pPr>
            <a:lvl2pPr marL="287655" indent="0" algn="ctr">
              <a:buNone/>
              <a:defRPr sz="1260"/>
            </a:lvl2pPr>
            <a:lvl3pPr marL="575945" indent="0" algn="ctr">
              <a:buNone/>
              <a:defRPr sz="1135"/>
            </a:lvl3pPr>
            <a:lvl4pPr marL="863600" indent="0" algn="ctr">
              <a:buNone/>
              <a:defRPr sz="1005"/>
            </a:lvl4pPr>
            <a:lvl5pPr marL="1152525" indent="0" algn="ctr">
              <a:buNone/>
              <a:defRPr sz="1005"/>
            </a:lvl5pPr>
            <a:lvl6pPr marL="1440180" indent="0" algn="ctr">
              <a:buNone/>
              <a:defRPr sz="1005"/>
            </a:lvl6pPr>
            <a:lvl7pPr marL="1727835" indent="0" algn="ctr">
              <a:buNone/>
              <a:defRPr sz="1005"/>
            </a:lvl7pPr>
            <a:lvl8pPr marL="2016125" indent="0" algn="ctr">
              <a:buNone/>
              <a:defRPr sz="1005"/>
            </a:lvl8pPr>
            <a:lvl9pPr marL="2303780" indent="0" algn="ctr">
              <a:buNone/>
              <a:defRPr sz="1005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729108" y="230000"/>
            <a:ext cx="2328858" cy="366100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42534" y="230000"/>
            <a:ext cx="6851567" cy="366100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6909" y="1077001"/>
            <a:ext cx="9315432" cy="1797001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6909" y="2891003"/>
            <a:ext cx="9315432" cy="945001"/>
          </a:xfrm>
        </p:spPr>
        <p:txBody>
          <a:bodyPr/>
          <a:lstStyle>
            <a:lvl1pPr marL="0" indent="0">
              <a:buNone/>
              <a:defRPr sz="1515">
                <a:solidFill>
                  <a:schemeClr val="tx1">
                    <a:tint val="75000"/>
                  </a:schemeClr>
                </a:solidFill>
              </a:defRPr>
            </a:lvl1pPr>
            <a:lvl2pPr marL="28765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2pPr>
            <a:lvl3pPr marL="575945" indent="0">
              <a:buNone/>
              <a:defRPr sz="1135">
                <a:solidFill>
                  <a:schemeClr val="tx1">
                    <a:tint val="75000"/>
                  </a:schemeClr>
                </a:solidFill>
              </a:defRPr>
            </a:lvl3pPr>
            <a:lvl4pPr marL="863600" indent="0">
              <a:buNone/>
              <a:defRPr sz="1005">
                <a:solidFill>
                  <a:schemeClr val="tx1">
                    <a:tint val="75000"/>
                  </a:schemeClr>
                </a:solidFill>
              </a:defRPr>
            </a:lvl4pPr>
            <a:lvl5pPr marL="1152525" indent="0">
              <a:buNone/>
              <a:defRPr sz="1005">
                <a:solidFill>
                  <a:schemeClr val="tx1">
                    <a:tint val="75000"/>
                  </a:schemeClr>
                </a:solidFill>
              </a:defRPr>
            </a:lvl5pPr>
            <a:lvl6pPr marL="1440180" indent="0">
              <a:buNone/>
              <a:defRPr sz="1005">
                <a:solidFill>
                  <a:schemeClr val="tx1">
                    <a:tint val="75000"/>
                  </a:schemeClr>
                </a:solidFill>
              </a:defRPr>
            </a:lvl6pPr>
            <a:lvl7pPr marL="1727835" indent="0">
              <a:buNone/>
              <a:defRPr sz="1005">
                <a:solidFill>
                  <a:schemeClr val="tx1">
                    <a:tint val="75000"/>
                  </a:schemeClr>
                </a:solidFill>
              </a:defRPr>
            </a:lvl7pPr>
            <a:lvl8pPr marL="2016125" indent="0">
              <a:buNone/>
              <a:defRPr sz="1005">
                <a:solidFill>
                  <a:schemeClr val="tx1">
                    <a:tint val="75000"/>
                  </a:schemeClr>
                </a:solidFill>
              </a:defRPr>
            </a:lvl8pPr>
            <a:lvl9pPr marL="2303780" indent="0">
              <a:buNone/>
              <a:defRPr sz="100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42534" y="1150001"/>
            <a:ext cx="4590213" cy="274100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467753" y="1150001"/>
            <a:ext cx="4590213" cy="274100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3941" y="230000"/>
            <a:ext cx="9315432" cy="83500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43941" y="1059001"/>
            <a:ext cx="4569117" cy="519000"/>
          </a:xfrm>
        </p:spPr>
        <p:txBody>
          <a:bodyPr anchor="b"/>
          <a:lstStyle>
            <a:lvl1pPr marL="0" indent="0">
              <a:buNone/>
              <a:defRPr sz="1515" b="1"/>
            </a:lvl1pPr>
            <a:lvl2pPr marL="287655" indent="0">
              <a:buNone/>
              <a:defRPr sz="1260" b="1"/>
            </a:lvl2pPr>
            <a:lvl3pPr marL="575945" indent="0">
              <a:buNone/>
              <a:defRPr sz="1135" b="1"/>
            </a:lvl3pPr>
            <a:lvl4pPr marL="863600" indent="0">
              <a:buNone/>
              <a:defRPr sz="1005" b="1"/>
            </a:lvl4pPr>
            <a:lvl5pPr marL="1152525" indent="0">
              <a:buNone/>
              <a:defRPr sz="1005" b="1"/>
            </a:lvl5pPr>
            <a:lvl6pPr marL="1440180" indent="0">
              <a:buNone/>
              <a:defRPr sz="1005" b="1"/>
            </a:lvl6pPr>
            <a:lvl7pPr marL="1727835" indent="0">
              <a:buNone/>
              <a:defRPr sz="1005" b="1"/>
            </a:lvl7pPr>
            <a:lvl8pPr marL="2016125" indent="0">
              <a:buNone/>
              <a:defRPr sz="1005" b="1"/>
            </a:lvl8pPr>
            <a:lvl9pPr marL="2303780" indent="0">
              <a:buNone/>
              <a:defRPr sz="1005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43941" y="1578002"/>
            <a:ext cx="4569117" cy="232100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467753" y="1059001"/>
            <a:ext cx="4591619" cy="519000"/>
          </a:xfrm>
        </p:spPr>
        <p:txBody>
          <a:bodyPr anchor="b"/>
          <a:lstStyle>
            <a:lvl1pPr marL="0" indent="0">
              <a:buNone/>
              <a:defRPr sz="1515" b="1"/>
            </a:lvl1pPr>
            <a:lvl2pPr marL="287655" indent="0">
              <a:buNone/>
              <a:defRPr sz="1260" b="1"/>
            </a:lvl2pPr>
            <a:lvl3pPr marL="575945" indent="0">
              <a:buNone/>
              <a:defRPr sz="1135" b="1"/>
            </a:lvl3pPr>
            <a:lvl4pPr marL="863600" indent="0">
              <a:buNone/>
              <a:defRPr sz="1005" b="1"/>
            </a:lvl4pPr>
            <a:lvl5pPr marL="1152525" indent="0">
              <a:buNone/>
              <a:defRPr sz="1005" b="1"/>
            </a:lvl5pPr>
            <a:lvl6pPr marL="1440180" indent="0">
              <a:buNone/>
              <a:defRPr sz="1005" b="1"/>
            </a:lvl6pPr>
            <a:lvl7pPr marL="1727835" indent="0">
              <a:buNone/>
              <a:defRPr sz="1005" b="1"/>
            </a:lvl7pPr>
            <a:lvl8pPr marL="2016125" indent="0">
              <a:buNone/>
              <a:defRPr sz="1005" b="1"/>
            </a:lvl8pPr>
            <a:lvl9pPr marL="2303780" indent="0">
              <a:buNone/>
              <a:defRPr sz="1005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467753" y="1578002"/>
            <a:ext cx="4591619" cy="232100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3941" y="288000"/>
            <a:ext cx="3483442" cy="1008001"/>
          </a:xfrm>
        </p:spPr>
        <p:txBody>
          <a:bodyPr anchor="b"/>
          <a:lstStyle>
            <a:lvl1pPr>
              <a:defRPr sz="201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91619" y="622001"/>
            <a:ext cx="5467753" cy="3070003"/>
          </a:xfrm>
        </p:spPr>
        <p:txBody>
          <a:bodyPr/>
          <a:lstStyle>
            <a:lvl1pPr>
              <a:defRPr sz="2015"/>
            </a:lvl1pPr>
            <a:lvl2pPr>
              <a:defRPr sz="1765"/>
            </a:lvl2pPr>
            <a:lvl3pPr>
              <a:defRPr sz="1515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43941" y="1296001"/>
            <a:ext cx="3483442" cy="2401003"/>
          </a:xfrm>
        </p:spPr>
        <p:txBody>
          <a:bodyPr/>
          <a:lstStyle>
            <a:lvl1pPr marL="0" indent="0">
              <a:buNone/>
              <a:defRPr sz="1005"/>
            </a:lvl1pPr>
            <a:lvl2pPr marL="287655" indent="0">
              <a:buNone/>
              <a:defRPr sz="885"/>
            </a:lvl2pPr>
            <a:lvl3pPr marL="575945" indent="0">
              <a:buNone/>
              <a:defRPr sz="755"/>
            </a:lvl3pPr>
            <a:lvl4pPr marL="863600" indent="0">
              <a:buNone/>
              <a:defRPr sz="630"/>
            </a:lvl4pPr>
            <a:lvl5pPr marL="1152525" indent="0">
              <a:buNone/>
              <a:defRPr sz="630"/>
            </a:lvl5pPr>
            <a:lvl6pPr marL="1440180" indent="0">
              <a:buNone/>
              <a:defRPr sz="630"/>
            </a:lvl6pPr>
            <a:lvl7pPr marL="1727835" indent="0">
              <a:buNone/>
              <a:defRPr sz="630"/>
            </a:lvl7pPr>
            <a:lvl8pPr marL="2016125" indent="0">
              <a:buNone/>
              <a:defRPr sz="630"/>
            </a:lvl8pPr>
            <a:lvl9pPr marL="2303780" indent="0">
              <a:buNone/>
              <a:defRPr sz="63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3941" y="288000"/>
            <a:ext cx="3483442" cy="1008001"/>
          </a:xfrm>
        </p:spPr>
        <p:txBody>
          <a:bodyPr anchor="b"/>
          <a:lstStyle>
            <a:lvl1pPr>
              <a:defRPr sz="201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91619" y="622001"/>
            <a:ext cx="5467753" cy="3070003"/>
          </a:xfrm>
        </p:spPr>
        <p:txBody>
          <a:bodyPr/>
          <a:lstStyle>
            <a:lvl1pPr marL="0" indent="0">
              <a:buNone/>
              <a:defRPr sz="2015"/>
            </a:lvl1pPr>
            <a:lvl2pPr marL="287655" indent="0">
              <a:buNone/>
              <a:defRPr sz="1765"/>
            </a:lvl2pPr>
            <a:lvl3pPr marL="575945" indent="0">
              <a:buNone/>
              <a:defRPr sz="1515"/>
            </a:lvl3pPr>
            <a:lvl4pPr marL="863600" indent="0">
              <a:buNone/>
              <a:defRPr sz="1260"/>
            </a:lvl4pPr>
            <a:lvl5pPr marL="1152525" indent="0">
              <a:buNone/>
              <a:defRPr sz="1260"/>
            </a:lvl5pPr>
            <a:lvl6pPr marL="1440180" indent="0">
              <a:buNone/>
              <a:defRPr sz="1260"/>
            </a:lvl6pPr>
            <a:lvl7pPr marL="1727835" indent="0">
              <a:buNone/>
              <a:defRPr sz="1260"/>
            </a:lvl7pPr>
            <a:lvl8pPr marL="2016125" indent="0">
              <a:buNone/>
              <a:defRPr sz="1260"/>
            </a:lvl8pPr>
            <a:lvl9pPr marL="2303780" indent="0">
              <a:buNone/>
              <a:defRPr sz="126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43941" y="1296001"/>
            <a:ext cx="3483442" cy="2401003"/>
          </a:xfrm>
        </p:spPr>
        <p:txBody>
          <a:bodyPr/>
          <a:lstStyle>
            <a:lvl1pPr marL="0" indent="0">
              <a:buNone/>
              <a:defRPr sz="1005"/>
            </a:lvl1pPr>
            <a:lvl2pPr marL="287655" indent="0">
              <a:buNone/>
              <a:defRPr sz="885"/>
            </a:lvl2pPr>
            <a:lvl3pPr marL="575945" indent="0">
              <a:buNone/>
              <a:defRPr sz="755"/>
            </a:lvl3pPr>
            <a:lvl4pPr marL="863600" indent="0">
              <a:buNone/>
              <a:defRPr sz="630"/>
            </a:lvl4pPr>
            <a:lvl5pPr marL="1152525" indent="0">
              <a:buNone/>
              <a:defRPr sz="630"/>
            </a:lvl5pPr>
            <a:lvl6pPr marL="1440180" indent="0">
              <a:buNone/>
              <a:defRPr sz="630"/>
            </a:lvl6pPr>
            <a:lvl7pPr marL="1727835" indent="0">
              <a:buNone/>
              <a:defRPr sz="630"/>
            </a:lvl7pPr>
            <a:lvl8pPr marL="2016125" indent="0">
              <a:buNone/>
              <a:defRPr sz="630"/>
            </a:lvl8pPr>
            <a:lvl9pPr marL="2303780" indent="0">
              <a:buNone/>
              <a:defRPr sz="63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42534" y="230000"/>
            <a:ext cx="9315432" cy="835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42534" y="1150001"/>
            <a:ext cx="9315432" cy="27410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42534" y="4004004"/>
            <a:ext cx="2430113" cy="23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77666" y="4004004"/>
            <a:ext cx="3645169" cy="23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627853" y="4004004"/>
            <a:ext cx="2430113" cy="23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575945" rtl="0" eaLnBrk="1" latinLnBrk="0" hangingPunct="1">
        <a:lnSpc>
          <a:spcPct val="90000"/>
        </a:lnSpc>
        <a:spcBef>
          <a:spcPct val="0"/>
        </a:spcBef>
        <a:buNone/>
        <a:defRPr sz="27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4145" indent="-144145" algn="l" defTabSz="575945" rtl="0" eaLnBrk="1" latinLnBrk="0" hangingPunct="1">
        <a:lnSpc>
          <a:spcPct val="90000"/>
        </a:lnSpc>
        <a:spcBef>
          <a:spcPct val="126000"/>
        </a:spcBef>
        <a:buFont typeface="Arial" panose="020B0604020202020204" pitchFamily="34" charset="0"/>
        <a:buChar char="•"/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32435" indent="-144145" algn="l" defTabSz="575945" rtl="0" eaLnBrk="1" latinLnBrk="0" hangingPunct="1">
        <a:lnSpc>
          <a:spcPct val="90000"/>
        </a:lnSpc>
        <a:spcBef>
          <a:spcPct val="63000"/>
        </a:spcBef>
        <a:buFont typeface="Arial" panose="020B0604020202020204" pitchFamily="34" charset="0"/>
        <a:buChar char="•"/>
        <a:defRPr sz="1515" kern="1200">
          <a:solidFill>
            <a:schemeClr val="tx1"/>
          </a:solidFill>
          <a:latin typeface="+mn-lt"/>
          <a:ea typeface="+mn-ea"/>
          <a:cs typeface="+mn-cs"/>
        </a:defRPr>
      </a:lvl2pPr>
      <a:lvl3pPr marL="720090" indent="-144145" algn="l" defTabSz="575945" rtl="0" eaLnBrk="1" latinLnBrk="0" hangingPunct="1">
        <a:lnSpc>
          <a:spcPct val="90000"/>
        </a:lnSpc>
        <a:spcBef>
          <a:spcPct val="6300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1007745" indent="-144145" algn="l" defTabSz="575945" rtl="0" eaLnBrk="1" latinLnBrk="0" hangingPunct="1">
        <a:lnSpc>
          <a:spcPct val="90000"/>
        </a:lnSpc>
        <a:spcBef>
          <a:spcPct val="63000"/>
        </a:spcBef>
        <a:buFont typeface="Arial" panose="020B0604020202020204" pitchFamily="34" charset="0"/>
        <a:buChar char="•"/>
        <a:defRPr sz="1135" kern="1200">
          <a:solidFill>
            <a:schemeClr val="tx1"/>
          </a:solidFill>
          <a:latin typeface="+mn-lt"/>
          <a:ea typeface="+mn-ea"/>
          <a:cs typeface="+mn-cs"/>
        </a:defRPr>
      </a:lvl4pPr>
      <a:lvl5pPr marL="1296035" indent="-144145" algn="l" defTabSz="575945" rtl="0" eaLnBrk="1" latinLnBrk="0" hangingPunct="1">
        <a:lnSpc>
          <a:spcPct val="90000"/>
        </a:lnSpc>
        <a:spcBef>
          <a:spcPct val="63000"/>
        </a:spcBef>
        <a:buFont typeface="Arial" panose="020B0604020202020204" pitchFamily="34" charset="0"/>
        <a:buChar char="•"/>
        <a:defRPr sz="1135" kern="1200">
          <a:solidFill>
            <a:schemeClr val="tx1"/>
          </a:solidFill>
          <a:latin typeface="+mn-lt"/>
          <a:ea typeface="+mn-ea"/>
          <a:cs typeface="+mn-cs"/>
        </a:defRPr>
      </a:lvl5pPr>
      <a:lvl6pPr marL="1583690" indent="-144145" algn="l" defTabSz="575945" rtl="0" eaLnBrk="1" latinLnBrk="0" hangingPunct="1">
        <a:lnSpc>
          <a:spcPct val="90000"/>
        </a:lnSpc>
        <a:spcBef>
          <a:spcPct val="63000"/>
        </a:spcBef>
        <a:buFont typeface="Arial" panose="020B0604020202020204" pitchFamily="34" charset="0"/>
        <a:buChar char="•"/>
        <a:defRPr sz="1135" kern="1200">
          <a:solidFill>
            <a:schemeClr val="tx1"/>
          </a:solidFill>
          <a:latin typeface="+mn-lt"/>
          <a:ea typeface="+mn-ea"/>
          <a:cs typeface="+mn-cs"/>
        </a:defRPr>
      </a:lvl6pPr>
      <a:lvl7pPr marL="1871980" indent="-144145" algn="l" defTabSz="575945" rtl="0" eaLnBrk="1" latinLnBrk="0" hangingPunct="1">
        <a:lnSpc>
          <a:spcPct val="90000"/>
        </a:lnSpc>
        <a:spcBef>
          <a:spcPct val="63000"/>
        </a:spcBef>
        <a:buFont typeface="Arial" panose="020B0604020202020204" pitchFamily="34" charset="0"/>
        <a:buChar char="•"/>
        <a:defRPr sz="1135" kern="1200">
          <a:solidFill>
            <a:schemeClr val="tx1"/>
          </a:solidFill>
          <a:latin typeface="+mn-lt"/>
          <a:ea typeface="+mn-ea"/>
          <a:cs typeface="+mn-cs"/>
        </a:defRPr>
      </a:lvl7pPr>
      <a:lvl8pPr marL="2160270" indent="-144145" algn="l" defTabSz="575945" rtl="0" eaLnBrk="1" latinLnBrk="0" hangingPunct="1">
        <a:lnSpc>
          <a:spcPct val="90000"/>
        </a:lnSpc>
        <a:spcBef>
          <a:spcPct val="63000"/>
        </a:spcBef>
        <a:buFont typeface="Arial" panose="020B0604020202020204" pitchFamily="34" charset="0"/>
        <a:buChar char="•"/>
        <a:defRPr sz="1135" kern="1200">
          <a:solidFill>
            <a:schemeClr val="tx1"/>
          </a:solidFill>
          <a:latin typeface="+mn-lt"/>
          <a:ea typeface="+mn-ea"/>
          <a:cs typeface="+mn-cs"/>
        </a:defRPr>
      </a:lvl8pPr>
      <a:lvl9pPr marL="2447925" indent="-144145" algn="l" defTabSz="575945" rtl="0" eaLnBrk="1" latinLnBrk="0" hangingPunct="1">
        <a:lnSpc>
          <a:spcPct val="90000"/>
        </a:lnSpc>
        <a:spcBef>
          <a:spcPct val="63000"/>
        </a:spcBef>
        <a:buFont typeface="Arial" panose="020B0604020202020204" pitchFamily="34" charset="0"/>
        <a:buChar char="•"/>
        <a:defRPr sz="11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575945" rtl="0" eaLnBrk="1" latinLnBrk="0" hangingPunct="1">
        <a:defRPr sz="1135" kern="1200">
          <a:solidFill>
            <a:schemeClr val="tx1"/>
          </a:solidFill>
          <a:latin typeface="+mn-lt"/>
          <a:ea typeface="+mn-ea"/>
          <a:cs typeface="+mn-cs"/>
        </a:defRPr>
      </a:lvl1pPr>
      <a:lvl2pPr marL="287655" algn="l" defTabSz="575945" rtl="0" eaLnBrk="1" latinLnBrk="0" hangingPunct="1">
        <a:defRPr sz="1135" kern="1200">
          <a:solidFill>
            <a:schemeClr val="tx1"/>
          </a:solidFill>
          <a:latin typeface="+mn-lt"/>
          <a:ea typeface="+mn-ea"/>
          <a:cs typeface="+mn-cs"/>
        </a:defRPr>
      </a:lvl2pPr>
      <a:lvl3pPr marL="575945" algn="l" defTabSz="575945" rtl="0" eaLnBrk="1" latinLnBrk="0" hangingPunct="1">
        <a:defRPr sz="1135" kern="1200">
          <a:solidFill>
            <a:schemeClr val="tx1"/>
          </a:solidFill>
          <a:latin typeface="+mn-lt"/>
          <a:ea typeface="+mn-ea"/>
          <a:cs typeface="+mn-cs"/>
        </a:defRPr>
      </a:lvl3pPr>
      <a:lvl4pPr marL="863600" algn="l" defTabSz="575945" rtl="0" eaLnBrk="1" latinLnBrk="0" hangingPunct="1">
        <a:defRPr sz="1135" kern="1200">
          <a:solidFill>
            <a:schemeClr val="tx1"/>
          </a:solidFill>
          <a:latin typeface="+mn-lt"/>
          <a:ea typeface="+mn-ea"/>
          <a:cs typeface="+mn-cs"/>
        </a:defRPr>
      </a:lvl4pPr>
      <a:lvl5pPr marL="1152525" algn="l" defTabSz="575945" rtl="0" eaLnBrk="1" latinLnBrk="0" hangingPunct="1">
        <a:defRPr sz="1135" kern="1200">
          <a:solidFill>
            <a:schemeClr val="tx1"/>
          </a:solidFill>
          <a:latin typeface="+mn-lt"/>
          <a:ea typeface="+mn-ea"/>
          <a:cs typeface="+mn-cs"/>
        </a:defRPr>
      </a:lvl5pPr>
      <a:lvl6pPr marL="1440180" algn="l" defTabSz="575945" rtl="0" eaLnBrk="1" latinLnBrk="0" hangingPunct="1">
        <a:defRPr sz="1135" kern="1200">
          <a:solidFill>
            <a:schemeClr val="tx1"/>
          </a:solidFill>
          <a:latin typeface="+mn-lt"/>
          <a:ea typeface="+mn-ea"/>
          <a:cs typeface="+mn-cs"/>
        </a:defRPr>
      </a:lvl6pPr>
      <a:lvl7pPr marL="1727835" algn="l" defTabSz="575945" rtl="0" eaLnBrk="1" latinLnBrk="0" hangingPunct="1">
        <a:defRPr sz="1135" kern="1200">
          <a:solidFill>
            <a:schemeClr val="tx1"/>
          </a:solidFill>
          <a:latin typeface="+mn-lt"/>
          <a:ea typeface="+mn-ea"/>
          <a:cs typeface="+mn-cs"/>
        </a:defRPr>
      </a:lvl7pPr>
      <a:lvl8pPr marL="2016125" algn="l" defTabSz="575945" rtl="0" eaLnBrk="1" latinLnBrk="0" hangingPunct="1">
        <a:defRPr sz="1135" kern="1200">
          <a:solidFill>
            <a:schemeClr val="tx1"/>
          </a:solidFill>
          <a:latin typeface="+mn-lt"/>
          <a:ea typeface="+mn-ea"/>
          <a:cs typeface="+mn-cs"/>
        </a:defRPr>
      </a:lvl8pPr>
      <a:lvl9pPr marL="2303780" algn="l" defTabSz="575945" rtl="0" eaLnBrk="1" latinLnBrk="0" hangingPunct="1">
        <a:defRPr sz="11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4" name="图片 53" descr="ISIC_00000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785" y="183515"/>
            <a:ext cx="1395730" cy="1047750"/>
          </a:xfrm>
          <a:prstGeom prst="rect">
            <a:avLst/>
          </a:prstGeom>
        </p:spPr>
      </p:pic>
      <p:pic>
        <p:nvPicPr>
          <p:cNvPr id="95" name="图片 94" descr="ISIC_0000021_segmentatio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4180" y="117475"/>
            <a:ext cx="1391031" cy="1044000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 rot="16200000" flipH="1">
            <a:off x="4659630" y="4103370"/>
            <a:ext cx="77470" cy="23368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55" name="组合 54"/>
          <p:cNvGrpSpPr/>
          <p:nvPr/>
        </p:nvGrpSpPr>
        <p:grpSpPr>
          <a:xfrm rot="0">
            <a:off x="1826260" y="211455"/>
            <a:ext cx="666750" cy="1170940"/>
            <a:chOff x="2804" y="160"/>
            <a:chExt cx="969" cy="1702"/>
          </a:xfrm>
        </p:grpSpPr>
        <p:sp>
          <p:nvSpPr>
            <p:cNvPr id="4" name="矩形 3"/>
            <p:cNvSpPr/>
            <p:nvPr/>
          </p:nvSpPr>
          <p:spPr>
            <a:xfrm flipH="1">
              <a:off x="2804" y="161"/>
              <a:ext cx="28" cy="170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>
                <a:lnSpc>
                  <a:spcPct val="200000"/>
                </a:lnSpc>
              </a:pPr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 flipH="1">
              <a:off x="3190" y="162"/>
              <a:ext cx="113" cy="170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>
                <a:lnSpc>
                  <a:spcPct val="200000"/>
                </a:lnSpc>
              </a:pPr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 flipH="1">
              <a:off x="3661" y="160"/>
              <a:ext cx="113" cy="170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>
                <a:lnSpc>
                  <a:spcPct val="200000"/>
                </a:lnSpc>
              </a:pPr>
              <a:endParaRPr lang="zh-CN" altLang="en-US"/>
            </a:p>
          </p:txBody>
        </p:sp>
        <p:sp>
          <p:nvSpPr>
            <p:cNvPr id="42" name="右箭头 41"/>
            <p:cNvSpPr/>
            <p:nvPr/>
          </p:nvSpPr>
          <p:spPr>
            <a:xfrm>
              <a:off x="2911" y="950"/>
              <a:ext cx="200" cy="120"/>
            </a:xfrm>
            <a:prstGeom prst="rightArrow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3" name="右箭头 42"/>
            <p:cNvSpPr/>
            <p:nvPr/>
          </p:nvSpPr>
          <p:spPr>
            <a:xfrm>
              <a:off x="3392" y="960"/>
              <a:ext cx="200" cy="120"/>
            </a:xfrm>
            <a:prstGeom prst="rightArrow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59" name="组合 58"/>
          <p:cNvGrpSpPr/>
          <p:nvPr/>
        </p:nvGrpSpPr>
        <p:grpSpPr>
          <a:xfrm rot="0">
            <a:off x="2444115" y="1592580"/>
            <a:ext cx="734695" cy="780415"/>
            <a:chOff x="3855" y="2202"/>
            <a:chExt cx="1068" cy="1134"/>
          </a:xfrm>
        </p:grpSpPr>
        <p:sp>
          <p:nvSpPr>
            <p:cNvPr id="7" name="矩形 6"/>
            <p:cNvSpPr/>
            <p:nvPr/>
          </p:nvSpPr>
          <p:spPr>
            <a:xfrm flipH="1">
              <a:off x="3855" y="2202"/>
              <a:ext cx="28" cy="113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 flipH="1">
              <a:off x="4233" y="2202"/>
              <a:ext cx="170" cy="113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 flipH="1">
              <a:off x="4753" y="2202"/>
              <a:ext cx="170" cy="113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4" name="右箭头 43"/>
            <p:cNvSpPr/>
            <p:nvPr/>
          </p:nvSpPr>
          <p:spPr>
            <a:xfrm>
              <a:off x="3958" y="2708"/>
              <a:ext cx="200" cy="120"/>
            </a:xfrm>
            <a:prstGeom prst="rightArrow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5" name="右箭头 44"/>
            <p:cNvSpPr/>
            <p:nvPr/>
          </p:nvSpPr>
          <p:spPr>
            <a:xfrm>
              <a:off x="4478" y="2708"/>
              <a:ext cx="200" cy="120"/>
            </a:xfrm>
            <a:prstGeom prst="rightArrow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60" name="组合 59"/>
          <p:cNvGrpSpPr/>
          <p:nvPr/>
        </p:nvGrpSpPr>
        <p:grpSpPr>
          <a:xfrm rot="0">
            <a:off x="3105150" y="2593975"/>
            <a:ext cx="773430" cy="589280"/>
            <a:chOff x="4411" y="3778"/>
            <a:chExt cx="1124" cy="856"/>
          </a:xfrm>
        </p:grpSpPr>
        <p:grpSp>
          <p:nvGrpSpPr>
            <p:cNvPr id="38" name="组合 37"/>
            <p:cNvGrpSpPr/>
            <p:nvPr/>
          </p:nvGrpSpPr>
          <p:grpSpPr>
            <a:xfrm>
              <a:off x="4411" y="3778"/>
              <a:ext cx="1124" cy="856"/>
              <a:chOff x="4411" y="3499"/>
              <a:chExt cx="1124" cy="1135"/>
            </a:xfrm>
            <a:solidFill>
              <a:srgbClr val="6BAC3C"/>
            </a:solidFill>
          </p:grpSpPr>
          <p:sp>
            <p:nvSpPr>
              <p:cNvPr id="10" name="矩形 9"/>
              <p:cNvSpPr/>
              <p:nvPr/>
            </p:nvSpPr>
            <p:spPr>
              <a:xfrm flipH="1">
                <a:off x="4411" y="3500"/>
                <a:ext cx="28" cy="113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 flipH="1">
                <a:off x="4761" y="3499"/>
                <a:ext cx="227" cy="113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7" name="矩形 36"/>
              <p:cNvSpPr/>
              <p:nvPr/>
            </p:nvSpPr>
            <p:spPr>
              <a:xfrm flipH="1">
                <a:off x="5309" y="3500"/>
                <a:ext cx="227" cy="113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46" name="右箭头 45"/>
            <p:cNvSpPr/>
            <p:nvPr/>
          </p:nvSpPr>
          <p:spPr>
            <a:xfrm>
              <a:off x="4500" y="4147"/>
              <a:ext cx="200" cy="120"/>
            </a:xfrm>
            <a:prstGeom prst="rightArrow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7" name="右箭头 46"/>
            <p:cNvSpPr/>
            <p:nvPr/>
          </p:nvSpPr>
          <p:spPr>
            <a:xfrm>
              <a:off x="5049" y="4147"/>
              <a:ext cx="200" cy="120"/>
            </a:xfrm>
            <a:prstGeom prst="rightArrow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61" name="组合 60"/>
          <p:cNvGrpSpPr/>
          <p:nvPr/>
        </p:nvGrpSpPr>
        <p:grpSpPr>
          <a:xfrm rot="0">
            <a:off x="3797935" y="3489325"/>
            <a:ext cx="978535" cy="326390"/>
            <a:chOff x="5321" y="5584"/>
            <a:chExt cx="1422" cy="474"/>
          </a:xfrm>
        </p:grpSpPr>
        <p:grpSp>
          <p:nvGrpSpPr>
            <p:cNvPr id="40" name="组合 39"/>
            <p:cNvGrpSpPr/>
            <p:nvPr/>
          </p:nvGrpSpPr>
          <p:grpSpPr>
            <a:xfrm>
              <a:off x="5321" y="5584"/>
              <a:ext cx="1422" cy="475"/>
              <a:chOff x="5151" y="5125"/>
              <a:chExt cx="1422" cy="1134"/>
            </a:xfrm>
            <a:solidFill>
              <a:schemeClr val="accent4">
                <a:lumMod val="75000"/>
              </a:schemeClr>
            </a:solidFill>
          </p:grpSpPr>
          <p:sp>
            <p:nvSpPr>
              <p:cNvPr id="13" name="矩形 12"/>
              <p:cNvSpPr/>
              <p:nvPr/>
            </p:nvSpPr>
            <p:spPr>
              <a:xfrm flipH="1">
                <a:off x="5151" y="5125"/>
                <a:ext cx="28" cy="113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4" name="矩形 13"/>
              <p:cNvSpPr/>
              <p:nvPr/>
            </p:nvSpPr>
            <p:spPr>
              <a:xfrm flipH="1">
                <a:off x="5536" y="5125"/>
                <a:ext cx="340" cy="113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9" name="矩形 38"/>
              <p:cNvSpPr/>
              <p:nvPr/>
            </p:nvSpPr>
            <p:spPr>
              <a:xfrm flipH="1">
                <a:off x="6233" y="5125"/>
                <a:ext cx="340" cy="113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48" name="右箭头 47"/>
            <p:cNvSpPr/>
            <p:nvPr/>
          </p:nvSpPr>
          <p:spPr>
            <a:xfrm>
              <a:off x="5428" y="5761"/>
              <a:ext cx="200" cy="120"/>
            </a:xfrm>
            <a:prstGeom prst="rightArrow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9" name="右箭头 48"/>
            <p:cNvSpPr/>
            <p:nvPr/>
          </p:nvSpPr>
          <p:spPr>
            <a:xfrm>
              <a:off x="6124" y="5761"/>
              <a:ext cx="200" cy="120"/>
            </a:xfrm>
            <a:prstGeom prst="rightArrow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50" name="右箭头 49"/>
          <p:cNvSpPr/>
          <p:nvPr/>
        </p:nvSpPr>
        <p:spPr>
          <a:xfrm rot="5400000">
            <a:off x="2383790" y="1454785"/>
            <a:ext cx="137795" cy="8255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右箭头 50"/>
          <p:cNvSpPr/>
          <p:nvPr/>
        </p:nvSpPr>
        <p:spPr>
          <a:xfrm rot="5400000">
            <a:off x="3066415" y="2425065"/>
            <a:ext cx="137795" cy="8255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右箭头 51"/>
          <p:cNvSpPr/>
          <p:nvPr/>
        </p:nvSpPr>
        <p:spPr>
          <a:xfrm rot="5400000">
            <a:off x="3740785" y="3280410"/>
            <a:ext cx="137795" cy="8255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右箭头 52"/>
          <p:cNvSpPr/>
          <p:nvPr/>
        </p:nvSpPr>
        <p:spPr>
          <a:xfrm rot="5400000">
            <a:off x="4629785" y="3961130"/>
            <a:ext cx="137795" cy="8255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6" name="文本框 55"/>
          <p:cNvSpPr txBox="1"/>
          <p:nvPr/>
        </p:nvSpPr>
        <p:spPr>
          <a:xfrm>
            <a:off x="1508760" y="-29210"/>
            <a:ext cx="640080" cy="2762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 b="1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altLang="zh-CN" sz="1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1803400" y="-29210"/>
            <a:ext cx="640080" cy="2762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 b="1">
                <a:latin typeface="Arial" panose="020B0604020202020204" pitchFamily="34" charset="0"/>
                <a:cs typeface="Arial" panose="020B0604020202020204" pitchFamily="34" charset="0"/>
              </a:rPr>
              <a:t>64</a:t>
            </a:r>
            <a:endParaRPr lang="en-US" altLang="zh-CN" sz="1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2127250" y="-29210"/>
            <a:ext cx="645795" cy="2762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 b="1">
                <a:latin typeface="Arial" panose="020B0604020202020204" pitchFamily="34" charset="0"/>
                <a:cs typeface="Arial" panose="020B0604020202020204" pitchFamily="34" charset="0"/>
              </a:rPr>
              <a:t>64</a:t>
            </a:r>
            <a:endParaRPr lang="en-US" altLang="zh-CN" sz="1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矩形 61"/>
          <p:cNvSpPr/>
          <p:nvPr/>
        </p:nvSpPr>
        <p:spPr>
          <a:xfrm rot="16200000" flipH="1">
            <a:off x="5174615" y="4025900"/>
            <a:ext cx="77470" cy="38989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 rot="16200000" flipH="1">
            <a:off x="5767705" y="4025900"/>
            <a:ext cx="77470" cy="38989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 flipH="1">
            <a:off x="5512435" y="3489325"/>
            <a:ext cx="233680" cy="32702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 flipH="1">
            <a:off x="5744210" y="3489325"/>
            <a:ext cx="233680" cy="32702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6" name="右箭头 65"/>
          <p:cNvSpPr/>
          <p:nvPr/>
        </p:nvSpPr>
        <p:spPr>
          <a:xfrm rot="16200000">
            <a:off x="5768340" y="3961130"/>
            <a:ext cx="137795" cy="82550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 flipH="1">
            <a:off x="6184900" y="3489325"/>
            <a:ext cx="233680" cy="32702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 flipH="1">
            <a:off x="6624955" y="3489325"/>
            <a:ext cx="233680" cy="32702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0" name="右箭头 69"/>
          <p:cNvSpPr/>
          <p:nvPr/>
        </p:nvSpPr>
        <p:spPr>
          <a:xfrm>
            <a:off x="6012180" y="3611245"/>
            <a:ext cx="137795" cy="82550"/>
          </a:xfrm>
          <a:prstGeom prst="rightArrow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1" name="右箭头 70"/>
          <p:cNvSpPr/>
          <p:nvPr/>
        </p:nvSpPr>
        <p:spPr>
          <a:xfrm>
            <a:off x="6452235" y="3611245"/>
            <a:ext cx="137795" cy="82550"/>
          </a:xfrm>
          <a:prstGeom prst="rightArrow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2" name="右箭头 71"/>
          <p:cNvSpPr/>
          <p:nvPr/>
        </p:nvSpPr>
        <p:spPr>
          <a:xfrm rot="16200000">
            <a:off x="6692900" y="3307715"/>
            <a:ext cx="137795" cy="82550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3" name="矩形 72"/>
          <p:cNvSpPr/>
          <p:nvPr/>
        </p:nvSpPr>
        <p:spPr>
          <a:xfrm flipH="1">
            <a:off x="6553200" y="2664460"/>
            <a:ext cx="156210" cy="588010"/>
          </a:xfrm>
          <a:prstGeom prst="rect">
            <a:avLst/>
          </a:prstGeom>
          <a:solidFill>
            <a:srgbClr val="6BAC3C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4" name="矩形 73"/>
          <p:cNvSpPr/>
          <p:nvPr/>
        </p:nvSpPr>
        <p:spPr>
          <a:xfrm flipH="1">
            <a:off x="6701790" y="2664460"/>
            <a:ext cx="156210" cy="5880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5" name="矩形 74"/>
          <p:cNvSpPr/>
          <p:nvPr/>
        </p:nvSpPr>
        <p:spPr>
          <a:xfrm flipH="1">
            <a:off x="7052945" y="2664460"/>
            <a:ext cx="156210" cy="5880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6" name="矩形 75"/>
          <p:cNvSpPr/>
          <p:nvPr/>
        </p:nvSpPr>
        <p:spPr>
          <a:xfrm flipH="1">
            <a:off x="7403465" y="2664460"/>
            <a:ext cx="156210" cy="5880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7" name="右箭头 76"/>
          <p:cNvSpPr/>
          <p:nvPr/>
        </p:nvSpPr>
        <p:spPr>
          <a:xfrm>
            <a:off x="6892290" y="2930525"/>
            <a:ext cx="137795" cy="82550"/>
          </a:xfrm>
          <a:prstGeom prst="rightArrow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8" name="右箭头 77"/>
          <p:cNvSpPr/>
          <p:nvPr/>
        </p:nvSpPr>
        <p:spPr>
          <a:xfrm>
            <a:off x="7245350" y="2930525"/>
            <a:ext cx="137795" cy="82550"/>
          </a:xfrm>
          <a:prstGeom prst="rightArrow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9" name="矩形 78"/>
          <p:cNvSpPr/>
          <p:nvPr/>
        </p:nvSpPr>
        <p:spPr>
          <a:xfrm flipH="1">
            <a:off x="7287260" y="1591945"/>
            <a:ext cx="116840" cy="78041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0" name="矩形 79"/>
          <p:cNvSpPr/>
          <p:nvPr/>
        </p:nvSpPr>
        <p:spPr>
          <a:xfrm flipH="1">
            <a:off x="7404100" y="1590040"/>
            <a:ext cx="116840" cy="7804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1" name="右箭头 80"/>
          <p:cNvSpPr/>
          <p:nvPr/>
        </p:nvSpPr>
        <p:spPr>
          <a:xfrm rot="16200000">
            <a:off x="7410450" y="2484120"/>
            <a:ext cx="137795" cy="82550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2" name="矩形 81"/>
          <p:cNvSpPr/>
          <p:nvPr/>
        </p:nvSpPr>
        <p:spPr>
          <a:xfrm flipH="1">
            <a:off x="7720965" y="1592580"/>
            <a:ext cx="116840" cy="7804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3" name="矩形 82"/>
          <p:cNvSpPr/>
          <p:nvPr/>
        </p:nvSpPr>
        <p:spPr>
          <a:xfrm flipH="1">
            <a:off x="8051165" y="1589405"/>
            <a:ext cx="116840" cy="7804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4" name="右箭头 83"/>
          <p:cNvSpPr/>
          <p:nvPr/>
        </p:nvSpPr>
        <p:spPr>
          <a:xfrm>
            <a:off x="7562215" y="1940560"/>
            <a:ext cx="137795" cy="82550"/>
          </a:xfrm>
          <a:prstGeom prst="rightArrow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5" name="右箭头 84"/>
          <p:cNvSpPr/>
          <p:nvPr/>
        </p:nvSpPr>
        <p:spPr>
          <a:xfrm>
            <a:off x="7885430" y="1940560"/>
            <a:ext cx="137795" cy="82550"/>
          </a:xfrm>
          <a:prstGeom prst="rightArrow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6" name="矩形 85"/>
          <p:cNvSpPr/>
          <p:nvPr/>
        </p:nvSpPr>
        <p:spPr>
          <a:xfrm flipH="1">
            <a:off x="8023860" y="175895"/>
            <a:ext cx="77470" cy="117030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200000"/>
              </a:lnSpc>
            </a:pPr>
            <a:endParaRPr lang="zh-CN" altLang="en-US"/>
          </a:p>
        </p:txBody>
      </p:sp>
      <p:sp>
        <p:nvSpPr>
          <p:cNvPr id="87" name="矩形 86"/>
          <p:cNvSpPr/>
          <p:nvPr/>
        </p:nvSpPr>
        <p:spPr>
          <a:xfrm flipH="1">
            <a:off x="8101330" y="175895"/>
            <a:ext cx="77470" cy="11703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200000"/>
              </a:lnSpc>
            </a:pPr>
            <a:endParaRPr lang="zh-CN" altLang="en-US"/>
          </a:p>
        </p:txBody>
      </p:sp>
      <p:sp>
        <p:nvSpPr>
          <p:cNvPr id="88" name="右箭头 87"/>
          <p:cNvSpPr/>
          <p:nvPr/>
        </p:nvSpPr>
        <p:spPr>
          <a:xfrm rot="16200000">
            <a:off x="8057515" y="1421765"/>
            <a:ext cx="137795" cy="82550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9" name="矩形 88"/>
          <p:cNvSpPr/>
          <p:nvPr/>
        </p:nvSpPr>
        <p:spPr>
          <a:xfrm flipH="1">
            <a:off x="8371205" y="180340"/>
            <a:ext cx="77470" cy="11703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200000"/>
              </a:lnSpc>
            </a:pPr>
            <a:endParaRPr lang="zh-CN" altLang="en-US"/>
          </a:p>
        </p:txBody>
      </p:sp>
      <p:sp>
        <p:nvSpPr>
          <p:cNvPr id="90" name="矩形 89"/>
          <p:cNvSpPr/>
          <p:nvPr/>
        </p:nvSpPr>
        <p:spPr>
          <a:xfrm flipH="1">
            <a:off x="8637270" y="175895"/>
            <a:ext cx="77470" cy="11703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200000"/>
              </a:lnSpc>
            </a:pPr>
            <a:endParaRPr lang="zh-CN" altLang="en-US"/>
          </a:p>
        </p:txBody>
      </p:sp>
      <p:sp>
        <p:nvSpPr>
          <p:cNvPr id="91" name="矩形 90"/>
          <p:cNvSpPr/>
          <p:nvPr/>
        </p:nvSpPr>
        <p:spPr>
          <a:xfrm flipH="1">
            <a:off x="8931910" y="175260"/>
            <a:ext cx="19050" cy="11703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200000"/>
              </a:lnSpc>
            </a:pPr>
            <a:endParaRPr lang="zh-CN" altLang="en-US"/>
          </a:p>
        </p:txBody>
      </p:sp>
      <p:sp>
        <p:nvSpPr>
          <p:cNvPr id="92" name="右箭头 91"/>
          <p:cNvSpPr/>
          <p:nvPr/>
        </p:nvSpPr>
        <p:spPr>
          <a:xfrm>
            <a:off x="8208010" y="762000"/>
            <a:ext cx="137795" cy="82550"/>
          </a:xfrm>
          <a:prstGeom prst="rightArrow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3" name="右箭头 92"/>
          <p:cNvSpPr/>
          <p:nvPr/>
        </p:nvSpPr>
        <p:spPr>
          <a:xfrm>
            <a:off x="8474710" y="763270"/>
            <a:ext cx="137795" cy="82550"/>
          </a:xfrm>
          <a:prstGeom prst="rightArrow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4" name="右箭头 93"/>
          <p:cNvSpPr/>
          <p:nvPr/>
        </p:nvSpPr>
        <p:spPr>
          <a:xfrm>
            <a:off x="8750300" y="763270"/>
            <a:ext cx="137795" cy="82550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8" name="文本框 97"/>
          <p:cNvSpPr txBox="1"/>
          <p:nvPr/>
        </p:nvSpPr>
        <p:spPr>
          <a:xfrm>
            <a:off x="7780020" y="-35560"/>
            <a:ext cx="6400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 b="1">
                <a:latin typeface="Arial" panose="020B0604020202020204" pitchFamily="34" charset="0"/>
                <a:cs typeface="Arial" panose="020B0604020202020204" pitchFamily="34" charset="0"/>
              </a:rPr>
              <a:t>128</a:t>
            </a:r>
            <a:endParaRPr lang="en-US" altLang="zh-CN" sz="1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文本框 98"/>
          <p:cNvSpPr txBox="1"/>
          <p:nvPr/>
        </p:nvSpPr>
        <p:spPr>
          <a:xfrm>
            <a:off x="8138160" y="-35560"/>
            <a:ext cx="537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 b="1">
                <a:latin typeface="Arial" panose="020B0604020202020204" pitchFamily="34" charset="0"/>
                <a:cs typeface="Arial" panose="020B0604020202020204" pitchFamily="34" charset="0"/>
              </a:rPr>
              <a:t>64</a:t>
            </a:r>
            <a:endParaRPr lang="en-US" altLang="zh-CN" sz="1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8462010" y="-35560"/>
            <a:ext cx="4362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 b="1">
                <a:latin typeface="Arial" panose="020B0604020202020204" pitchFamily="34" charset="0"/>
                <a:cs typeface="Arial" panose="020B0604020202020204" pitchFamily="34" charset="0"/>
              </a:rPr>
              <a:t>64</a:t>
            </a:r>
            <a:endParaRPr lang="en-US" altLang="zh-CN" sz="1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文本框 101"/>
          <p:cNvSpPr txBox="1"/>
          <p:nvPr/>
        </p:nvSpPr>
        <p:spPr>
          <a:xfrm>
            <a:off x="8716010" y="-29210"/>
            <a:ext cx="4362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 b="1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altLang="zh-CN" sz="1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文本框 102"/>
          <p:cNvSpPr txBox="1"/>
          <p:nvPr/>
        </p:nvSpPr>
        <p:spPr>
          <a:xfrm>
            <a:off x="2513965" y="1344930"/>
            <a:ext cx="4775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 b="1">
                <a:latin typeface="Arial" panose="020B0604020202020204" pitchFamily="34" charset="0"/>
                <a:cs typeface="Arial" panose="020B0604020202020204" pitchFamily="34" charset="0"/>
              </a:rPr>
              <a:t>128</a:t>
            </a:r>
            <a:endParaRPr lang="en-US" altLang="zh-CN" sz="1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2883535" y="1346835"/>
            <a:ext cx="4775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 b="1">
                <a:latin typeface="Arial" panose="020B0604020202020204" pitchFamily="34" charset="0"/>
                <a:cs typeface="Arial" panose="020B0604020202020204" pitchFamily="34" charset="0"/>
              </a:rPr>
              <a:t>128</a:t>
            </a:r>
            <a:endParaRPr lang="en-US" altLang="zh-CN" sz="1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3175635" y="2357120"/>
            <a:ext cx="4775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 b="1"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  <a:endParaRPr lang="en-US" altLang="zh-CN" sz="1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3553460" y="2357120"/>
            <a:ext cx="4775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 b="1"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  <a:endParaRPr lang="en-US" altLang="zh-CN" sz="1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文本框 106"/>
          <p:cNvSpPr txBox="1"/>
          <p:nvPr/>
        </p:nvSpPr>
        <p:spPr>
          <a:xfrm>
            <a:off x="3926840" y="3259455"/>
            <a:ext cx="4775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 b="1"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  <a:endParaRPr lang="en-US" altLang="zh-CN" sz="1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文本框 107"/>
          <p:cNvSpPr txBox="1"/>
          <p:nvPr/>
        </p:nvSpPr>
        <p:spPr>
          <a:xfrm>
            <a:off x="4407535" y="3268980"/>
            <a:ext cx="4775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 b="1"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  <a:endParaRPr lang="en-US" altLang="zh-CN" sz="1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4930140" y="3924300"/>
            <a:ext cx="5594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 b="1">
                <a:latin typeface="Arial" panose="020B0604020202020204" pitchFamily="34" charset="0"/>
                <a:cs typeface="Arial" panose="020B0604020202020204" pitchFamily="34" charset="0"/>
              </a:rPr>
              <a:t>1024</a:t>
            </a:r>
            <a:endParaRPr lang="en-US" altLang="zh-CN" sz="1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右箭头 110"/>
          <p:cNvSpPr/>
          <p:nvPr/>
        </p:nvSpPr>
        <p:spPr>
          <a:xfrm>
            <a:off x="4853586" y="4180864"/>
            <a:ext cx="137621" cy="82609"/>
          </a:xfrm>
          <a:prstGeom prst="rightArrow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2" name="右箭头 111"/>
          <p:cNvSpPr/>
          <p:nvPr/>
        </p:nvSpPr>
        <p:spPr>
          <a:xfrm>
            <a:off x="5446676" y="4176419"/>
            <a:ext cx="137621" cy="82609"/>
          </a:xfrm>
          <a:prstGeom prst="rightArrow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3" name="文本框 112"/>
          <p:cNvSpPr txBox="1"/>
          <p:nvPr/>
        </p:nvSpPr>
        <p:spPr>
          <a:xfrm>
            <a:off x="5481320" y="3259455"/>
            <a:ext cx="5594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 b="1">
                <a:latin typeface="Arial" panose="020B0604020202020204" pitchFamily="34" charset="0"/>
                <a:cs typeface="Arial" panose="020B0604020202020204" pitchFamily="34" charset="0"/>
              </a:rPr>
              <a:t>1024</a:t>
            </a:r>
            <a:endParaRPr lang="en-US" altLang="zh-CN" sz="1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文本框 113"/>
          <p:cNvSpPr txBox="1"/>
          <p:nvPr/>
        </p:nvSpPr>
        <p:spPr>
          <a:xfrm>
            <a:off x="6040755" y="3252470"/>
            <a:ext cx="4775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 b="1"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  <a:endParaRPr lang="en-US" altLang="zh-CN" sz="1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文本框 115"/>
          <p:cNvSpPr txBox="1"/>
          <p:nvPr/>
        </p:nvSpPr>
        <p:spPr>
          <a:xfrm>
            <a:off x="6470650" y="2416810"/>
            <a:ext cx="4775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 b="1"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  <a:endParaRPr lang="en-US" altLang="zh-CN" sz="1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文本框 116"/>
          <p:cNvSpPr txBox="1"/>
          <p:nvPr/>
        </p:nvSpPr>
        <p:spPr>
          <a:xfrm>
            <a:off x="6896100" y="2416810"/>
            <a:ext cx="4775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 b="1"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  <a:endParaRPr lang="en-US" altLang="zh-CN" sz="1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文本框 117"/>
          <p:cNvSpPr txBox="1"/>
          <p:nvPr/>
        </p:nvSpPr>
        <p:spPr>
          <a:xfrm>
            <a:off x="7169150" y="1351915"/>
            <a:ext cx="4775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 b="1"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  <a:endParaRPr lang="en-US" altLang="zh-CN" sz="1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9" name="文本框 118"/>
          <p:cNvSpPr txBox="1"/>
          <p:nvPr/>
        </p:nvSpPr>
        <p:spPr>
          <a:xfrm>
            <a:off x="7543165" y="1344930"/>
            <a:ext cx="4775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 b="1">
                <a:latin typeface="Arial" panose="020B0604020202020204" pitchFamily="34" charset="0"/>
                <a:cs typeface="Arial" panose="020B0604020202020204" pitchFamily="34" charset="0"/>
              </a:rPr>
              <a:t>128</a:t>
            </a:r>
            <a:endParaRPr lang="en-US" altLang="zh-CN" sz="1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0" name="右箭头 119"/>
          <p:cNvSpPr/>
          <p:nvPr/>
        </p:nvSpPr>
        <p:spPr>
          <a:xfrm>
            <a:off x="2568671" y="772633"/>
            <a:ext cx="5436000" cy="82557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1" name="右箭头 120"/>
          <p:cNvSpPr/>
          <p:nvPr/>
        </p:nvSpPr>
        <p:spPr>
          <a:xfrm>
            <a:off x="3223356" y="1940398"/>
            <a:ext cx="4032000" cy="82557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2" name="右箭头 121"/>
          <p:cNvSpPr/>
          <p:nvPr/>
        </p:nvSpPr>
        <p:spPr>
          <a:xfrm>
            <a:off x="3936461" y="2847813"/>
            <a:ext cx="2556000" cy="82557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3" name="右箭头 122"/>
          <p:cNvSpPr/>
          <p:nvPr/>
        </p:nvSpPr>
        <p:spPr>
          <a:xfrm>
            <a:off x="4815301" y="3611083"/>
            <a:ext cx="648000" cy="82557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4" name="右箭头 123"/>
          <p:cNvSpPr/>
          <p:nvPr/>
        </p:nvSpPr>
        <p:spPr>
          <a:xfrm>
            <a:off x="8462645" y="2764790"/>
            <a:ext cx="276225" cy="165735"/>
          </a:xfrm>
          <a:prstGeom prst="rightArrow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5" name="右箭头 124"/>
          <p:cNvSpPr/>
          <p:nvPr/>
        </p:nvSpPr>
        <p:spPr>
          <a:xfrm>
            <a:off x="8458200" y="3082290"/>
            <a:ext cx="276225" cy="165735"/>
          </a:xfrm>
          <a:prstGeom prst="rightArrow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6" name="右箭头 125"/>
          <p:cNvSpPr/>
          <p:nvPr/>
        </p:nvSpPr>
        <p:spPr>
          <a:xfrm rot="5400000">
            <a:off x="8467090" y="3399790"/>
            <a:ext cx="276225" cy="165735"/>
          </a:xfrm>
          <a:prstGeom prst="rightArrow">
            <a:avLst/>
          </a:prstGeom>
          <a:solidFill>
            <a:srgbClr val="C81D3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7" name="右箭头 126"/>
          <p:cNvSpPr/>
          <p:nvPr/>
        </p:nvSpPr>
        <p:spPr>
          <a:xfrm rot="16200000">
            <a:off x="8471535" y="3717290"/>
            <a:ext cx="276225" cy="165735"/>
          </a:xfrm>
          <a:prstGeom prst="rightArrow">
            <a:avLst/>
          </a:prstGeom>
          <a:solidFill>
            <a:srgbClr val="249087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8" name="右箭头 127"/>
          <p:cNvSpPr/>
          <p:nvPr/>
        </p:nvSpPr>
        <p:spPr>
          <a:xfrm>
            <a:off x="8475980" y="4034790"/>
            <a:ext cx="276225" cy="165735"/>
          </a:xfrm>
          <a:prstGeom prst="rightArrow">
            <a:avLst/>
          </a:prstGeom>
          <a:solidFill>
            <a:srgbClr val="7DDFD7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9" name="文本框 128"/>
          <p:cNvSpPr txBox="1"/>
          <p:nvPr/>
        </p:nvSpPr>
        <p:spPr>
          <a:xfrm>
            <a:off x="8655685" y="2692400"/>
            <a:ext cx="17741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 b="1">
                <a:latin typeface="Arial" panose="020B0604020202020204" pitchFamily="34" charset="0"/>
                <a:cs typeface="Arial" panose="020B0604020202020204" pitchFamily="34" charset="0"/>
              </a:rPr>
              <a:t>conv 3 x 3, ReLU</a:t>
            </a:r>
            <a:endParaRPr lang="en-US" altLang="zh-CN" sz="1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0" name="文本框 129"/>
          <p:cNvSpPr txBox="1"/>
          <p:nvPr/>
        </p:nvSpPr>
        <p:spPr>
          <a:xfrm>
            <a:off x="8655685" y="3010535"/>
            <a:ext cx="17741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 b="1">
                <a:latin typeface="Arial" panose="020B0604020202020204" pitchFamily="34" charset="0"/>
                <a:cs typeface="Arial" panose="020B0604020202020204" pitchFamily="34" charset="0"/>
              </a:rPr>
              <a:t>skip connection</a:t>
            </a:r>
            <a:endParaRPr lang="en-US" altLang="zh-CN" sz="1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1" name="文本框 130"/>
          <p:cNvSpPr txBox="1"/>
          <p:nvPr/>
        </p:nvSpPr>
        <p:spPr>
          <a:xfrm>
            <a:off x="8655685" y="3328670"/>
            <a:ext cx="17741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 b="1">
                <a:latin typeface="Arial" panose="020B0604020202020204" pitchFamily="34" charset="0"/>
                <a:cs typeface="Arial" panose="020B0604020202020204" pitchFamily="34" charset="0"/>
              </a:rPr>
              <a:t>max pool 2 x 2</a:t>
            </a:r>
            <a:endParaRPr lang="en-US" altLang="zh-CN" sz="1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2" name="文本框 131"/>
          <p:cNvSpPr txBox="1"/>
          <p:nvPr/>
        </p:nvSpPr>
        <p:spPr>
          <a:xfrm>
            <a:off x="8655685" y="3646805"/>
            <a:ext cx="17741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 b="1">
                <a:latin typeface="Arial" panose="020B0604020202020204" pitchFamily="34" charset="0"/>
                <a:cs typeface="Arial" panose="020B0604020202020204" pitchFamily="34" charset="0"/>
              </a:rPr>
              <a:t>up conv 2 x 2</a:t>
            </a:r>
            <a:endParaRPr lang="en-US" altLang="zh-CN" sz="1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" name="文本框 132"/>
          <p:cNvSpPr txBox="1"/>
          <p:nvPr/>
        </p:nvSpPr>
        <p:spPr>
          <a:xfrm>
            <a:off x="8655685" y="3964940"/>
            <a:ext cx="17741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 b="1">
                <a:latin typeface="Arial" panose="020B0604020202020204" pitchFamily="34" charset="0"/>
                <a:cs typeface="Arial" panose="020B0604020202020204" pitchFamily="34" charset="0"/>
              </a:rPr>
              <a:t>conv 1 x 1</a:t>
            </a:r>
            <a:endParaRPr lang="en-US" altLang="zh-CN" sz="1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右箭头 15"/>
          <p:cNvSpPr/>
          <p:nvPr/>
        </p:nvSpPr>
        <p:spPr>
          <a:xfrm>
            <a:off x="1567276" y="754853"/>
            <a:ext cx="137616" cy="82557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右箭头 16"/>
          <p:cNvSpPr/>
          <p:nvPr/>
        </p:nvSpPr>
        <p:spPr>
          <a:xfrm>
            <a:off x="9033606" y="754853"/>
            <a:ext cx="137616" cy="82557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-8890" y="1306830"/>
            <a:ext cx="14166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华文中宋" panose="02010600040101010101" charset="-122"/>
                <a:ea typeface="华文中宋" panose="02010600040101010101" charset="-122"/>
              </a:rPr>
              <a:t>原始图像</a:t>
            </a:r>
            <a:endParaRPr lang="zh-CN" altLang="en-US"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9314180" y="1196975"/>
            <a:ext cx="14166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华文中宋" panose="02010600040101010101" charset="-122"/>
                <a:ea typeface="华文中宋" panose="02010600040101010101" charset="-122"/>
              </a:rPr>
              <a:t>标签</a:t>
            </a:r>
            <a:r>
              <a:rPr lang="zh-CN" altLang="en-US">
                <a:latin typeface="华文中宋" panose="02010600040101010101" charset="-122"/>
                <a:ea typeface="华文中宋" panose="02010600040101010101" charset="-122"/>
              </a:rPr>
              <a:t>图像</a:t>
            </a:r>
            <a:endParaRPr lang="zh-CN" altLang="en-US"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416175" y="320040"/>
            <a:ext cx="14166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>
                <a:latin typeface="华文中宋" panose="02010600040101010101" charset="-122"/>
                <a:ea typeface="华文中宋" panose="02010600040101010101" charset="-122"/>
              </a:rPr>
              <a:t>编码器</a:t>
            </a:r>
            <a:endParaRPr lang="zh-CN" altLang="en-US" b="1"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709410" y="320040"/>
            <a:ext cx="14166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>
                <a:latin typeface="华文中宋" panose="02010600040101010101" charset="-122"/>
                <a:ea typeface="华文中宋" panose="02010600040101010101" charset="-122"/>
              </a:rPr>
              <a:t>解码器</a:t>
            </a:r>
            <a:endParaRPr lang="zh-CN" altLang="en-US" b="1">
              <a:latin typeface="华文中宋" panose="02010600040101010101" charset="-122"/>
              <a:ea typeface="华文中宋" panose="02010600040101010101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ZGY5OTg1OGE4MGYzNTdmOTFjZWFiZmM4MDZlMDI2ZWM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136</Words>
  <Application>WPS 演示</Application>
  <PresentationFormat>宽屏</PresentationFormat>
  <Paragraphs>58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华文中宋</vt:lpstr>
      <vt:lpstr>Calibri</vt:lpstr>
      <vt:lpstr>微软雅黑</vt:lpstr>
      <vt:lpstr>Arial Unicode MS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毛浚彬</cp:lastModifiedBy>
  <cp:revision>5</cp:revision>
  <dcterms:created xsi:type="dcterms:W3CDTF">2023-08-09T12:44:00Z</dcterms:created>
  <dcterms:modified xsi:type="dcterms:W3CDTF">2024-09-25T03:03:02Z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E396F0CE2ED647C49194EF1964A3595B_13</vt:lpwstr>
  </property>
  <property fmtid="{D5CDD505-2E9C-101B-9397-08002B2CF9AE}" pid="3" name="KSOProductBuildVer">
    <vt:lpwstr>2052-12.1.0.18276</vt:lpwstr>
  </property>
</Properties>
</file>