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</p:sldIdLst>
  <p:sldSz cx="9359900" cy="827976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0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C5"/>
    <a:srgbClr val="82D9AD"/>
    <a:srgbClr val="FFFF00"/>
    <a:srgbClr val="FF0000"/>
    <a:srgbClr val="46C487"/>
    <a:srgbClr val="36AC73"/>
    <a:srgbClr val="3BBB80"/>
    <a:srgbClr val="90DDB8"/>
    <a:srgbClr val="72D29F"/>
    <a:srgbClr val="71D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614"/>
        <p:guide pos="30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048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84683" y="1143000"/>
            <a:ext cx="348863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20467" y="1104125"/>
            <a:ext cx="7524058" cy="3103722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14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920467" y="4299134"/>
            <a:ext cx="7524058" cy="177790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60" spc="200"/>
            </a:lvl1pPr>
            <a:lvl2pPr marL="467360" indent="0" algn="ctr">
              <a:buNone/>
              <a:defRPr sz="2050"/>
            </a:lvl2pPr>
            <a:lvl3pPr marL="936625" indent="0" algn="ctr">
              <a:buNone/>
              <a:defRPr sz="1845"/>
            </a:lvl3pPr>
            <a:lvl4pPr marL="1403985" indent="0" algn="ctr">
              <a:buNone/>
              <a:defRPr sz="1635"/>
            </a:lvl4pPr>
            <a:lvl5pPr marL="1871980" indent="0" algn="ctr">
              <a:buNone/>
              <a:defRPr sz="1635"/>
            </a:lvl5pPr>
            <a:lvl6pPr marL="2339975" indent="0" algn="ctr">
              <a:buNone/>
              <a:defRPr sz="1635"/>
            </a:lvl6pPr>
            <a:lvl7pPr marL="2808605" indent="0" algn="ctr">
              <a:buNone/>
              <a:defRPr sz="1635"/>
            </a:lvl7pPr>
            <a:lvl8pPr marL="3275965" indent="0" algn="ctr">
              <a:buNone/>
              <a:defRPr sz="1635"/>
            </a:lvl8pPr>
            <a:lvl9pPr marL="3743960" indent="0" algn="ctr">
              <a:buNone/>
              <a:defRPr sz="163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67144" y="934595"/>
            <a:ext cx="8425175" cy="66204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20467" y="2999395"/>
            <a:ext cx="7524058" cy="123018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14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920467" y="4299134"/>
            <a:ext cx="7524058" cy="56945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144" y="734635"/>
            <a:ext cx="8422410" cy="85200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67144" y="1799637"/>
            <a:ext cx="8422410" cy="574666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8583" y="4646890"/>
            <a:ext cx="5965068" cy="92590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50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528583" y="5572790"/>
            <a:ext cx="5965068" cy="104761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4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67360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2pPr>
            <a:lvl3pPr marL="936625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3pPr>
            <a:lvl4pPr marL="1403985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4pPr>
            <a:lvl5pPr marL="1871980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5pPr>
            <a:lvl6pPr marL="2339975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6pPr>
            <a:lvl7pPr marL="2808605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7pPr>
            <a:lvl8pPr marL="3275965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8pPr>
            <a:lvl9pPr marL="3743960" indent="0">
              <a:buNone/>
              <a:defRPr sz="1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144" y="734635"/>
            <a:ext cx="8422410" cy="85200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67144" y="1812678"/>
            <a:ext cx="3974869" cy="573362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922977" y="1812678"/>
            <a:ext cx="3974869" cy="5733627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144" y="734635"/>
            <a:ext cx="8422410" cy="85200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144" y="1725739"/>
            <a:ext cx="4102021" cy="460776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7360" indent="0">
              <a:buNone/>
              <a:defRPr sz="2050" b="1"/>
            </a:lvl2pPr>
            <a:lvl3pPr marL="936625" indent="0">
              <a:buNone/>
              <a:defRPr sz="1845" b="1"/>
            </a:lvl3pPr>
            <a:lvl4pPr marL="1403985" indent="0">
              <a:buNone/>
              <a:defRPr sz="1635" b="1"/>
            </a:lvl4pPr>
            <a:lvl5pPr marL="1871980" indent="0">
              <a:buNone/>
              <a:defRPr sz="1635" b="1"/>
            </a:lvl5pPr>
            <a:lvl6pPr marL="2339975" indent="0">
              <a:buNone/>
              <a:defRPr sz="1635" b="1"/>
            </a:lvl6pPr>
            <a:lvl7pPr marL="2808605" indent="0">
              <a:buNone/>
              <a:defRPr sz="1635" b="1"/>
            </a:lvl7pPr>
            <a:lvl8pPr marL="3275965" indent="0">
              <a:buNone/>
              <a:defRPr sz="1635" b="1"/>
            </a:lvl8pPr>
            <a:lvl9pPr marL="3743960" indent="0">
              <a:buNone/>
              <a:defRPr sz="163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144" y="2238680"/>
            <a:ext cx="4102021" cy="530762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787956" y="1716718"/>
            <a:ext cx="4102021" cy="460776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7360" indent="0">
              <a:buNone/>
              <a:defRPr sz="2050" b="1"/>
            </a:lvl2pPr>
            <a:lvl3pPr marL="936625" indent="0">
              <a:buNone/>
              <a:defRPr sz="1845" b="1"/>
            </a:lvl3pPr>
            <a:lvl4pPr marL="1403985" indent="0">
              <a:buNone/>
              <a:defRPr sz="1635" b="1"/>
            </a:lvl4pPr>
            <a:lvl5pPr marL="1871980" indent="0">
              <a:buNone/>
              <a:defRPr sz="1635" b="1"/>
            </a:lvl5pPr>
            <a:lvl6pPr marL="2339975" indent="0">
              <a:buNone/>
              <a:defRPr sz="1635" b="1"/>
            </a:lvl6pPr>
            <a:lvl7pPr marL="2808605" indent="0">
              <a:buNone/>
              <a:defRPr sz="1635" b="1"/>
            </a:lvl7pPr>
            <a:lvl8pPr marL="3275965" indent="0">
              <a:buNone/>
              <a:defRPr sz="1635" b="1"/>
            </a:lvl8pPr>
            <a:lvl9pPr marL="3743960" indent="0">
              <a:buNone/>
              <a:defRPr sz="163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787956" y="2238680"/>
            <a:ext cx="4102021" cy="530762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7144" y="734635"/>
            <a:ext cx="8422410" cy="852002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67144" y="1877883"/>
            <a:ext cx="4018080" cy="556409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3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875987" y="1877883"/>
            <a:ext cx="4013567" cy="556409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3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858521" y="1104125"/>
            <a:ext cx="801607" cy="6072689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6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702097" y="1104125"/>
            <a:ext cx="7040328" cy="6072689"/>
          </a:xfrm>
        </p:spPr>
        <p:txBody>
          <a:bodyPr vert="eaVert" lIns="46800" tIns="46800" rIns="46800" bIns="46800"/>
          <a:lstStyle>
            <a:lvl1pPr marL="234315" indent="-234315">
              <a:spcAft>
                <a:spcPts val="1000"/>
              </a:spcAft>
              <a:defRPr spc="300"/>
            </a:lvl1pPr>
            <a:lvl2pPr marL="702310" indent="-234315">
              <a:defRPr spc="300"/>
            </a:lvl2pPr>
            <a:lvl3pPr marL="1169670" indent="-234315">
              <a:defRPr spc="300"/>
            </a:lvl3pPr>
            <a:lvl4pPr marL="1638300" indent="-234315">
              <a:defRPr spc="300"/>
            </a:lvl4pPr>
            <a:lvl5pPr marL="2106295" indent="-23431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67144" y="734635"/>
            <a:ext cx="8422410" cy="852002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67144" y="1799637"/>
            <a:ext cx="8422410" cy="574666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69908" y="7624550"/>
            <a:ext cx="2073124" cy="382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2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160362" y="7624550"/>
            <a:ext cx="3040582" cy="382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2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816430" y="7624550"/>
            <a:ext cx="2073124" cy="382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2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36625" rtl="0" eaLnBrk="1" fontAlgn="auto" latinLnBrk="0" hangingPunct="1">
        <a:lnSpc>
          <a:spcPct val="100000"/>
        </a:lnSpc>
        <a:spcBef>
          <a:spcPct val="0"/>
        </a:spcBef>
        <a:buNone/>
        <a:defRPr sz="368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34315" indent="-234315" algn="l" defTabSz="93662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4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702310" indent="-234315" algn="l" defTabSz="93662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47825" algn="l"/>
          <a:tab pos="1647825" algn="l"/>
          <a:tab pos="1647825" algn="l"/>
          <a:tab pos="1647825" algn="l"/>
        </a:tabLst>
        <a:defRPr sz="16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69670" indent="-234315" algn="l" defTabSz="93662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38300" indent="-234315" algn="l" defTabSz="93662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106295" indent="-234315" algn="l" defTabSz="93662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73655" indent="-234315" algn="l" defTabSz="936625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3042285" indent="-234315" algn="l" defTabSz="936625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510280" indent="-234315" algn="l" defTabSz="936625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978275" indent="-234315" algn="l" defTabSz="936625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36625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1pPr>
      <a:lvl2pPr marL="467360" algn="l" defTabSz="936625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2pPr>
      <a:lvl3pPr marL="936625" algn="l" defTabSz="936625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algn="l" defTabSz="936625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71980" algn="l" defTabSz="936625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39975" algn="l" defTabSz="936625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algn="l" defTabSz="936625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275965" algn="l" defTabSz="936625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743960" algn="l" defTabSz="936625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9" Type="http://schemas.openxmlformats.org/officeDocument/2006/relationships/tags" Target="../tags/tag1024.xml"/><Relationship Id="rId998" Type="http://schemas.openxmlformats.org/officeDocument/2006/relationships/tags" Target="../tags/tag1023.xml"/><Relationship Id="rId997" Type="http://schemas.openxmlformats.org/officeDocument/2006/relationships/tags" Target="../tags/tag1022.xml"/><Relationship Id="rId996" Type="http://schemas.openxmlformats.org/officeDocument/2006/relationships/tags" Target="../tags/tag1021.xml"/><Relationship Id="rId995" Type="http://schemas.openxmlformats.org/officeDocument/2006/relationships/tags" Target="../tags/tag1020.xml"/><Relationship Id="rId994" Type="http://schemas.openxmlformats.org/officeDocument/2006/relationships/tags" Target="../tags/tag1019.xml"/><Relationship Id="rId993" Type="http://schemas.openxmlformats.org/officeDocument/2006/relationships/tags" Target="../tags/tag1018.xml"/><Relationship Id="rId992" Type="http://schemas.openxmlformats.org/officeDocument/2006/relationships/tags" Target="../tags/tag1017.xml"/><Relationship Id="rId991" Type="http://schemas.openxmlformats.org/officeDocument/2006/relationships/tags" Target="../tags/tag1016.xml"/><Relationship Id="rId990" Type="http://schemas.openxmlformats.org/officeDocument/2006/relationships/tags" Target="../tags/tag1015.xml"/><Relationship Id="rId99" Type="http://schemas.openxmlformats.org/officeDocument/2006/relationships/tags" Target="../tags/tag161.xml"/><Relationship Id="rId989" Type="http://schemas.openxmlformats.org/officeDocument/2006/relationships/tags" Target="../tags/tag1014.xml"/><Relationship Id="rId988" Type="http://schemas.openxmlformats.org/officeDocument/2006/relationships/tags" Target="../tags/tag1013.xml"/><Relationship Id="rId987" Type="http://schemas.openxmlformats.org/officeDocument/2006/relationships/tags" Target="../tags/tag1012.xml"/><Relationship Id="rId986" Type="http://schemas.openxmlformats.org/officeDocument/2006/relationships/tags" Target="../tags/tag1011.xml"/><Relationship Id="rId985" Type="http://schemas.openxmlformats.org/officeDocument/2006/relationships/tags" Target="../tags/tag1010.xml"/><Relationship Id="rId984" Type="http://schemas.openxmlformats.org/officeDocument/2006/relationships/tags" Target="../tags/tag1009.xml"/><Relationship Id="rId983" Type="http://schemas.openxmlformats.org/officeDocument/2006/relationships/tags" Target="../tags/tag1008.xml"/><Relationship Id="rId982" Type="http://schemas.openxmlformats.org/officeDocument/2006/relationships/tags" Target="../tags/tag1007.xml"/><Relationship Id="rId981" Type="http://schemas.openxmlformats.org/officeDocument/2006/relationships/tags" Target="../tags/tag1006.xml"/><Relationship Id="rId980" Type="http://schemas.openxmlformats.org/officeDocument/2006/relationships/tags" Target="../tags/tag1005.xml"/><Relationship Id="rId98" Type="http://schemas.openxmlformats.org/officeDocument/2006/relationships/tags" Target="../tags/tag160.xml"/><Relationship Id="rId979" Type="http://schemas.openxmlformats.org/officeDocument/2006/relationships/tags" Target="../tags/tag1004.xml"/><Relationship Id="rId978" Type="http://schemas.openxmlformats.org/officeDocument/2006/relationships/tags" Target="../tags/tag1003.xml"/><Relationship Id="rId977" Type="http://schemas.openxmlformats.org/officeDocument/2006/relationships/tags" Target="../tags/tag1002.xml"/><Relationship Id="rId976" Type="http://schemas.openxmlformats.org/officeDocument/2006/relationships/tags" Target="../tags/tag1001.xml"/><Relationship Id="rId975" Type="http://schemas.openxmlformats.org/officeDocument/2006/relationships/tags" Target="../tags/tag1000.xml"/><Relationship Id="rId974" Type="http://schemas.openxmlformats.org/officeDocument/2006/relationships/tags" Target="../tags/tag999.xml"/><Relationship Id="rId973" Type="http://schemas.openxmlformats.org/officeDocument/2006/relationships/tags" Target="../tags/tag998.xml"/><Relationship Id="rId972" Type="http://schemas.openxmlformats.org/officeDocument/2006/relationships/tags" Target="../tags/tag997.xml"/><Relationship Id="rId971" Type="http://schemas.openxmlformats.org/officeDocument/2006/relationships/tags" Target="../tags/tag996.xml"/><Relationship Id="rId970" Type="http://schemas.openxmlformats.org/officeDocument/2006/relationships/tags" Target="../tags/tag995.xml"/><Relationship Id="rId97" Type="http://schemas.openxmlformats.org/officeDocument/2006/relationships/tags" Target="../tags/tag159.xml"/><Relationship Id="rId969" Type="http://schemas.openxmlformats.org/officeDocument/2006/relationships/tags" Target="../tags/tag994.xml"/><Relationship Id="rId968" Type="http://schemas.openxmlformats.org/officeDocument/2006/relationships/tags" Target="../tags/tag993.xml"/><Relationship Id="rId967" Type="http://schemas.openxmlformats.org/officeDocument/2006/relationships/tags" Target="../tags/tag992.xml"/><Relationship Id="rId966" Type="http://schemas.openxmlformats.org/officeDocument/2006/relationships/tags" Target="../tags/tag991.xml"/><Relationship Id="rId965" Type="http://schemas.openxmlformats.org/officeDocument/2006/relationships/tags" Target="../tags/tag990.xml"/><Relationship Id="rId964" Type="http://schemas.openxmlformats.org/officeDocument/2006/relationships/tags" Target="../tags/tag989.xml"/><Relationship Id="rId963" Type="http://schemas.openxmlformats.org/officeDocument/2006/relationships/tags" Target="../tags/tag988.xml"/><Relationship Id="rId962" Type="http://schemas.openxmlformats.org/officeDocument/2006/relationships/tags" Target="../tags/tag987.xml"/><Relationship Id="rId961" Type="http://schemas.openxmlformats.org/officeDocument/2006/relationships/tags" Target="../tags/tag986.xml"/><Relationship Id="rId960" Type="http://schemas.openxmlformats.org/officeDocument/2006/relationships/tags" Target="../tags/tag985.xml"/><Relationship Id="rId96" Type="http://schemas.openxmlformats.org/officeDocument/2006/relationships/tags" Target="../tags/tag158.xml"/><Relationship Id="rId959" Type="http://schemas.openxmlformats.org/officeDocument/2006/relationships/tags" Target="../tags/tag984.xml"/><Relationship Id="rId958" Type="http://schemas.openxmlformats.org/officeDocument/2006/relationships/tags" Target="../tags/tag983.xml"/><Relationship Id="rId957" Type="http://schemas.openxmlformats.org/officeDocument/2006/relationships/tags" Target="../tags/tag982.xml"/><Relationship Id="rId956" Type="http://schemas.openxmlformats.org/officeDocument/2006/relationships/tags" Target="../tags/tag981.xml"/><Relationship Id="rId955" Type="http://schemas.openxmlformats.org/officeDocument/2006/relationships/tags" Target="../tags/tag980.xml"/><Relationship Id="rId954" Type="http://schemas.openxmlformats.org/officeDocument/2006/relationships/tags" Target="../tags/tag979.xml"/><Relationship Id="rId953" Type="http://schemas.openxmlformats.org/officeDocument/2006/relationships/tags" Target="../tags/tag978.xml"/><Relationship Id="rId952" Type="http://schemas.openxmlformats.org/officeDocument/2006/relationships/tags" Target="../tags/tag977.xml"/><Relationship Id="rId951" Type="http://schemas.openxmlformats.org/officeDocument/2006/relationships/tags" Target="../tags/tag976.xml"/><Relationship Id="rId950" Type="http://schemas.openxmlformats.org/officeDocument/2006/relationships/tags" Target="../tags/tag975.xml"/><Relationship Id="rId95" Type="http://schemas.openxmlformats.org/officeDocument/2006/relationships/tags" Target="../tags/tag157.xml"/><Relationship Id="rId949" Type="http://schemas.openxmlformats.org/officeDocument/2006/relationships/tags" Target="../tags/tag974.xml"/><Relationship Id="rId948" Type="http://schemas.openxmlformats.org/officeDocument/2006/relationships/tags" Target="../tags/tag973.xml"/><Relationship Id="rId947" Type="http://schemas.openxmlformats.org/officeDocument/2006/relationships/tags" Target="../tags/tag972.xml"/><Relationship Id="rId946" Type="http://schemas.openxmlformats.org/officeDocument/2006/relationships/tags" Target="../tags/tag971.xml"/><Relationship Id="rId945" Type="http://schemas.openxmlformats.org/officeDocument/2006/relationships/tags" Target="../tags/tag970.xml"/><Relationship Id="rId944" Type="http://schemas.openxmlformats.org/officeDocument/2006/relationships/tags" Target="../tags/tag969.xml"/><Relationship Id="rId943" Type="http://schemas.openxmlformats.org/officeDocument/2006/relationships/tags" Target="../tags/tag968.xml"/><Relationship Id="rId942" Type="http://schemas.openxmlformats.org/officeDocument/2006/relationships/tags" Target="../tags/tag967.xml"/><Relationship Id="rId941" Type="http://schemas.openxmlformats.org/officeDocument/2006/relationships/tags" Target="../tags/tag966.xml"/><Relationship Id="rId940" Type="http://schemas.openxmlformats.org/officeDocument/2006/relationships/tags" Target="../tags/tag965.xml"/><Relationship Id="rId94" Type="http://schemas.openxmlformats.org/officeDocument/2006/relationships/tags" Target="../tags/tag156.xml"/><Relationship Id="rId939" Type="http://schemas.openxmlformats.org/officeDocument/2006/relationships/tags" Target="../tags/tag964.xml"/><Relationship Id="rId938" Type="http://schemas.openxmlformats.org/officeDocument/2006/relationships/tags" Target="../tags/tag963.xml"/><Relationship Id="rId937" Type="http://schemas.openxmlformats.org/officeDocument/2006/relationships/tags" Target="../tags/tag962.xml"/><Relationship Id="rId936" Type="http://schemas.openxmlformats.org/officeDocument/2006/relationships/tags" Target="../tags/tag961.xml"/><Relationship Id="rId935" Type="http://schemas.openxmlformats.org/officeDocument/2006/relationships/tags" Target="../tags/tag960.xml"/><Relationship Id="rId934" Type="http://schemas.openxmlformats.org/officeDocument/2006/relationships/tags" Target="../tags/tag959.xml"/><Relationship Id="rId933" Type="http://schemas.openxmlformats.org/officeDocument/2006/relationships/tags" Target="../tags/tag958.xml"/><Relationship Id="rId932" Type="http://schemas.openxmlformats.org/officeDocument/2006/relationships/tags" Target="../tags/tag957.xml"/><Relationship Id="rId931" Type="http://schemas.openxmlformats.org/officeDocument/2006/relationships/tags" Target="../tags/tag956.xml"/><Relationship Id="rId930" Type="http://schemas.openxmlformats.org/officeDocument/2006/relationships/tags" Target="../tags/tag955.xml"/><Relationship Id="rId93" Type="http://schemas.openxmlformats.org/officeDocument/2006/relationships/tags" Target="../tags/tag155.xml"/><Relationship Id="rId929" Type="http://schemas.openxmlformats.org/officeDocument/2006/relationships/tags" Target="../tags/tag954.xml"/><Relationship Id="rId928" Type="http://schemas.openxmlformats.org/officeDocument/2006/relationships/tags" Target="../tags/tag953.xml"/><Relationship Id="rId927" Type="http://schemas.openxmlformats.org/officeDocument/2006/relationships/tags" Target="../tags/tag952.xml"/><Relationship Id="rId926" Type="http://schemas.openxmlformats.org/officeDocument/2006/relationships/tags" Target="../tags/tag951.xml"/><Relationship Id="rId925" Type="http://schemas.openxmlformats.org/officeDocument/2006/relationships/tags" Target="../tags/tag950.xml"/><Relationship Id="rId924" Type="http://schemas.openxmlformats.org/officeDocument/2006/relationships/tags" Target="../tags/tag949.xml"/><Relationship Id="rId923" Type="http://schemas.openxmlformats.org/officeDocument/2006/relationships/tags" Target="../tags/tag948.xml"/><Relationship Id="rId922" Type="http://schemas.openxmlformats.org/officeDocument/2006/relationships/tags" Target="../tags/tag947.xml"/><Relationship Id="rId921" Type="http://schemas.openxmlformats.org/officeDocument/2006/relationships/tags" Target="../tags/tag946.xml"/><Relationship Id="rId920" Type="http://schemas.openxmlformats.org/officeDocument/2006/relationships/tags" Target="../tags/tag945.xml"/><Relationship Id="rId92" Type="http://schemas.openxmlformats.org/officeDocument/2006/relationships/tags" Target="../tags/tag154.xml"/><Relationship Id="rId919" Type="http://schemas.openxmlformats.org/officeDocument/2006/relationships/tags" Target="../tags/tag944.xml"/><Relationship Id="rId918" Type="http://schemas.openxmlformats.org/officeDocument/2006/relationships/tags" Target="../tags/tag943.xml"/><Relationship Id="rId917" Type="http://schemas.openxmlformats.org/officeDocument/2006/relationships/tags" Target="../tags/tag942.xml"/><Relationship Id="rId916" Type="http://schemas.openxmlformats.org/officeDocument/2006/relationships/image" Target="../media/image32.png"/><Relationship Id="rId915" Type="http://schemas.openxmlformats.org/officeDocument/2006/relationships/tags" Target="../tags/tag941.xml"/><Relationship Id="rId914" Type="http://schemas.openxmlformats.org/officeDocument/2006/relationships/tags" Target="../tags/tag940.xml"/><Relationship Id="rId913" Type="http://schemas.openxmlformats.org/officeDocument/2006/relationships/image" Target="../media/image31.png"/><Relationship Id="rId912" Type="http://schemas.openxmlformats.org/officeDocument/2006/relationships/tags" Target="../tags/tag939.xml"/><Relationship Id="rId911" Type="http://schemas.openxmlformats.org/officeDocument/2006/relationships/tags" Target="../tags/tag938.xml"/><Relationship Id="rId910" Type="http://schemas.openxmlformats.org/officeDocument/2006/relationships/image" Target="../media/image30.png"/><Relationship Id="rId91" Type="http://schemas.openxmlformats.org/officeDocument/2006/relationships/tags" Target="../tags/tag153.xml"/><Relationship Id="rId909" Type="http://schemas.openxmlformats.org/officeDocument/2006/relationships/tags" Target="../tags/tag937.xml"/><Relationship Id="rId908" Type="http://schemas.openxmlformats.org/officeDocument/2006/relationships/tags" Target="../tags/tag936.xml"/><Relationship Id="rId907" Type="http://schemas.openxmlformats.org/officeDocument/2006/relationships/image" Target="../media/image29.png"/><Relationship Id="rId906" Type="http://schemas.openxmlformats.org/officeDocument/2006/relationships/tags" Target="../tags/tag935.xml"/><Relationship Id="rId905" Type="http://schemas.openxmlformats.org/officeDocument/2006/relationships/tags" Target="../tags/tag934.xml"/><Relationship Id="rId904" Type="http://schemas.openxmlformats.org/officeDocument/2006/relationships/image" Target="../media/image28.png"/><Relationship Id="rId903" Type="http://schemas.openxmlformats.org/officeDocument/2006/relationships/tags" Target="../tags/tag933.xml"/><Relationship Id="rId902" Type="http://schemas.openxmlformats.org/officeDocument/2006/relationships/tags" Target="../tags/tag932.xml"/><Relationship Id="rId901" Type="http://schemas.openxmlformats.org/officeDocument/2006/relationships/image" Target="../media/image27.png"/><Relationship Id="rId900" Type="http://schemas.openxmlformats.org/officeDocument/2006/relationships/tags" Target="../tags/tag931.xml"/><Relationship Id="rId90" Type="http://schemas.openxmlformats.org/officeDocument/2006/relationships/tags" Target="../tags/tag152.xml"/><Relationship Id="rId9" Type="http://schemas.openxmlformats.org/officeDocument/2006/relationships/tags" Target="../tags/tag71.xml"/><Relationship Id="rId899" Type="http://schemas.openxmlformats.org/officeDocument/2006/relationships/tags" Target="../tags/tag930.xml"/><Relationship Id="rId898" Type="http://schemas.openxmlformats.org/officeDocument/2006/relationships/image" Target="../media/image26.png"/><Relationship Id="rId897" Type="http://schemas.openxmlformats.org/officeDocument/2006/relationships/tags" Target="../tags/tag929.xml"/><Relationship Id="rId896" Type="http://schemas.openxmlformats.org/officeDocument/2006/relationships/tags" Target="../tags/tag928.xml"/><Relationship Id="rId895" Type="http://schemas.openxmlformats.org/officeDocument/2006/relationships/image" Target="../media/image25.png"/><Relationship Id="rId894" Type="http://schemas.openxmlformats.org/officeDocument/2006/relationships/tags" Target="../tags/tag927.xml"/><Relationship Id="rId893" Type="http://schemas.openxmlformats.org/officeDocument/2006/relationships/tags" Target="../tags/tag926.xml"/><Relationship Id="rId892" Type="http://schemas.openxmlformats.org/officeDocument/2006/relationships/tags" Target="../tags/tag925.xml"/><Relationship Id="rId891" Type="http://schemas.openxmlformats.org/officeDocument/2006/relationships/tags" Target="../tags/tag924.xml"/><Relationship Id="rId890" Type="http://schemas.openxmlformats.org/officeDocument/2006/relationships/tags" Target="../tags/tag923.xml"/><Relationship Id="rId89" Type="http://schemas.openxmlformats.org/officeDocument/2006/relationships/tags" Target="../tags/tag151.xml"/><Relationship Id="rId889" Type="http://schemas.openxmlformats.org/officeDocument/2006/relationships/tags" Target="../tags/tag922.xml"/><Relationship Id="rId888" Type="http://schemas.openxmlformats.org/officeDocument/2006/relationships/tags" Target="../tags/tag921.xml"/><Relationship Id="rId887" Type="http://schemas.openxmlformats.org/officeDocument/2006/relationships/tags" Target="../tags/tag920.xml"/><Relationship Id="rId886" Type="http://schemas.openxmlformats.org/officeDocument/2006/relationships/tags" Target="../tags/tag919.xml"/><Relationship Id="rId885" Type="http://schemas.openxmlformats.org/officeDocument/2006/relationships/tags" Target="../tags/tag918.xml"/><Relationship Id="rId884" Type="http://schemas.openxmlformats.org/officeDocument/2006/relationships/tags" Target="../tags/tag917.xml"/><Relationship Id="rId883" Type="http://schemas.openxmlformats.org/officeDocument/2006/relationships/tags" Target="../tags/tag916.xml"/><Relationship Id="rId882" Type="http://schemas.openxmlformats.org/officeDocument/2006/relationships/tags" Target="../tags/tag915.xml"/><Relationship Id="rId881" Type="http://schemas.openxmlformats.org/officeDocument/2006/relationships/tags" Target="../tags/tag914.xml"/><Relationship Id="rId880" Type="http://schemas.openxmlformats.org/officeDocument/2006/relationships/tags" Target="../tags/tag913.xml"/><Relationship Id="rId88" Type="http://schemas.openxmlformats.org/officeDocument/2006/relationships/tags" Target="../tags/tag150.xml"/><Relationship Id="rId879" Type="http://schemas.openxmlformats.org/officeDocument/2006/relationships/tags" Target="../tags/tag912.xml"/><Relationship Id="rId878" Type="http://schemas.openxmlformats.org/officeDocument/2006/relationships/tags" Target="../tags/tag911.xml"/><Relationship Id="rId877" Type="http://schemas.openxmlformats.org/officeDocument/2006/relationships/tags" Target="../tags/tag910.xml"/><Relationship Id="rId876" Type="http://schemas.openxmlformats.org/officeDocument/2006/relationships/tags" Target="../tags/tag909.xml"/><Relationship Id="rId875" Type="http://schemas.openxmlformats.org/officeDocument/2006/relationships/tags" Target="../tags/tag908.xml"/><Relationship Id="rId874" Type="http://schemas.openxmlformats.org/officeDocument/2006/relationships/tags" Target="../tags/tag907.xml"/><Relationship Id="rId873" Type="http://schemas.openxmlformats.org/officeDocument/2006/relationships/tags" Target="../tags/tag906.xml"/><Relationship Id="rId872" Type="http://schemas.openxmlformats.org/officeDocument/2006/relationships/tags" Target="../tags/tag905.xml"/><Relationship Id="rId871" Type="http://schemas.openxmlformats.org/officeDocument/2006/relationships/tags" Target="../tags/tag904.xml"/><Relationship Id="rId870" Type="http://schemas.openxmlformats.org/officeDocument/2006/relationships/tags" Target="../tags/tag903.xml"/><Relationship Id="rId87" Type="http://schemas.openxmlformats.org/officeDocument/2006/relationships/tags" Target="../tags/tag149.xml"/><Relationship Id="rId869" Type="http://schemas.openxmlformats.org/officeDocument/2006/relationships/tags" Target="../tags/tag902.xml"/><Relationship Id="rId868" Type="http://schemas.openxmlformats.org/officeDocument/2006/relationships/tags" Target="../tags/tag901.xml"/><Relationship Id="rId867" Type="http://schemas.openxmlformats.org/officeDocument/2006/relationships/tags" Target="../tags/tag900.xml"/><Relationship Id="rId866" Type="http://schemas.openxmlformats.org/officeDocument/2006/relationships/tags" Target="../tags/tag899.xml"/><Relationship Id="rId865" Type="http://schemas.openxmlformats.org/officeDocument/2006/relationships/tags" Target="../tags/tag898.xml"/><Relationship Id="rId864" Type="http://schemas.openxmlformats.org/officeDocument/2006/relationships/tags" Target="../tags/tag897.xml"/><Relationship Id="rId863" Type="http://schemas.openxmlformats.org/officeDocument/2006/relationships/tags" Target="../tags/tag896.xml"/><Relationship Id="rId862" Type="http://schemas.openxmlformats.org/officeDocument/2006/relationships/tags" Target="../tags/tag895.xml"/><Relationship Id="rId861" Type="http://schemas.openxmlformats.org/officeDocument/2006/relationships/tags" Target="../tags/tag894.xml"/><Relationship Id="rId860" Type="http://schemas.openxmlformats.org/officeDocument/2006/relationships/tags" Target="../tags/tag893.xml"/><Relationship Id="rId86" Type="http://schemas.openxmlformats.org/officeDocument/2006/relationships/tags" Target="../tags/tag148.xml"/><Relationship Id="rId859" Type="http://schemas.openxmlformats.org/officeDocument/2006/relationships/tags" Target="../tags/tag892.xml"/><Relationship Id="rId858" Type="http://schemas.openxmlformats.org/officeDocument/2006/relationships/tags" Target="../tags/tag891.xml"/><Relationship Id="rId857" Type="http://schemas.openxmlformats.org/officeDocument/2006/relationships/tags" Target="../tags/tag890.xml"/><Relationship Id="rId856" Type="http://schemas.openxmlformats.org/officeDocument/2006/relationships/tags" Target="../tags/tag889.xml"/><Relationship Id="rId855" Type="http://schemas.openxmlformats.org/officeDocument/2006/relationships/tags" Target="../tags/tag888.xml"/><Relationship Id="rId854" Type="http://schemas.openxmlformats.org/officeDocument/2006/relationships/tags" Target="../tags/tag887.xml"/><Relationship Id="rId853" Type="http://schemas.openxmlformats.org/officeDocument/2006/relationships/tags" Target="../tags/tag886.xml"/><Relationship Id="rId852" Type="http://schemas.openxmlformats.org/officeDocument/2006/relationships/tags" Target="../tags/tag885.xml"/><Relationship Id="rId851" Type="http://schemas.openxmlformats.org/officeDocument/2006/relationships/tags" Target="../tags/tag884.xml"/><Relationship Id="rId850" Type="http://schemas.openxmlformats.org/officeDocument/2006/relationships/tags" Target="../tags/tag883.xml"/><Relationship Id="rId85" Type="http://schemas.openxmlformats.org/officeDocument/2006/relationships/tags" Target="../tags/tag147.xml"/><Relationship Id="rId849" Type="http://schemas.openxmlformats.org/officeDocument/2006/relationships/tags" Target="../tags/tag882.xml"/><Relationship Id="rId848" Type="http://schemas.openxmlformats.org/officeDocument/2006/relationships/tags" Target="../tags/tag881.xml"/><Relationship Id="rId847" Type="http://schemas.openxmlformats.org/officeDocument/2006/relationships/tags" Target="../tags/tag880.xml"/><Relationship Id="rId846" Type="http://schemas.openxmlformats.org/officeDocument/2006/relationships/tags" Target="../tags/tag879.xml"/><Relationship Id="rId845" Type="http://schemas.openxmlformats.org/officeDocument/2006/relationships/tags" Target="../tags/tag878.xml"/><Relationship Id="rId844" Type="http://schemas.openxmlformats.org/officeDocument/2006/relationships/tags" Target="../tags/tag877.xml"/><Relationship Id="rId843" Type="http://schemas.openxmlformats.org/officeDocument/2006/relationships/tags" Target="../tags/tag876.xml"/><Relationship Id="rId842" Type="http://schemas.openxmlformats.org/officeDocument/2006/relationships/tags" Target="../tags/tag875.xml"/><Relationship Id="rId841" Type="http://schemas.openxmlformats.org/officeDocument/2006/relationships/tags" Target="../tags/tag874.xml"/><Relationship Id="rId840" Type="http://schemas.openxmlformats.org/officeDocument/2006/relationships/tags" Target="../tags/tag873.xml"/><Relationship Id="rId84" Type="http://schemas.openxmlformats.org/officeDocument/2006/relationships/tags" Target="../tags/tag146.xml"/><Relationship Id="rId839" Type="http://schemas.openxmlformats.org/officeDocument/2006/relationships/tags" Target="../tags/tag872.xml"/><Relationship Id="rId838" Type="http://schemas.openxmlformats.org/officeDocument/2006/relationships/tags" Target="../tags/tag871.xml"/><Relationship Id="rId837" Type="http://schemas.openxmlformats.org/officeDocument/2006/relationships/tags" Target="../tags/tag870.xml"/><Relationship Id="rId836" Type="http://schemas.openxmlformats.org/officeDocument/2006/relationships/tags" Target="../tags/tag869.xml"/><Relationship Id="rId835" Type="http://schemas.openxmlformats.org/officeDocument/2006/relationships/tags" Target="../tags/tag868.xml"/><Relationship Id="rId834" Type="http://schemas.openxmlformats.org/officeDocument/2006/relationships/tags" Target="../tags/tag867.xml"/><Relationship Id="rId833" Type="http://schemas.openxmlformats.org/officeDocument/2006/relationships/tags" Target="../tags/tag866.xml"/><Relationship Id="rId832" Type="http://schemas.openxmlformats.org/officeDocument/2006/relationships/tags" Target="../tags/tag865.xml"/><Relationship Id="rId831" Type="http://schemas.openxmlformats.org/officeDocument/2006/relationships/tags" Target="../tags/tag864.xml"/><Relationship Id="rId830" Type="http://schemas.openxmlformats.org/officeDocument/2006/relationships/tags" Target="../tags/tag863.xml"/><Relationship Id="rId83" Type="http://schemas.openxmlformats.org/officeDocument/2006/relationships/tags" Target="../tags/tag145.xml"/><Relationship Id="rId829" Type="http://schemas.openxmlformats.org/officeDocument/2006/relationships/tags" Target="../tags/tag862.xml"/><Relationship Id="rId828" Type="http://schemas.openxmlformats.org/officeDocument/2006/relationships/tags" Target="../tags/tag861.xml"/><Relationship Id="rId827" Type="http://schemas.openxmlformats.org/officeDocument/2006/relationships/tags" Target="../tags/tag860.xml"/><Relationship Id="rId826" Type="http://schemas.openxmlformats.org/officeDocument/2006/relationships/tags" Target="../tags/tag859.xml"/><Relationship Id="rId825" Type="http://schemas.openxmlformats.org/officeDocument/2006/relationships/tags" Target="../tags/tag858.xml"/><Relationship Id="rId824" Type="http://schemas.openxmlformats.org/officeDocument/2006/relationships/tags" Target="../tags/tag857.xml"/><Relationship Id="rId823" Type="http://schemas.openxmlformats.org/officeDocument/2006/relationships/tags" Target="../tags/tag856.xml"/><Relationship Id="rId822" Type="http://schemas.openxmlformats.org/officeDocument/2006/relationships/tags" Target="../tags/tag855.xml"/><Relationship Id="rId821" Type="http://schemas.openxmlformats.org/officeDocument/2006/relationships/tags" Target="../tags/tag854.xml"/><Relationship Id="rId820" Type="http://schemas.openxmlformats.org/officeDocument/2006/relationships/tags" Target="../tags/tag853.xml"/><Relationship Id="rId82" Type="http://schemas.openxmlformats.org/officeDocument/2006/relationships/tags" Target="../tags/tag144.xml"/><Relationship Id="rId819" Type="http://schemas.openxmlformats.org/officeDocument/2006/relationships/tags" Target="../tags/tag852.xml"/><Relationship Id="rId818" Type="http://schemas.openxmlformats.org/officeDocument/2006/relationships/tags" Target="../tags/tag851.xml"/><Relationship Id="rId817" Type="http://schemas.openxmlformats.org/officeDocument/2006/relationships/tags" Target="../tags/tag850.xml"/><Relationship Id="rId816" Type="http://schemas.openxmlformats.org/officeDocument/2006/relationships/tags" Target="../tags/tag849.xml"/><Relationship Id="rId815" Type="http://schemas.openxmlformats.org/officeDocument/2006/relationships/tags" Target="../tags/tag848.xml"/><Relationship Id="rId814" Type="http://schemas.openxmlformats.org/officeDocument/2006/relationships/tags" Target="../tags/tag847.xml"/><Relationship Id="rId813" Type="http://schemas.openxmlformats.org/officeDocument/2006/relationships/tags" Target="../tags/tag846.xml"/><Relationship Id="rId812" Type="http://schemas.openxmlformats.org/officeDocument/2006/relationships/tags" Target="../tags/tag845.xml"/><Relationship Id="rId811" Type="http://schemas.openxmlformats.org/officeDocument/2006/relationships/tags" Target="../tags/tag844.xml"/><Relationship Id="rId810" Type="http://schemas.openxmlformats.org/officeDocument/2006/relationships/tags" Target="../tags/tag843.xml"/><Relationship Id="rId81" Type="http://schemas.openxmlformats.org/officeDocument/2006/relationships/tags" Target="../tags/tag143.xml"/><Relationship Id="rId809" Type="http://schemas.openxmlformats.org/officeDocument/2006/relationships/tags" Target="../tags/tag842.xml"/><Relationship Id="rId808" Type="http://schemas.openxmlformats.org/officeDocument/2006/relationships/tags" Target="../tags/tag841.xml"/><Relationship Id="rId807" Type="http://schemas.openxmlformats.org/officeDocument/2006/relationships/tags" Target="../tags/tag840.xml"/><Relationship Id="rId806" Type="http://schemas.openxmlformats.org/officeDocument/2006/relationships/tags" Target="../tags/tag839.xml"/><Relationship Id="rId805" Type="http://schemas.openxmlformats.org/officeDocument/2006/relationships/tags" Target="../tags/tag838.xml"/><Relationship Id="rId804" Type="http://schemas.openxmlformats.org/officeDocument/2006/relationships/tags" Target="../tags/tag837.xml"/><Relationship Id="rId803" Type="http://schemas.openxmlformats.org/officeDocument/2006/relationships/tags" Target="../tags/tag836.xml"/><Relationship Id="rId802" Type="http://schemas.openxmlformats.org/officeDocument/2006/relationships/tags" Target="../tags/tag835.xml"/><Relationship Id="rId801" Type="http://schemas.openxmlformats.org/officeDocument/2006/relationships/tags" Target="../tags/tag834.xml"/><Relationship Id="rId800" Type="http://schemas.openxmlformats.org/officeDocument/2006/relationships/tags" Target="../tags/tag833.xml"/><Relationship Id="rId80" Type="http://schemas.openxmlformats.org/officeDocument/2006/relationships/tags" Target="../tags/tag142.xml"/><Relationship Id="rId8" Type="http://schemas.openxmlformats.org/officeDocument/2006/relationships/tags" Target="../tags/tag70.xml"/><Relationship Id="rId799" Type="http://schemas.openxmlformats.org/officeDocument/2006/relationships/tags" Target="../tags/tag832.xml"/><Relationship Id="rId798" Type="http://schemas.openxmlformats.org/officeDocument/2006/relationships/tags" Target="../tags/tag831.xml"/><Relationship Id="rId797" Type="http://schemas.openxmlformats.org/officeDocument/2006/relationships/tags" Target="../tags/tag830.xml"/><Relationship Id="rId796" Type="http://schemas.openxmlformats.org/officeDocument/2006/relationships/tags" Target="../tags/tag829.xml"/><Relationship Id="rId795" Type="http://schemas.openxmlformats.org/officeDocument/2006/relationships/tags" Target="../tags/tag828.xml"/><Relationship Id="rId794" Type="http://schemas.openxmlformats.org/officeDocument/2006/relationships/tags" Target="../tags/tag827.xml"/><Relationship Id="rId793" Type="http://schemas.openxmlformats.org/officeDocument/2006/relationships/tags" Target="../tags/tag826.xml"/><Relationship Id="rId792" Type="http://schemas.openxmlformats.org/officeDocument/2006/relationships/tags" Target="../tags/tag825.xml"/><Relationship Id="rId791" Type="http://schemas.openxmlformats.org/officeDocument/2006/relationships/tags" Target="../tags/tag824.xml"/><Relationship Id="rId790" Type="http://schemas.openxmlformats.org/officeDocument/2006/relationships/tags" Target="../tags/tag823.xml"/><Relationship Id="rId79" Type="http://schemas.openxmlformats.org/officeDocument/2006/relationships/tags" Target="../tags/tag141.xml"/><Relationship Id="rId789" Type="http://schemas.openxmlformats.org/officeDocument/2006/relationships/tags" Target="../tags/tag822.xml"/><Relationship Id="rId788" Type="http://schemas.openxmlformats.org/officeDocument/2006/relationships/tags" Target="../tags/tag821.xml"/><Relationship Id="rId787" Type="http://schemas.openxmlformats.org/officeDocument/2006/relationships/tags" Target="../tags/tag820.xml"/><Relationship Id="rId786" Type="http://schemas.openxmlformats.org/officeDocument/2006/relationships/tags" Target="../tags/tag819.xml"/><Relationship Id="rId785" Type="http://schemas.openxmlformats.org/officeDocument/2006/relationships/tags" Target="../tags/tag818.xml"/><Relationship Id="rId784" Type="http://schemas.openxmlformats.org/officeDocument/2006/relationships/tags" Target="../tags/tag817.xml"/><Relationship Id="rId783" Type="http://schemas.openxmlformats.org/officeDocument/2006/relationships/tags" Target="../tags/tag816.xml"/><Relationship Id="rId782" Type="http://schemas.openxmlformats.org/officeDocument/2006/relationships/tags" Target="../tags/tag815.xml"/><Relationship Id="rId781" Type="http://schemas.openxmlformats.org/officeDocument/2006/relationships/tags" Target="../tags/tag814.xml"/><Relationship Id="rId780" Type="http://schemas.openxmlformats.org/officeDocument/2006/relationships/tags" Target="../tags/tag813.xml"/><Relationship Id="rId78" Type="http://schemas.openxmlformats.org/officeDocument/2006/relationships/tags" Target="../tags/tag140.xml"/><Relationship Id="rId779" Type="http://schemas.openxmlformats.org/officeDocument/2006/relationships/tags" Target="../tags/tag812.xml"/><Relationship Id="rId778" Type="http://schemas.openxmlformats.org/officeDocument/2006/relationships/tags" Target="../tags/tag811.xml"/><Relationship Id="rId777" Type="http://schemas.openxmlformats.org/officeDocument/2006/relationships/tags" Target="../tags/tag810.xml"/><Relationship Id="rId776" Type="http://schemas.openxmlformats.org/officeDocument/2006/relationships/tags" Target="../tags/tag809.xml"/><Relationship Id="rId775" Type="http://schemas.openxmlformats.org/officeDocument/2006/relationships/tags" Target="../tags/tag808.xml"/><Relationship Id="rId774" Type="http://schemas.openxmlformats.org/officeDocument/2006/relationships/tags" Target="../tags/tag807.xml"/><Relationship Id="rId773" Type="http://schemas.openxmlformats.org/officeDocument/2006/relationships/tags" Target="../tags/tag806.xml"/><Relationship Id="rId772" Type="http://schemas.openxmlformats.org/officeDocument/2006/relationships/tags" Target="../tags/tag805.xml"/><Relationship Id="rId771" Type="http://schemas.openxmlformats.org/officeDocument/2006/relationships/tags" Target="../tags/tag804.xml"/><Relationship Id="rId770" Type="http://schemas.openxmlformats.org/officeDocument/2006/relationships/tags" Target="../tags/tag803.xml"/><Relationship Id="rId77" Type="http://schemas.openxmlformats.org/officeDocument/2006/relationships/tags" Target="../tags/tag139.xml"/><Relationship Id="rId769" Type="http://schemas.openxmlformats.org/officeDocument/2006/relationships/tags" Target="../tags/tag802.xml"/><Relationship Id="rId768" Type="http://schemas.openxmlformats.org/officeDocument/2006/relationships/tags" Target="../tags/tag801.xml"/><Relationship Id="rId767" Type="http://schemas.openxmlformats.org/officeDocument/2006/relationships/tags" Target="../tags/tag800.xml"/><Relationship Id="rId766" Type="http://schemas.openxmlformats.org/officeDocument/2006/relationships/tags" Target="../tags/tag799.xml"/><Relationship Id="rId765" Type="http://schemas.openxmlformats.org/officeDocument/2006/relationships/tags" Target="../tags/tag798.xml"/><Relationship Id="rId764" Type="http://schemas.openxmlformats.org/officeDocument/2006/relationships/tags" Target="../tags/tag797.xml"/><Relationship Id="rId763" Type="http://schemas.openxmlformats.org/officeDocument/2006/relationships/tags" Target="../tags/tag796.xml"/><Relationship Id="rId762" Type="http://schemas.openxmlformats.org/officeDocument/2006/relationships/tags" Target="../tags/tag795.xml"/><Relationship Id="rId761" Type="http://schemas.openxmlformats.org/officeDocument/2006/relationships/tags" Target="../tags/tag794.xml"/><Relationship Id="rId760" Type="http://schemas.openxmlformats.org/officeDocument/2006/relationships/tags" Target="../tags/tag793.xml"/><Relationship Id="rId76" Type="http://schemas.openxmlformats.org/officeDocument/2006/relationships/tags" Target="../tags/tag138.xml"/><Relationship Id="rId759" Type="http://schemas.openxmlformats.org/officeDocument/2006/relationships/tags" Target="../tags/tag792.xml"/><Relationship Id="rId758" Type="http://schemas.openxmlformats.org/officeDocument/2006/relationships/tags" Target="../tags/tag791.xml"/><Relationship Id="rId757" Type="http://schemas.openxmlformats.org/officeDocument/2006/relationships/tags" Target="../tags/tag790.xml"/><Relationship Id="rId756" Type="http://schemas.openxmlformats.org/officeDocument/2006/relationships/tags" Target="../tags/tag789.xml"/><Relationship Id="rId755" Type="http://schemas.openxmlformats.org/officeDocument/2006/relationships/tags" Target="../tags/tag788.xml"/><Relationship Id="rId754" Type="http://schemas.openxmlformats.org/officeDocument/2006/relationships/tags" Target="../tags/tag787.xml"/><Relationship Id="rId753" Type="http://schemas.openxmlformats.org/officeDocument/2006/relationships/tags" Target="../tags/tag786.xml"/><Relationship Id="rId752" Type="http://schemas.openxmlformats.org/officeDocument/2006/relationships/tags" Target="../tags/tag785.xml"/><Relationship Id="rId751" Type="http://schemas.openxmlformats.org/officeDocument/2006/relationships/tags" Target="../tags/tag784.xml"/><Relationship Id="rId750" Type="http://schemas.openxmlformats.org/officeDocument/2006/relationships/tags" Target="../tags/tag783.xml"/><Relationship Id="rId75" Type="http://schemas.openxmlformats.org/officeDocument/2006/relationships/tags" Target="../tags/tag137.xml"/><Relationship Id="rId749" Type="http://schemas.openxmlformats.org/officeDocument/2006/relationships/tags" Target="../tags/tag782.xml"/><Relationship Id="rId748" Type="http://schemas.openxmlformats.org/officeDocument/2006/relationships/tags" Target="../tags/tag781.xml"/><Relationship Id="rId747" Type="http://schemas.openxmlformats.org/officeDocument/2006/relationships/tags" Target="../tags/tag780.xml"/><Relationship Id="rId746" Type="http://schemas.openxmlformats.org/officeDocument/2006/relationships/tags" Target="../tags/tag779.xml"/><Relationship Id="rId745" Type="http://schemas.openxmlformats.org/officeDocument/2006/relationships/tags" Target="../tags/tag778.xml"/><Relationship Id="rId744" Type="http://schemas.openxmlformats.org/officeDocument/2006/relationships/tags" Target="../tags/tag777.xml"/><Relationship Id="rId743" Type="http://schemas.openxmlformats.org/officeDocument/2006/relationships/tags" Target="../tags/tag776.xml"/><Relationship Id="rId742" Type="http://schemas.openxmlformats.org/officeDocument/2006/relationships/tags" Target="../tags/tag775.xml"/><Relationship Id="rId741" Type="http://schemas.openxmlformats.org/officeDocument/2006/relationships/tags" Target="../tags/tag774.xml"/><Relationship Id="rId740" Type="http://schemas.openxmlformats.org/officeDocument/2006/relationships/tags" Target="../tags/tag773.xml"/><Relationship Id="rId74" Type="http://schemas.openxmlformats.org/officeDocument/2006/relationships/tags" Target="../tags/tag136.xml"/><Relationship Id="rId739" Type="http://schemas.openxmlformats.org/officeDocument/2006/relationships/tags" Target="../tags/tag772.xml"/><Relationship Id="rId738" Type="http://schemas.openxmlformats.org/officeDocument/2006/relationships/tags" Target="../tags/tag771.xml"/><Relationship Id="rId737" Type="http://schemas.openxmlformats.org/officeDocument/2006/relationships/tags" Target="../tags/tag770.xml"/><Relationship Id="rId736" Type="http://schemas.openxmlformats.org/officeDocument/2006/relationships/tags" Target="../tags/tag769.xml"/><Relationship Id="rId735" Type="http://schemas.openxmlformats.org/officeDocument/2006/relationships/tags" Target="../tags/tag768.xml"/><Relationship Id="rId734" Type="http://schemas.openxmlformats.org/officeDocument/2006/relationships/tags" Target="../tags/tag767.xml"/><Relationship Id="rId733" Type="http://schemas.openxmlformats.org/officeDocument/2006/relationships/tags" Target="../tags/tag766.xml"/><Relationship Id="rId732" Type="http://schemas.openxmlformats.org/officeDocument/2006/relationships/tags" Target="../tags/tag765.xml"/><Relationship Id="rId731" Type="http://schemas.openxmlformats.org/officeDocument/2006/relationships/tags" Target="../tags/tag764.xml"/><Relationship Id="rId730" Type="http://schemas.openxmlformats.org/officeDocument/2006/relationships/tags" Target="../tags/tag763.xml"/><Relationship Id="rId73" Type="http://schemas.openxmlformats.org/officeDocument/2006/relationships/tags" Target="../tags/tag135.xml"/><Relationship Id="rId729" Type="http://schemas.openxmlformats.org/officeDocument/2006/relationships/tags" Target="../tags/tag762.xml"/><Relationship Id="rId728" Type="http://schemas.openxmlformats.org/officeDocument/2006/relationships/tags" Target="../tags/tag761.xml"/><Relationship Id="rId727" Type="http://schemas.openxmlformats.org/officeDocument/2006/relationships/tags" Target="../tags/tag760.xml"/><Relationship Id="rId726" Type="http://schemas.openxmlformats.org/officeDocument/2006/relationships/tags" Target="../tags/tag759.xml"/><Relationship Id="rId725" Type="http://schemas.openxmlformats.org/officeDocument/2006/relationships/tags" Target="../tags/tag758.xml"/><Relationship Id="rId724" Type="http://schemas.openxmlformats.org/officeDocument/2006/relationships/tags" Target="../tags/tag757.xml"/><Relationship Id="rId723" Type="http://schemas.openxmlformats.org/officeDocument/2006/relationships/tags" Target="../tags/tag756.xml"/><Relationship Id="rId722" Type="http://schemas.openxmlformats.org/officeDocument/2006/relationships/tags" Target="../tags/tag755.xml"/><Relationship Id="rId721" Type="http://schemas.openxmlformats.org/officeDocument/2006/relationships/tags" Target="../tags/tag754.xml"/><Relationship Id="rId720" Type="http://schemas.openxmlformats.org/officeDocument/2006/relationships/tags" Target="../tags/tag753.xml"/><Relationship Id="rId72" Type="http://schemas.openxmlformats.org/officeDocument/2006/relationships/tags" Target="../tags/tag134.xml"/><Relationship Id="rId719" Type="http://schemas.openxmlformats.org/officeDocument/2006/relationships/tags" Target="../tags/tag752.xml"/><Relationship Id="rId718" Type="http://schemas.openxmlformats.org/officeDocument/2006/relationships/tags" Target="../tags/tag751.xml"/><Relationship Id="rId717" Type="http://schemas.openxmlformats.org/officeDocument/2006/relationships/tags" Target="../tags/tag750.xml"/><Relationship Id="rId716" Type="http://schemas.openxmlformats.org/officeDocument/2006/relationships/tags" Target="../tags/tag749.xml"/><Relationship Id="rId715" Type="http://schemas.openxmlformats.org/officeDocument/2006/relationships/tags" Target="../tags/tag748.xml"/><Relationship Id="rId714" Type="http://schemas.openxmlformats.org/officeDocument/2006/relationships/tags" Target="../tags/tag747.xml"/><Relationship Id="rId713" Type="http://schemas.openxmlformats.org/officeDocument/2006/relationships/tags" Target="../tags/tag746.xml"/><Relationship Id="rId712" Type="http://schemas.openxmlformats.org/officeDocument/2006/relationships/tags" Target="../tags/tag745.xml"/><Relationship Id="rId711" Type="http://schemas.openxmlformats.org/officeDocument/2006/relationships/tags" Target="../tags/tag744.xml"/><Relationship Id="rId710" Type="http://schemas.openxmlformats.org/officeDocument/2006/relationships/tags" Target="../tags/tag743.xml"/><Relationship Id="rId71" Type="http://schemas.openxmlformats.org/officeDocument/2006/relationships/tags" Target="../tags/tag133.xml"/><Relationship Id="rId709" Type="http://schemas.openxmlformats.org/officeDocument/2006/relationships/tags" Target="../tags/tag742.xml"/><Relationship Id="rId708" Type="http://schemas.openxmlformats.org/officeDocument/2006/relationships/tags" Target="../tags/tag741.xml"/><Relationship Id="rId707" Type="http://schemas.openxmlformats.org/officeDocument/2006/relationships/tags" Target="../tags/tag740.xml"/><Relationship Id="rId706" Type="http://schemas.openxmlformats.org/officeDocument/2006/relationships/tags" Target="../tags/tag739.xml"/><Relationship Id="rId705" Type="http://schemas.openxmlformats.org/officeDocument/2006/relationships/tags" Target="../tags/tag738.xml"/><Relationship Id="rId704" Type="http://schemas.openxmlformats.org/officeDocument/2006/relationships/tags" Target="../tags/tag737.xml"/><Relationship Id="rId703" Type="http://schemas.openxmlformats.org/officeDocument/2006/relationships/tags" Target="../tags/tag736.xml"/><Relationship Id="rId702" Type="http://schemas.openxmlformats.org/officeDocument/2006/relationships/tags" Target="../tags/tag735.xml"/><Relationship Id="rId701" Type="http://schemas.openxmlformats.org/officeDocument/2006/relationships/tags" Target="../tags/tag734.xml"/><Relationship Id="rId700" Type="http://schemas.openxmlformats.org/officeDocument/2006/relationships/tags" Target="../tags/tag733.xml"/><Relationship Id="rId70" Type="http://schemas.openxmlformats.org/officeDocument/2006/relationships/tags" Target="../tags/tag132.xml"/><Relationship Id="rId7" Type="http://schemas.openxmlformats.org/officeDocument/2006/relationships/tags" Target="../tags/tag69.xml"/><Relationship Id="rId699" Type="http://schemas.openxmlformats.org/officeDocument/2006/relationships/tags" Target="../tags/tag732.xml"/><Relationship Id="rId698" Type="http://schemas.openxmlformats.org/officeDocument/2006/relationships/tags" Target="../tags/tag731.xml"/><Relationship Id="rId697" Type="http://schemas.openxmlformats.org/officeDocument/2006/relationships/tags" Target="../tags/tag730.xml"/><Relationship Id="rId696" Type="http://schemas.openxmlformats.org/officeDocument/2006/relationships/tags" Target="../tags/tag729.xml"/><Relationship Id="rId695" Type="http://schemas.openxmlformats.org/officeDocument/2006/relationships/tags" Target="../tags/tag728.xml"/><Relationship Id="rId694" Type="http://schemas.openxmlformats.org/officeDocument/2006/relationships/tags" Target="../tags/tag727.xml"/><Relationship Id="rId693" Type="http://schemas.openxmlformats.org/officeDocument/2006/relationships/tags" Target="../tags/tag726.xml"/><Relationship Id="rId692" Type="http://schemas.openxmlformats.org/officeDocument/2006/relationships/tags" Target="../tags/tag725.xml"/><Relationship Id="rId691" Type="http://schemas.openxmlformats.org/officeDocument/2006/relationships/tags" Target="../tags/tag724.xml"/><Relationship Id="rId690" Type="http://schemas.openxmlformats.org/officeDocument/2006/relationships/tags" Target="../tags/tag723.xml"/><Relationship Id="rId69" Type="http://schemas.openxmlformats.org/officeDocument/2006/relationships/tags" Target="../tags/tag131.xml"/><Relationship Id="rId689" Type="http://schemas.openxmlformats.org/officeDocument/2006/relationships/tags" Target="../tags/tag722.xml"/><Relationship Id="rId688" Type="http://schemas.openxmlformats.org/officeDocument/2006/relationships/tags" Target="../tags/tag721.xml"/><Relationship Id="rId687" Type="http://schemas.openxmlformats.org/officeDocument/2006/relationships/tags" Target="../tags/tag720.xml"/><Relationship Id="rId686" Type="http://schemas.openxmlformats.org/officeDocument/2006/relationships/tags" Target="../tags/tag719.xml"/><Relationship Id="rId685" Type="http://schemas.openxmlformats.org/officeDocument/2006/relationships/tags" Target="../tags/tag718.xml"/><Relationship Id="rId684" Type="http://schemas.openxmlformats.org/officeDocument/2006/relationships/tags" Target="../tags/tag717.xml"/><Relationship Id="rId683" Type="http://schemas.openxmlformats.org/officeDocument/2006/relationships/tags" Target="../tags/tag716.xml"/><Relationship Id="rId682" Type="http://schemas.openxmlformats.org/officeDocument/2006/relationships/tags" Target="../tags/tag715.xml"/><Relationship Id="rId681" Type="http://schemas.openxmlformats.org/officeDocument/2006/relationships/tags" Target="../tags/tag714.xml"/><Relationship Id="rId680" Type="http://schemas.openxmlformats.org/officeDocument/2006/relationships/tags" Target="../tags/tag713.xml"/><Relationship Id="rId68" Type="http://schemas.openxmlformats.org/officeDocument/2006/relationships/tags" Target="../tags/tag130.xml"/><Relationship Id="rId679" Type="http://schemas.openxmlformats.org/officeDocument/2006/relationships/tags" Target="../tags/tag712.xml"/><Relationship Id="rId678" Type="http://schemas.openxmlformats.org/officeDocument/2006/relationships/tags" Target="../tags/tag711.xml"/><Relationship Id="rId677" Type="http://schemas.openxmlformats.org/officeDocument/2006/relationships/tags" Target="../tags/tag710.xml"/><Relationship Id="rId676" Type="http://schemas.openxmlformats.org/officeDocument/2006/relationships/tags" Target="../tags/tag709.xml"/><Relationship Id="rId675" Type="http://schemas.openxmlformats.org/officeDocument/2006/relationships/tags" Target="../tags/tag708.xml"/><Relationship Id="rId674" Type="http://schemas.openxmlformats.org/officeDocument/2006/relationships/tags" Target="../tags/tag707.xml"/><Relationship Id="rId673" Type="http://schemas.openxmlformats.org/officeDocument/2006/relationships/tags" Target="../tags/tag706.xml"/><Relationship Id="rId672" Type="http://schemas.openxmlformats.org/officeDocument/2006/relationships/tags" Target="../tags/tag705.xml"/><Relationship Id="rId671" Type="http://schemas.openxmlformats.org/officeDocument/2006/relationships/tags" Target="../tags/tag704.xml"/><Relationship Id="rId670" Type="http://schemas.openxmlformats.org/officeDocument/2006/relationships/tags" Target="../tags/tag703.xml"/><Relationship Id="rId67" Type="http://schemas.openxmlformats.org/officeDocument/2006/relationships/tags" Target="../tags/tag129.xml"/><Relationship Id="rId669" Type="http://schemas.openxmlformats.org/officeDocument/2006/relationships/tags" Target="../tags/tag702.xml"/><Relationship Id="rId668" Type="http://schemas.openxmlformats.org/officeDocument/2006/relationships/tags" Target="../tags/tag701.xml"/><Relationship Id="rId667" Type="http://schemas.openxmlformats.org/officeDocument/2006/relationships/tags" Target="../tags/tag700.xml"/><Relationship Id="rId666" Type="http://schemas.openxmlformats.org/officeDocument/2006/relationships/tags" Target="../tags/tag699.xml"/><Relationship Id="rId665" Type="http://schemas.openxmlformats.org/officeDocument/2006/relationships/tags" Target="../tags/tag698.xml"/><Relationship Id="rId664" Type="http://schemas.openxmlformats.org/officeDocument/2006/relationships/tags" Target="../tags/tag697.xml"/><Relationship Id="rId663" Type="http://schemas.openxmlformats.org/officeDocument/2006/relationships/tags" Target="../tags/tag696.xml"/><Relationship Id="rId662" Type="http://schemas.openxmlformats.org/officeDocument/2006/relationships/tags" Target="../tags/tag695.xml"/><Relationship Id="rId661" Type="http://schemas.openxmlformats.org/officeDocument/2006/relationships/tags" Target="../tags/tag694.xml"/><Relationship Id="rId660" Type="http://schemas.openxmlformats.org/officeDocument/2006/relationships/tags" Target="../tags/tag693.xml"/><Relationship Id="rId66" Type="http://schemas.openxmlformats.org/officeDocument/2006/relationships/tags" Target="../tags/tag128.xml"/><Relationship Id="rId659" Type="http://schemas.openxmlformats.org/officeDocument/2006/relationships/tags" Target="../tags/tag692.xml"/><Relationship Id="rId658" Type="http://schemas.openxmlformats.org/officeDocument/2006/relationships/tags" Target="../tags/tag691.xml"/><Relationship Id="rId657" Type="http://schemas.openxmlformats.org/officeDocument/2006/relationships/tags" Target="../tags/tag690.xml"/><Relationship Id="rId656" Type="http://schemas.openxmlformats.org/officeDocument/2006/relationships/tags" Target="../tags/tag689.xml"/><Relationship Id="rId655" Type="http://schemas.openxmlformats.org/officeDocument/2006/relationships/tags" Target="../tags/tag688.xml"/><Relationship Id="rId654" Type="http://schemas.openxmlformats.org/officeDocument/2006/relationships/tags" Target="../tags/tag687.xml"/><Relationship Id="rId653" Type="http://schemas.openxmlformats.org/officeDocument/2006/relationships/tags" Target="../tags/tag686.xml"/><Relationship Id="rId652" Type="http://schemas.openxmlformats.org/officeDocument/2006/relationships/tags" Target="../tags/tag685.xml"/><Relationship Id="rId651" Type="http://schemas.openxmlformats.org/officeDocument/2006/relationships/tags" Target="../tags/tag684.xml"/><Relationship Id="rId650" Type="http://schemas.openxmlformats.org/officeDocument/2006/relationships/tags" Target="../tags/tag683.xml"/><Relationship Id="rId65" Type="http://schemas.openxmlformats.org/officeDocument/2006/relationships/tags" Target="../tags/tag127.xml"/><Relationship Id="rId649" Type="http://schemas.openxmlformats.org/officeDocument/2006/relationships/tags" Target="../tags/tag682.xml"/><Relationship Id="rId648" Type="http://schemas.openxmlformats.org/officeDocument/2006/relationships/tags" Target="../tags/tag681.xml"/><Relationship Id="rId647" Type="http://schemas.openxmlformats.org/officeDocument/2006/relationships/tags" Target="../tags/tag680.xml"/><Relationship Id="rId646" Type="http://schemas.openxmlformats.org/officeDocument/2006/relationships/tags" Target="../tags/tag679.xml"/><Relationship Id="rId645" Type="http://schemas.openxmlformats.org/officeDocument/2006/relationships/tags" Target="../tags/tag678.xml"/><Relationship Id="rId644" Type="http://schemas.openxmlformats.org/officeDocument/2006/relationships/tags" Target="../tags/tag677.xml"/><Relationship Id="rId643" Type="http://schemas.openxmlformats.org/officeDocument/2006/relationships/tags" Target="../tags/tag676.xml"/><Relationship Id="rId642" Type="http://schemas.openxmlformats.org/officeDocument/2006/relationships/tags" Target="../tags/tag675.xml"/><Relationship Id="rId641" Type="http://schemas.openxmlformats.org/officeDocument/2006/relationships/tags" Target="../tags/tag674.xml"/><Relationship Id="rId640" Type="http://schemas.openxmlformats.org/officeDocument/2006/relationships/tags" Target="../tags/tag673.xml"/><Relationship Id="rId64" Type="http://schemas.openxmlformats.org/officeDocument/2006/relationships/tags" Target="../tags/tag126.xml"/><Relationship Id="rId639" Type="http://schemas.openxmlformats.org/officeDocument/2006/relationships/tags" Target="../tags/tag672.xml"/><Relationship Id="rId638" Type="http://schemas.openxmlformats.org/officeDocument/2006/relationships/tags" Target="../tags/tag671.xml"/><Relationship Id="rId637" Type="http://schemas.openxmlformats.org/officeDocument/2006/relationships/tags" Target="../tags/tag670.xml"/><Relationship Id="rId636" Type="http://schemas.openxmlformats.org/officeDocument/2006/relationships/tags" Target="../tags/tag669.xml"/><Relationship Id="rId635" Type="http://schemas.openxmlformats.org/officeDocument/2006/relationships/tags" Target="../tags/tag668.xml"/><Relationship Id="rId634" Type="http://schemas.openxmlformats.org/officeDocument/2006/relationships/tags" Target="../tags/tag667.xml"/><Relationship Id="rId633" Type="http://schemas.openxmlformats.org/officeDocument/2006/relationships/tags" Target="../tags/tag666.xml"/><Relationship Id="rId632" Type="http://schemas.openxmlformats.org/officeDocument/2006/relationships/tags" Target="../tags/tag665.xml"/><Relationship Id="rId631" Type="http://schemas.openxmlformats.org/officeDocument/2006/relationships/tags" Target="../tags/tag664.xml"/><Relationship Id="rId630" Type="http://schemas.openxmlformats.org/officeDocument/2006/relationships/tags" Target="../tags/tag663.xml"/><Relationship Id="rId63" Type="http://schemas.openxmlformats.org/officeDocument/2006/relationships/tags" Target="../tags/tag125.xml"/><Relationship Id="rId629" Type="http://schemas.openxmlformats.org/officeDocument/2006/relationships/tags" Target="../tags/tag662.xml"/><Relationship Id="rId628" Type="http://schemas.openxmlformats.org/officeDocument/2006/relationships/tags" Target="../tags/tag661.xml"/><Relationship Id="rId627" Type="http://schemas.openxmlformats.org/officeDocument/2006/relationships/tags" Target="../tags/tag660.xml"/><Relationship Id="rId626" Type="http://schemas.openxmlformats.org/officeDocument/2006/relationships/tags" Target="../tags/tag659.xml"/><Relationship Id="rId625" Type="http://schemas.openxmlformats.org/officeDocument/2006/relationships/tags" Target="../tags/tag658.xml"/><Relationship Id="rId624" Type="http://schemas.openxmlformats.org/officeDocument/2006/relationships/tags" Target="../tags/tag657.xml"/><Relationship Id="rId623" Type="http://schemas.openxmlformats.org/officeDocument/2006/relationships/tags" Target="../tags/tag656.xml"/><Relationship Id="rId622" Type="http://schemas.openxmlformats.org/officeDocument/2006/relationships/tags" Target="../tags/tag655.xml"/><Relationship Id="rId621" Type="http://schemas.openxmlformats.org/officeDocument/2006/relationships/tags" Target="../tags/tag654.xml"/><Relationship Id="rId620" Type="http://schemas.openxmlformats.org/officeDocument/2006/relationships/tags" Target="../tags/tag653.xml"/><Relationship Id="rId62" Type="http://schemas.openxmlformats.org/officeDocument/2006/relationships/tags" Target="../tags/tag124.xml"/><Relationship Id="rId619" Type="http://schemas.openxmlformats.org/officeDocument/2006/relationships/tags" Target="../tags/tag652.xml"/><Relationship Id="rId618" Type="http://schemas.openxmlformats.org/officeDocument/2006/relationships/tags" Target="../tags/tag651.xml"/><Relationship Id="rId617" Type="http://schemas.openxmlformats.org/officeDocument/2006/relationships/tags" Target="../tags/tag650.xml"/><Relationship Id="rId616" Type="http://schemas.openxmlformats.org/officeDocument/2006/relationships/tags" Target="../tags/tag649.xml"/><Relationship Id="rId615" Type="http://schemas.openxmlformats.org/officeDocument/2006/relationships/tags" Target="../tags/tag648.xml"/><Relationship Id="rId614" Type="http://schemas.openxmlformats.org/officeDocument/2006/relationships/tags" Target="../tags/tag647.xml"/><Relationship Id="rId613" Type="http://schemas.openxmlformats.org/officeDocument/2006/relationships/tags" Target="../tags/tag646.xml"/><Relationship Id="rId612" Type="http://schemas.openxmlformats.org/officeDocument/2006/relationships/tags" Target="../tags/tag645.xml"/><Relationship Id="rId611" Type="http://schemas.openxmlformats.org/officeDocument/2006/relationships/tags" Target="../tags/tag644.xml"/><Relationship Id="rId610" Type="http://schemas.openxmlformats.org/officeDocument/2006/relationships/tags" Target="../tags/tag643.xml"/><Relationship Id="rId61" Type="http://schemas.openxmlformats.org/officeDocument/2006/relationships/tags" Target="../tags/tag123.xml"/><Relationship Id="rId609" Type="http://schemas.openxmlformats.org/officeDocument/2006/relationships/tags" Target="../tags/tag642.xml"/><Relationship Id="rId608" Type="http://schemas.openxmlformats.org/officeDocument/2006/relationships/tags" Target="../tags/tag641.xml"/><Relationship Id="rId607" Type="http://schemas.openxmlformats.org/officeDocument/2006/relationships/tags" Target="../tags/tag640.xml"/><Relationship Id="rId606" Type="http://schemas.openxmlformats.org/officeDocument/2006/relationships/tags" Target="../tags/tag639.xml"/><Relationship Id="rId605" Type="http://schemas.openxmlformats.org/officeDocument/2006/relationships/tags" Target="../tags/tag638.xml"/><Relationship Id="rId604" Type="http://schemas.openxmlformats.org/officeDocument/2006/relationships/tags" Target="../tags/tag637.xml"/><Relationship Id="rId603" Type="http://schemas.openxmlformats.org/officeDocument/2006/relationships/tags" Target="../tags/tag636.xml"/><Relationship Id="rId602" Type="http://schemas.openxmlformats.org/officeDocument/2006/relationships/tags" Target="../tags/tag635.xml"/><Relationship Id="rId601" Type="http://schemas.openxmlformats.org/officeDocument/2006/relationships/tags" Target="../tags/tag634.xml"/><Relationship Id="rId600" Type="http://schemas.openxmlformats.org/officeDocument/2006/relationships/tags" Target="../tags/tag633.xml"/><Relationship Id="rId60" Type="http://schemas.openxmlformats.org/officeDocument/2006/relationships/tags" Target="../tags/tag122.xml"/><Relationship Id="rId6" Type="http://schemas.openxmlformats.org/officeDocument/2006/relationships/tags" Target="../tags/tag68.xml"/><Relationship Id="rId599" Type="http://schemas.openxmlformats.org/officeDocument/2006/relationships/tags" Target="../tags/tag632.xml"/><Relationship Id="rId598" Type="http://schemas.openxmlformats.org/officeDocument/2006/relationships/tags" Target="../tags/tag631.xml"/><Relationship Id="rId597" Type="http://schemas.openxmlformats.org/officeDocument/2006/relationships/tags" Target="../tags/tag630.xml"/><Relationship Id="rId596" Type="http://schemas.openxmlformats.org/officeDocument/2006/relationships/tags" Target="../tags/tag629.xml"/><Relationship Id="rId595" Type="http://schemas.openxmlformats.org/officeDocument/2006/relationships/tags" Target="../tags/tag628.xml"/><Relationship Id="rId594" Type="http://schemas.openxmlformats.org/officeDocument/2006/relationships/tags" Target="../tags/tag627.xml"/><Relationship Id="rId593" Type="http://schemas.openxmlformats.org/officeDocument/2006/relationships/tags" Target="../tags/tag626.xml"/><Relationship Id="rId592" Type="http://schemas.openxmlformats.org/officeDocument/2006/relationships/tags" Target="../tags/tag625.xml"/><Relationship Id="rId591" Type="http://schemas.openxmlformats.org/officeDocument/2006/relationships/tags" Target="../tags/tag624.xml"/><Relationship Id="rId590" Type="http://schemas.openxmlformats.org/officeDocument/2006/relationships/tags" Target="../tags/tag623.xml"/><Relationship Id="rId59" Type="http://schemas.openxmlformats.org/officeDocument/2006/relationships/tags" Target="../tags/tag121.xml"/><Relationship Id="rId589" Type="http://schemas.openxmlformats.org/officeDocument/2006/relationships/tags" Target="../tags/tag622.xml"/><Relationship Id="rId588" Type="http://schemas.openxmlformats.org/officeDocument/2006/relationships/tags" Target="../tags/tag621.xml"/><Relationship Id="rId587" Type="http://schemas.openxmlformats.org/officeDocument/2006/relationships/tags" Target="../tags/tag620.xml"/><Relationship Id="rId586" Type="http://schemas.openxmlformats.org/officeDocument/2006/relationships/tags" Target="../tags/tag619.xml"/><Relationship Id="rId585" Type="http://schemas.openxmlformats.org/officeDocument/2006/relationships/tags" Target="../tags/tag618.xml"/><Relationship Id="rId584" Type="http://schemas.openxmlformats.org/officeDocument/2006/relationships/tags" Target="../tags/tag617.xml"/><Relationship Id="rId583" Type="http://schemas.openxmlformats.org/officeDocument/2006/relationships/tags" Target="../tags/tag616.xml"/><Relationship Id="rId582" Type="http://schemas.openxmlformats.org/officeDocument/2006/relationships/tags" Target="../tags/tag615.xml"/><Relationship Id="rId581" Type="http://schemas.openxmlformats.org/officeDocument/2006/relationships/tags" Target="../tags/tag614.xml"/><Relationship Id="rId580" Type="http://schemas.openxmlformats.org/officeDocument/2006/relationships/tags" Target="../tags/tag613.xml"/><Relationship Id="rId58" Type="http://schemas.openxmlformats.org/officeDocument/2006/relationships/tags" Target="../tags/tag120.xml"/><Relationship Id="rId579" Type="http://schemas.openxmlformats.org/officeDocument/2006/relationships/tags" Target="../tags/tag612.xml"/><Relationship Id="rId578" Type="http://schemas.openxmlformats.org/officeDocument/2006/relationships/tags" Target="../tags/tag611.xml"/><Relationship Id="rId577" Type="http://schemas.openxmlformats.org/officeDocument/2006/relationships/tags" Target="../tags/tag610.xml"/><Relationship Id="rId576" Type="http://schemas.openxmlformats.org/officeDocument/2006/relationships/tags" Target="../tags/tag609.xml"/><Relationship Id="rId575" Type="http://schemas.openxmlformats.org/officeDocument/2006/relationships/tags" Target="../tags/tag608.xml"/><Relationship Id="rId574" Type="http://schemas.openxmlformats.org/officeDocument/2006/relationships/tags" Target="../tags/tag607.xml"/><Relationship Id="rId573" Type="http://schemas.openxmlformats.org/officeDocument/2006/relationships/tags" Target="../tags/tag606.xml"/><Relationship Id="rId572" Type="http://schemas.openxmlformats.org/officeDocument/2006/relationships/image" Target="../media/image24.png"/><Relationship Id="rId571" Type="http://schemas.openxmlformats.org/officeDocument/2006/relationships/tags" Target="../tags/tag605.xml"/><Relationship Id="rId570" Type="http://schemas.openxmlformats.org/officeDocument/2006/relationships/tags" Target="../tags/tag604.xml"/><Relationship Id="rId57" Type="http://schemas.openxmlformats.org/officeDocument/2006/relationships/tags" Target="../tags/tag119.xml"/><Relationship Id="rId569" Type="http://schemas.openxmlformats.org/officeDocument/2006/relationships/tags" Target="../tags/tag603.xml"/><Relationship Id="rId568" Type="http://schemas.openxmlformats.org/officeDocument/2006/relationships/tags" Target="../tags/tag602.xml"/><Relationship Id="rId567" Type="http://schemas.openxmlformats.org/officeDocument/2006/relationships/tags" Target="../tags/tag601.xml"/><Relationship Id="rId566" Type="http://schemas.openxmlformats.org/officeDocument/2006/relationships/tags" Target="../tags/tag600.xml"/><Relationship Id="rId565" Type="http://schemas.openxmlformats.org/officeDocument/2006/relationships/tags" Target="../tags/tag599.xml"/><Relationship Id="rId564" Type="http://schemas.openxmlformats.org/officeDocument/2006/relationships/tags" Target="../tags/tag598.xml"/><Relationship Id="rId563" Type="http://schemas.openxmlformats.org/officeDocument/2006/relationships/tags" Target="../tags/tag597.xml"/><Relationship Id="rId562" Type="http://schemas.openxmlformats.org/officeDocument/2006/relationships/tags" Target="../tags/tag596.xml"/><Relationship Id="rId561" Type="http://schemas.openxmlformats.org/officeDocument/2006/relationships/image" Target="../media/image23.png"/><Relationship Id="rId560" Type="http://schemas.openxmlformats.org/officeDocument/2006/relationships/tags" Target="../tags/tag595.xml"/><Relationship Id="rId56" Type="http://schemas.openxmlformats.org/officeDocument/2006/relationships/tags" Target="../tags/tag118.xml"/><Relationship Id="rId559" Type="http://schemas.openxmlformats.org/officeDocument/2006/relationships/tags" Target="../tags/tag594.xml"/><Relationship Id="rId558" Type="http://schemas.openxmlformats.org/officeDocument/2006/relationships/image" Target="../media/image22.png"/><Relationship Id="rId557" Type="http://schemas.openxmlformats.org/officeDocument/2006/relationships/tags" Target="../tags/tag593.xml"/><Relationship Id="rId556" Type="http://schemas.openxmlformats.org/officeDocument/2006/relationships/tags" Target="../tags/tag592.xml"/><Relationship Id="rId555" Type="http://schemas.openxmlformats.org/officeDocument/2006/relationships/image" Target="../media/image21.png"/><Relationship Id="rId554" Type="http://schemas.openxmlformats.org/officeDocument/2006/relationships/tags" Target="../tags/tag591.xml"/><Relationship Id="rId553" Type="http://schemas.openxmlformats.org/officeDocument/2006/relationships/tags" Target="../tags/tag590.xml"/><Relationship Id="rId552" Type="http://schemas.openxmlformats.org/officeDocument/2006/relationships/tags" Target="../tags/tag589.xml"/><Relationship Id="rId551" Type="http://schemas.openxmlformats.org/officeDocument/2006/relationships/tags" Target="../tags/tag588.xml"/><Relationship Id="rId550" Type="http://schemas.openxmlformats.org/officeDocument/2006/relationships/tags" Target="../tags/tag587.xml"/><Relationship Id="rId55" Type="http://schemas.openxmlformats.org/officeDocument/2006/relationships/tags" Target="../tags/tag117.xml"/><Relationship Id="rId549" Type="http://schemas.openxmlformats.org/officeDocument/2006/relationships/tags" Target="../tags/tag586.xml"/><Relationship Id="rId548" Type="http://schemas.openxmlformats.org/officeDocument/2006/relationships/tags" Target="../tags/tag585.xml"/><Relationship Id="rId547" Type="http://schemas.openxmlformats.org/officeDocument/2006/relationships/tags" Target="../tags/tag584.xml"/><Relationship Id="rId546" Type="http://schemas.openxmlformats.org/officeDocument/2006/relationships/tags" Target="../tags/tag583.xml"/><Relationship Id="rId545" Type="http://schemas.openxmlformats.org/officeDocument/2006/relationships/tags" Target="../tags/tag582.xml"/><Relationship Id="rId544" Type="http://schemas.openxmlformats.org/officeDocument/2006/relationships/tags" Target="../tags/tag581.xml"/><Relationship Id="rId543" Type="http://schemas.openxmlformats.org/officeDocument/2006/relationships/tags" Target="../tags/tag580.xml"/><Relationship Id="rId542" Type="http://schemas.openxmlformats.org/officeDocument/2006/relationships/tags" Target="../tags/tag579.xml"/><Relationship Id="rId541" Type="http://schemas.openxmlformats.org/officeDocument/2006/relationships/tags" Target="../tags/tag578.xml"/><Relationship Id="rId540" Type="http://schemas.openxmlformats.org/officeDocument/2006/relationships/tags" Target="../tags/tag577.xml"/><Relationship Id="rId54" Type="http://schemas.openxmlformats.org/officeDocument/2006/relationships/tags" Target="../tags/tag116.xml"/><Relationship Id="rId539" Type="http://schemas.openxmlformats.org/officeDocument/2006/relationships/tags" Target="../tags/tag576.xml"/><Relationship Id="rId538" Type="http://schemas.openxmlformats.org/officeDocument/2006/relationships/tags" Target="../tags/tag575.xml"/><Relationship Id="rId537" Type="http://schemas.openxmlformats.org/officeDocument/2006/relationships/tags" Target="../tags/tag574.xml"/><Relationship Id="rId536" Type="http://schemas.openxmlformats.org/officeDocument/2006/relationships/tags" Target="../tags/tag573.xml"/><Relationship Id="rId535" Type="http://schemas.openxmlformats.org/officeDocument/2006/relationships/tags" Target="../tags/tag572.xml"/><Relationship Id="rId534" Type="http://schemas.openxmlformats.org/officeDocument/2006/relationships/tags" Target="../tags/tag571.xml"/><Relationship Id="rId533" Type="http://schemas.openxmlformats.org/officeDocument/2006/relationships/tags" Target="../tags/tag570.xml"/><Relationship Id="rId532" Type="http://schemas.openxmlformats.org/officeDocument/2006/relationships/tags" Target="../tags/tag569.xml"/><Relationship Id="rId531" Type="http://schemas.openxmlformats.org/officeDocument/2006/relationships/tags" Target="../tags/tag568.xml"/><Relationship Id="rId530" Type="http://schemas.openxmlformats.org/officeDocument/2006/relationships/tags" Target="../tags/tag567.xml"/><Relationship Id="rId53" Type="http://schemas.openxmlformats.org/officeDocument/2006/relationships/tags" Target="../tags/tag115.xml"/><Relationship Id="rId529" Type="http://schemas.openxmlformats.org/officeDocument/2006/relationships/tags" Target="../tags/tag566.xml"/><Relationship Id="rId528" Type="http://schemas.openxmlformats.org/officeDocument/2006/relationships/tags" Target="../tags/tag565.xml"/><Relationship Id="rId527" Type="http://schemas.openxmlformats.org/officeDocument/2006/relationships/tags" Target="../tags/tag564.xml"/><Relationship Id="rId526" Type="http://schemas.openxmlformats.org/officeDocument/2006/relationships/tags" Target="../tags/tag563.xml"/><Relationship Id="rId525" Type="http://schemas.openxmlformats.org/officeDocument/2006/relationships/tags" Target="../tags/tag562.xml"/><Relationship Id="rId524" Type="http://schemas.openxmlformats.org/officeDocument/2006/relationships/tags" Target="../tags/tag561.xml"/><Relationship Id="rId523" Type="http://schemas.openxmlformats.org/officeDocument/2006/relationships/tags" Target="../tags/tag560.xml"/><Relationship Id="rId522" Type="http://schemas.openxmlformats.org/officeDocument/2006/relationships/tags" Target="../tags/tag559.xml"/><Relationship Id="rId521" Type="http://schemas.openxmlformats.org/officeDocument/2006/relationships/tags" Target="../tags/tag558.xml"/><Relationship Id="rId520" Type="http://schemas.openxmlformats.org/officeDocument/2006/relationships/tags" Target="../tags/tag557.xml"/><Relationship Id="rId52" Type="http://schemas.openxmlformats.org/officeDocument/2006/relationships/tags" Target="../tags/tag114.xml"/><Relationship Id="rId519" Type="http://schemas.openxmlformats.org/officeDocument/2006/relationships/tags" Target="../tags/tag556.xml"/><Relationship Id="rId518" Type="http://schemas.openxmlformats.org/officeDocument/2006/relationships/tags" Target="../tags/tag555.xml"/><Relationship Id="rId517" Type="http://schemas.openxmlformats.org/officeDocument/2006/relationships/tags" Target="../tags/tag554.xml"/><Relationship Id="rId516" Type="http://schemas.openxmlformats.org/officeDocument/2006/relationships/tags" Target="../tags/tag553.xml"/><Relationship Id="rId515" Type="http://schemas.openxmlformats.org/officeDocument/2006/relationships/tags" Target="../tags/tag552.xml"/><Relationship Id="rId514" Type="http://schemas.openxmlformats.org/officeDocument/2006/relationships/tags" Target="../tags/tag551.xml"/><Relationship Id="rId513" Type="http://schemas.openxmlformats.org/officeDocument/2006/relationships/tags" Target="../tags/tag550.xml"/><Relationship Id="rId512" Type="http://schemas.openxmlformats.org/officeDocument/2006/relationships/tags" Target="../tags/tag549.xml"/><Relationship Id="rId511" Type="http://schemas.openxmlformats.org/officeDocument/2006/relationships/tags" Target="../tags/tag548.xml"/><Relationship Id="rId510" Type="http://schemas.openxmlformats.org/officeDocument/2006/relationships/tags" Target="../tags/tag547.xml"/><Relationship Id="rId51" Type="http://schemas.openxmlformats.org/officeDocument/2006/relationships/tags" Target="../tags/tag113.xml"/><Relationship Id="rId509" Type="http://schemas.openxmlformats.org/officeDocument/2006/relationships/tags" Target="../tags/tag546.xml"/><Relationship Id="rId508" Type="http://schemas.openxmlformats.org/officeDocument/2006/relationships/tags" Target="../tags/tag545.xml"/><Relationship Id="rId507" Type="http://schemas.openxmlformats.org/officeDocument/2006/relationships/tags" Target="../tags/tag544.xml"/><Relationship Id="rId506" Type="http://schemas.openxmlformats.org/officeDocument/2006/relationships/tags" Target="../tags/tag543.xml"/><Relationship Id="rId505" Type="http://schemas.openxmlformats.org/officeDocument/2006/relationships/tags" Target="../tags/tag542.xml"/><Relationship Id="rId504" Type="http://schemas.openxmlformats.org/officeDocument/2006/relationships/tags" Target="../tags/tag541.xml"/><Relationship Id="rId503" Type="http://schemas.openxmlformats.org/officeDocument/2006/relationships/tags" Target="../tags/tag540.xml"/><Relationship Id="rId502" Type="http://schemas.openxmlformats.org/officeDocument/2006/relationships/tags" Target="../tags/tag539.xml"/><Relationship Id="rId501" Type="http://schemas.openxmlformats.org/officeDocument/2006/relationships/tags" Target="../tags/tag538.xml"/><Relationship Id="rId500" Type="http://schemas.openxmlformats.org/officeDocument/2006/relationships/tags" Target="../tags/tag537.xml"/><Relationship Id="rId50" Type="http://schemas.openxmlformats.org/officeDocument/2006/relationships/tags" Target="../tags/tag112.xml"/><Relationship Id="rId5" Type="http://schemas.openxmlformats.org/officeDocument/2006/relationships/tags" Target="../tags/tag67.xml"/><Relationship Id="rId499" Type="http://schemas.openxmlformats.org/officeDocument/2006/relationships/tags" Target="../tags/tag536.xml"/><Relationship Id="rId498" Type="http://schemas.openxmlformats.org/officeDocument/2006/relationships/tags" Target="../tags/tag535.xml"/><Relationship Id="rId497" Type="http://schemas.openxmlformats.org/officeDocument/2006/relationships/tags" Target="../tags/tag534.xml"/><Relationship Id="rId496" Type="http://schemas.openxmlformats.org/officeDocument/2006/relationships/tags" Target="../tags/tag533.xml"/><Relationship Id="rId495" Type="http://schemas.openxmlformats.org/officeDocument/2006/relationships/tags" Target="../tags/tag532.xml"/><Relationship Id="rId494" Type="http://schemas.openxmlformats.org/officeDocument/2006/relationships/tags" Target="../tags/tag531.xml"/><Relationship Id="rId493" Type="http://schemas.openxmlformats.org/officeDocument/2006/relationships/tags" Target="../tags/tag530.xml"/><Relationship Id="rId492" Type="http://schemas.openxmlformats.org/officeDocument/2006/relationships/tags" Target="../tags/tag529.xml"/><Relationship Id="rId491" Type="http://schemas.openxmlformats.org/officeDocument/2006/relationships/tags" Target="../tags/tag528.xml"/><Relationship Id="rId490" Type="http://schemas.openxmlformats.org/officeDocument/2006/relationships/tags" Target="../tags/tag527.xml"/><Relationship Id="rId49" Type="http://schemas.openxmlformats.org/officeDocument/2006/relationships/tags" Target="../tags/tag111.xml"/><Relationship Id="rId489" Type="http://schemas.openxmlformats.org/officeDocument/2006/relationships/tags" Target="../tags/tag526.xml"/><Relationship Id="rId488" Type="http://schemas.openxmlformats.org/officeDocument/2006/relationships/tags" Target="../tags/tag525.xml"/><Relationship Id="rId487" Type="http://schemas.openxmlformats.org/officeDocument/2006/relationships/tags" Target="../tags/tag524.xml"/><Relationship Id="rId486" Type="http://schemas.openxmlformats.org/officeDocument/2006/relationships/tags" Target="../tags/tag523.xml"/><Relationship Id="rId485" Type="http://schemas.openxmlformats.org/officeDocument/2006/relationships/tags" Target="../tags/tag522.xml"/><Relationship Id="rId484" Type="http://schemas.openxmlformats.org/officeDocument/2006/relationships/tags" Target="../tags/tag521.xml"/><Relationship Id="rId483" Type="http://schemas.openxmlformats.org/officeDocument/2006/relationships/tags" Target="../tags/tag520.xml"/><Relationship Id="rId482" Type="http://schemas.openxmlformats.org/officeDocument/2006/relationships/tags" Target="../tags/tag519.xml"/><Relationship Id="rId481" Type="http://schemas.openxmlformats.org/officeDocument/2006/relationships/tags" Target="../tags/tag518.xml"/><Relationship Id="rId480" Type="http://schemas.openxmlformats.org/officeDocument/2006/relationships/tags" Target="../tags/tag517.xml"/><Relationship Id="rId48" Type="http://schemas.openxmlformats.org/officeDocument/2006/relationships/tags" Target="../tags/tag110.xml"/><Relationship Id="rId479" Type="http://schemas.openxmlformats.org/officeDocument/2006/relationships/tags" Target="../tags/tag516.xml"/><Relationship Id="rId478" Type="http://schemas.openxmlformats.org/officeDocument/2006/relationships/tags" Target="../tags/tag515.xml"/><Relationship Id="rId477" Type="http://schemas.openxmlformats.org/officeDocument/2006/relationships/tags" Target="../tags/tag514.xml"/><Relationship Id="rId476" Type="http://schemas.openxmlformats.org/officeDocument/2006/relationships/tags" Target="../tags/tag513.xml"/><Relationship Id="rId475" Type="http://schemas.openxmlformats.org/officeDocument/2006/relationships/tags" Target="../tags/tag512.xml"/><Relationship Id="rId474" Type="http://schemas.openxmlformats.org/officeDocument/2006/relationships/tags" Target="../tags/tag511.xml"/><Relationship Id="rId473" Type="http://schemas.openxmlformats.org/officeDocument/2006/relationships/tags" Target="../tags/tag510.xml"/><Relationship Id="rId472" Type="http://schemas.openxmlformats.org/officeDocument/2006/relationships/tags" Target="../tags/tag509.xml"/><Relationship Id="rId471" Type="http://schemas.openxmlformats.org/officeDocument/2006/relationships/tags" Target="../tags/tag508.xml"/><Relationship Id="rId470" Type="http://schemas.openxmlformats.org/officeDocument/2006/relationships/tags" Target="../tags/tag507.xml"/><Relationship Id="rId47" Type="http://schemas.openxmlformats.org/officeDocument/2006/relationships/tags" Target="../tags/tag109.xml"/><Relationship Id="rId469" Type="http://schemas.openxmlformats.org/officeDocument/2006/relationships/tags" Target="../tags/tag506.xml"/><Relationship Id="rId468" Type="http://schemas.openxmlformats.org/officeDocument/2006/relationships/tags" Target="../tags/tag505.xml"/><Relationship Id="rId467" Type="http://schemas.openxmlformats.org/officeDocument/2006/relationships/tags" Target="../tags/tag504.xml"/><Relationship Id="rId466" Type="http://schemas.openxmlformats.org/officeDocument/2006/relationships/tags" Target="../tags/tag503.xml"/><Relationship Id="rId465" Type="http://schemas.openxmlformats.org/officeDocument/2006/relationships/tags" Target="../tags/tag502.xml"/><Relationship Id="rId464" Type="http://schemas.openxmlformats.org/officeDocument/2006/relationships/tags" Target="../tags/tag501.xml"/><Relationship Id="rId463" Type="http://schemas.openxmlformats.org/officeDocument/2006/relationships/tags" Target="../tags/tag500.xml"/><Relationship Id="rId462" Type="http://schemas.openxmlformats.org/officeDocument/2006/relationships/tags" Target="../tags/tag499.xml"/><Relationship Id="rId461" Type="http://schemas.openxmlformats.org/officeDocument/2006/relationships/tags" Target="../tags/tag498.xml"/><Relationship Id="rId460" Type="http://schemas.openxmlformats.org/officeDocument/2006/relationships/tags" Target="../tags/tag497.xml"/><Relationship Id="rId46" Type="http://schemas.openxmlformats.org/officeDocument/2006/relationships/tags" Target="../tags/tag108.xml"/><Relationship Id="rId459" Type="http://schemas.openxmlformats.org/officeDocument/2006/relationships/tags" Target="../tags/tag496.xml"/><Relationship Id="rId458" Type="http://schemas.openxmlformats.org/officeDocument/2006/relationships/tags" Target="../tags/tag495.xml"/><Relationship Id="rId457" Type="http://schemas.openxmlformats.org/officeDocument/2006/relationships/tags" Target="../tags/tag494.xml"/><Relationship Id="rId456" Type="http://schemas.openxmlformats.org/officeDocument/2006/relationships/tags" Target="../tags/tag493.xml"/><Relationship Id="rId455" Type="http://schemas.openxmlformats.org/officeDocument/2006/relationships/tags" Target="../tags/tag492.xml"/><Relationship Id="rId454" Type="http://schemas.openxmlformats.org/officeDocument/2006/relationships/tags" Target="../tags/tag491.xml"/><Relationship Id="rId453" Type="http://schemas.openxmlformats.org/officeDocument/2006/relationships/tags" Target="../tags/tag490.xml"/><Relationship Id="rId452" Type="http://schemas.openxmlformats.org/officeDocument/2006/relationships/tags" Target="../tags/tag489.xml"/><Relationship Id="rId451" Type="http://schemas.openxmlformats.org/officeDocument/2006/relationships/tags" Target="../tags/tag488.xml"/><Relationship Id="rId450" Type="http://schemas.openxmlformats.org/officeDocument/2006/relationships/tags" Target="../tags/tag487.xml"/><Relationship Id="rId45" Type="http://schemas.openxmlformats.org/officeDocument/2006/relationships/tags" Target="../tags/tag107.xml"/><Relationship Id="rId449" Type="http://schemas.openxmlformats.org/officeDocument/2006/relationships/tags" Target="../tags/tag486.xml"/><Relationship Id="rId448" Type="http://schemas.openxmlformats.org/officeDocument/2006/relationships/tags" Target="../tags/tag485.xml"/><Relationship Id="rId447" Type="http://schemas.openxmlformats.org/officeDocument/2006/relationships/tags" Target="../tags/tag484.xml"/><Relationship Id="rId446" Type="http://schemas.openxmlformats.org/officeDocument/2006/relationships/tags" Target="../tags/tag483.xml"/><Relationship Id="rId445" Type="http://schemas.openxmlformats.org/officeDocument/2006/relationships/tags" Target="../tags/tag482.xml"/><Relationship Id="rId444" Type="http://schemas.openxmlformats.org/officeDocument/2006/relationships/image" Target="../media/image20.png"/><Relationship Id="rId443" Type="http://schemas.openxmlformats.org/officeDocument/2006/relationships/tags" Target="../tags/tag481.xml"/><Relationship Id="rId442" Type="http://schemas.openxmlformats.org/officeDocument/2006/relationships/tags" Target="../tags/tag480.xml"/><Relationship Id="rId441" Type="http://schemas.openxmlformats.org/officeDocument/2006/relationships/tags" Target="../tags/tag479.xml"/><Relationship Id="rId440" Type="http://schemas.openxmlformats.org/officeDocument/2006/relationships/tags" Target="../tags/tag478.xml"/><Relationship Id="rId44" Type="http://schemas.openxmlformats.org/officeDocument/2006/relationships/tags" Target="../tags/tag106.xml"/><Relationship Id="rId439" Type="http://schemas.openxmlformats.org/officeDocument/2006/relationships/tags" Target="../tags/tag477.xml"/><Relationship Id="rId438" Type="http://schemas.openxmlformats.org/officeDocument/2006/relationships/tags" Target="../tags/tag476.xml"/><Relationship Id="rId437" Type="http://schemas.openxmlformats.org/officeDocument/2006/relationships/tags" Target="../tags/tag475.xml"/><Relationship Id="rId436" Type="http://schemas.openxmlformats.org/officeDocument/2006/relationships/tags" Target="../tags/tag474.xml"/><Relationship Id="rId435" Type="http://schemas.openxmlformats.org/officeDocument/2006/relationships/tags" Target="../tags/tag473.xml"/><Relationship Id="rId434" Type="http://schemas.openxmlformats.org/officeDocument/2006/relationships/tags" Target="../tags/tag472.xml"/><Relationship Id="rId433" Type="http://schemas.openxmlformats.org/officeDocument/2006/relationships/tags" Target="../tags/tag471.xml"/><Relationship Id="rId432" Type="http://schemas.openxmlformats.org/officeDocument/2006/relationships/tags" Target="../tags/tag470.xml"/><Relationship Id="rId431" Type="http://schemas.openxmlformats.org/officeDocument/2006/relationships/tags" Target="../tags/tag469.xml"/><Relationship Id="rId430" Type="http://schemas.openxmlformats.org/officeDocument/2006/relationships/tags" Target="../tags/tag468.xml"/><Relationship Id="rId43" Type="http://schemas.openxmlformats.org/officeDocument/2006/relationships/tags" Target="../tags/tag105.xml"/><Relationship Id="rId429" Type="http://schemas.openxmlformats.org/officeDocument/2006/relationships/tags" Target="../tags/tag467.xml"/><Relationship Id="rId428" Type="http://schemas.openxmlformats.org/officeDocument/2006/relationships/tags" Target="../tags/tag466.xml"/><Relationship Id="rId427" Type="http://schemas.openxmlformats.org/officeDocument/2006/relationships/tags" Target="../tags/tag465.xml"/><Relationship Id="rId426" Type="http://schemas.openxmlformats.org/officeDocument/2006/relationships/tags" Target="../tags/tag464.xml"/><Relationship Id="rId425" Type="http://schemas.openxmlformats.org/officeDocument/2006/relationships/tags" Target="../tags/tag463.xml"/><Relationship Id="rId424" Type="http://schemas.openxmlformats.org/officeDocument/2006/relationships/tags" Target="../tags/tag462.xml"/><Relationship Id="rId423" Type="http://schemas.openxmlformats.org/officeDocument/2006/relationships/tags" Target="../tags/tag461.xml"/><Relationship Id="rId422" Type="http://schemas.openxmlformats.org/officeDocument/2006/relationships/tags" Target="../tags/tag460.xml"/><Relationship Id="rId421" Type="http://schemas.openxmlformats.org/officeDocument/2006/relationships/tags" Target="../tags/tag459.xml"/><Relationship Id="rId420" Type="http://schemas.openxmlformats.org/officeDocument/2006/relationships/tags" Target="../tags/tag458.xml"/><Relationship Id="rId42" Type="http://schemas.openxmlformats.org/officeDocument/2006/relationships/tags" Target="../tags/tag104.xml"/><Relationship Id="rId419" Type="http://schemas.openxmlformats.org/officeDocument/2006/relationships/tags" Target="../tags/tag457.xml"/><Relationship Id="rId418" Type="http://schemas.openxmlformats.org/officeDocument/2006/relationships/tags" Target="../tags/tag456.xml"/><Relationship Id="rId417" Type="http://schemas.openxmlformats.org/officeDocument/2006/relationships/tags" Target="../tags/tag455.xml"/><Relationship Id="rId416" Type="http://schemas.openxmlformats.org/officeDocument/2006/relationships/tags" Target="../tags/tag454.xml"/><Relationship Id="rId415" Type="http://schemas.openxmlformats.org/officeDocument/2006/relationships/tags" Target="../tags/tag453.xml"/><Relationship Id="rId414" Type="http://schemas.openxmlformats.org/officeDocument/2006/relationships/tags" Target="../tags/tag452.xml"/><Relationship Id="rId413" Type="http://schemas.openxmlformats.org/officeDocument/2006/relationships/tags" Target="../tags/tag451.xml"/><Relationship Id="rId412" Type="http://schemas.openxmlformats.org/officeDocument/2006/relationships/tags" Target="../tags/tag450.xml"/><Relationship Id="rId411" Type="http://schemas.openxmlformats.org/officeDocument/2006/relationships/tags" Target="../tags/tag449.xml"/><Relationship Id="rId410" Type="http://schemas.openxmlformats.org/officeDocument/2006/relationships/tags" Target="../tags/tag448.xml"/><Relationship Id="rId41" Type="http://schemas.openxmlformats.org/officeDocument/2006/relationships/tags" Target="../tags/tag103.xml"/><Relationship Id="rId409" Type="http://schemas.openxmlformats.org/officeDocument/2006/relationships/tags" Target="../tags/tag447.xml"/><Relationship Id="rId408" Type="http://schemas.openxmlformats.org/officeDocument/2006/relationships/tags" Target="../tags/tag446.xml"/><Relationship Id="rId407" Type="http://schemas.openxmlformats.org/officeDocument/2006/relationships/tags" Target="../tags/tag445.xml"/><Relationship Id="rId406" Type="http://schemas.openxmlformats.org/officeDocument/2006/relationships/tags" Target="../tags/tag444.xml"/><Relationship Id="rId405" Type="http://schemas.openxmlformats.org/officeDocument/2006/relationships/tags" Target="../tags/tag443.xml"/><Relationship Id="rId404" Type="http://schemas.openxmlformats.org/officeDocument/2006/relationships/tags" Target="../tags/tag442.xml"/><Relationship Id="rId403" Type="http://schemas.openxmlformats.org/officeDocument/2006/relationships/tags" Target="../tags/tag441.xml"/><Relationship Id="rId402" Type="http://schemas.openxmlformats.org/officeDocument/2006/relationships/tags" Target="../tags/tag440.xml"/><Relationship Id="rId401" Type="http://schemas.openxmlformats.org/officeDocument/2006/relationships/tags" Target="../tags/tag439.xml"/><Relationship Id="rId400" Type="http://schemas.openxmlformats.org/officeDocument/2006/relationships/tags" Target="../tags/tag438.xml"/><Relationship Id="rId40" Type="http://schemas.openxmlformats.org/officeDocument/2006/relationships/tags" Target="../tags/tag102.xml"/><Relationship Id="rId4" Type="http://schemas.openxmlformats.org/officeDocument/2006/relationships/tags" Target="../tags/tag66.xml"/><Relationship Id="rId399" Type="http://schemas.openxmlformats.org/officeDocument/2006/relationships/tags" Target="../tags/tag437.xml"/><Relationship Id="rId398" Type="http://schemas.openxmlformats.org/officeDocument/2006/relationships/tags" Target="../tags/tag436.xml"/><Relationship Id="rId397" Type="http://schemas.openxmlformats.org/officeDocument/2006/relationships/tags" Target="../tags/tag435.xml"/><Relationship Id="rId396" Type="http://schemas.openxmlformats.org/officeDocument/2006/relationships/tags" Target="../tags/tag434.xml"/><Relationship Id="rId395" Type="http://schemas.openxmlformats.org/officeDocument/2006/relationships/tags" Target="../tags/tag433.xml"/><Relationship Id="rId394" Type="http://schemas.openxmlformats.org/officeDocument/2006/relationships/tags" Target="../tags/tag432.xml"/><Relationship Id="rId393" Type="http://schemas.openxmlformats.org/officeDocument/2006/relationships/tags" Target="../tags/tag431.xml"/><Relationship Id="rId392" Type="http://schemas.openxmlformats.org/officeDocument/2006/relationships/tags" Target="../tags/tag430.xml"/><Relationship Id="rId391" Type="http://schemas.openxmlformats.org/officeDocument/2006/relationships/tags" Target="../tags/tag429.xml"/><Relationship Id="rId390" Type="http://schemas.openxmlformats.org/officeDocument/2006/relationships/tags" Target="../tags/tag428.xml"/><Relationship Id="rId39" Type="http://schemas.openxmlformats.org/officeDocument/2006/relationships/tags" Target="../tags/tag101.xml"/><Relationship Id="rId389" Type="http://schemas.openxmlformats.org/officeDocument/2006/relationships/tags" Target="../tags/tag427.xml"/><Relationship Id="rId388" Type="http://schemas.openxmlformats.org/officeDocument/2006/relationships/tags" Target="../tags/tag426.xml"/><Relationship Id="rId387" Type="http://schemas.openxmlformats.org/officeDocument/2006/relationships/tags" Target="../tags/tag425.xml"/><Relationship Id="rId386" Type="http://schemas.openxmlformats.org/officeDocument/2006/relationships/tags" Target="../tags/tag424.xml"/><Relationship Id="rId385" Type="http://schemas.openxmlformats.org/officeDocument/2006/relationships/tags" Target="../tags/tag423.xml"/><Relationship Id="rId384" Type="http://schemas.openxmlformats.org/officeDocument/2006/relationships/tags" Target="../tags/tag422.xml"/><Relationship Id="rId383" Type="http://schemas.openxmlformats.org/officeDocument/2006/relationships/tags" Target="../tags/tag421.xml"/><Relationship Id="rId382" Type="http://schemas.openxmlformats.org/officeDocument/2006/relationships/tags" Target="../tags/tag420.xml"/><Relationship Id="rId381" Type="http://schemas.openxmlformats.org/officeDocument/2006/relationships/tags" Target="../tags/tag419.xml"/><Relationship Id="rId380" Type="http://schemas.openxmlformats.org/officeDocument/2006/relationships/tags" Target="../tags/tag418.xml"/><Relationship Id="rId38" Type="http://schemas.openxmlformats.org/officeDocument/2006/relationships/tags" Target="../tags/tag100.xml"/><Relationship Id="rId379" Type="http://schemas.openxmlformats.org/officeDocument/2006/relationships/tags" Target="../tags/tag417.xml"/><Relationship Id="rId378" Type="http://schemas.openxmlformats.org/officeDocument/2006/relationships/tags" Target="../tags/tag416.xml"/><Relationship Id="rId377" Type="http://schemas.openxmlformats.org/officeDocument/2006/relationships/tags" Target="../tags/tag415.xml"/><Relationship Id="rId376" Type="http://schemas.openxmlformats.org/officeDocument/2006/relationships/tags" Target="../tags/tag414.xml"/><Relationship Id="rId375" Type="http://schemas.openxmlformats.org/officeDocument/2006/relationships/tags" Target="../tags/tag413.xml"/><Relationship Id="rId374" Type="http://schemas.openxmlformats.org/officeDocument/2006/relationships/tags" Target="../tags/tag412.xml"/><Relationship Id="rId373" Type="http://schemas.openxmlformats.org/officeDocument/2006/relationships/tags" Target="../tags/tag411.xml"/><Relationship Id="rId372" Type="http://schemas.openxmlformats.org/officeDocument/2006/relationships/tags" Target="../tags/tag410.xml"/><Relationship Id="rId371" Type="http://schemas.openxmlformats.org/officeDocument/2006/relationships/tags" Target="../tags/tag409.xml"/><Relationship Id="rId370" Type="http://schemas.openxmlformats.org/officeDocument/2006/relationships/tags" Target="../tags/tag408.xml"/><Relationship Id="rId37" Type="http://schemas.openxmlformats.org/officeDocument/2006/relationships/tags" Target="../tags/tag99.xml"/><Relationship Id="rId369" Type="http://schemas.openxmlformats.org/officeDocument/2006/relationships/tags" Target="../tags/tag407.xml"/><Relationship Id="rId368" Type="http://schemas.openxmlformats.org/officeDocument/2006/relationships/tags" Target="../tags/tag406.xml"/><Relationship Id="rId367" Type="http://schemas.openxmlformats.org/officeDocument/2006/relationships/tags" Target="../tags/tag405.xml"/><Relationship Id="rId366" Type="http://schemas.openxmlformats.org/officeDocument/2006/relationships/tags" Target="../tags/tag404.xml"/><Relationship Id="rId365" Type="http://schemas.openxmlformats.org/officeDocument/2006/relationships/tags" Target="../tags/tag403.xml"/><Relationship Id="rId364" Type="http://schemas.openxmlformats.org/officeDocument/2006/relationships/tags" Target="../tags/tag402.xml"/><Relationship Id="rId363" Type="http://schemas.openxmlformats.org/officeDocument/2006/relationships/tags" Target="../tags/tag401.xml"/><Relationship Id="rId362" Type="http://schemas.openxmlformats.org/officeDocument/2006/relationships/tags" Target="../tags/tag400.xml"/><Relationship Id="rId361" Type="http://schemas.openxmlformats.org/officeDocument/2006/relationships/tags" Target="../tags/tag399.xml"/><Relationship Id="rId360" Type="http://schemas.openxmlformats.org/officeDocument/2006/relationships/tags" Target="../tags/tag398.xml"/><Relationship Id="rId36" Type="http://schemas.openxmlformats.org/officeDocument/2006/relationships/tags" Target="../tags/tag98.xml"/><Relationship Id="rId359" Type="http://schemas.openxmlformats.org/officeDocument/2006/relationships/tags" Target="../tags/tag397.xml"/><Relationship Id="rId358" Type="http://schemas.openxmlformats.org/officeDocument/2006/relationships/image" Target="../media/image19.png"/><Relationship Id="rId357" Type="http://schemas.openxmlformats.org/officeDocument/2006/relationships/tags" Target="../tags/tag396.xml"/><Relationship Id="rId356" Type="http://schemas.openxmlformats.org/officeDocument/2006/relationships/tags" Target="../tags/tag395.xml"/><Relationship Id="rId355" Type="http://schemas.openxmlformats.org/officeDocument/2006/relationships/image" Target="../media/image18.png"/><Relationship Id="rId354" Type="http://schemas.openxmlformats.org/officeDocument/2006/relationships/tags" Target="../tags/tag394.xml"/><Relationship Id="rId353" Type="http://schemas.openxmlformats.org/officeDocument/2006/relationships/tags" Target="../tags/tag393.xml"/><Relationship Id="rId352" Type="http://schemas.openxmlformats.org/officeDocument/2006/relationships/image" Target="../media/image17.png"/><Relationship Id="rId351" Type="http://schemas.openxmlformats.org/officeDocument/2006/relationships/tags" Target="../tags/tag392.xml"/><Relationship Id="rId350" Type="http://schemas.openxmlformats.org/officeDocument/2006/relationships/tags" Target="../tags/tag391.xml"/><Relationship Id="rId35" Type="http://schemas.openxmlformats.org/officeDocument/2006/relationships/tags" Target="../tags/tag97.xml"/><Relationship Id="rId349" Type="http://schemas.openxmlformats.org/officeDocument/2006/relationships/image" Target="../media/image16.wmf"/><Relationship Id="rId348" Type="http://schemas.openxmlformats.org/officeDocument/2006/relationships/oleObject" Target="../embeddings/oleObject5.bin"/><Relationship Id="rId347" Type="http://schemas.openxmlformats.org/officeDocument/2006/relationships/tags" Target="../tags/tag390.xml"/><Relationship Id="rId346" Type="http://schemas.openxmlformats.org/officeDocument/2006/relationships/tags" Target="../tags/tag389.xml"/><Relationship Id="rId345" Type="http://schemas.openxmlformats.org/officeDocument/2006/relationships/tags" Target="../tags/tag388.xml"/><Relationship Id="rId344" Type="http://schemas.openxmlformats.org/officeDocument/2006/relationships/tags" Target="../tags/tag387.xml"/><Relationship Id="rId343" Type="http://schemas.openxmlformats.org/officeDocument/2006/relationships/tags" Target="../tags/tag386.xml"/><Relationship Id="rId342" Type="http://schemas.openxmlformats.org/officeDocument/2006/relationships/image" Target="../media/image15.png"/><Relationship Id="rId341" Type="http://schemas.openxmlformats.org/officeDocument/2006/relationships/tags" Target="../tags/tag385.xml"/><Relationship Id="rId340" Type="http://schemas.openxmlformats.org/officeDocument/2006/relationships/tags" Target="../tags/tag384.xml"/><Relationship Id="rId34" Type="http://schemas.openxmlformats.org/officeDocument/2006/relationships/tags" Target="../tags/tag96.xml"/><Relationship Id="rId339" Type="http://schemas.openxmlformats.org/officeDocument/2006/relationships/tags" Target="../tags/tag383.xml"/><Relationship Id="rId338" Type="http://schemas.openxmlformats.org/officeDocument/2006/relationships/tags" Target="../tags/tag382.xml"/><Relationship Id="rId337" Type="http://schemas.openxmlformats.org/officeDocument/2006/relationships/tags" Target="../tags/tag381.xml"/><Relationship Id="rId336" Type="http://schemas.openxmlformats.org/officeDocument/2006/relationships/tags" Target="../tags/tag380.xml"/><Relationship Id="rId335" Type="http://schemas.openxmlformats.org/officeDocument/2006/relationships/tags" Target="../tags/tag379.xml"/><Relationship Id="rId334" Type="http://schemas.openxmlformats.org/officeDocument/2006/relationships/tags" Target="../tags/tag378.xml"/><Relationship Id="rId333" Type="http://schemas.openxmlformats.org/officeDocument/2006/relationships/tags" Target="../tags/tag377.xml"/><Relationship Id="rId332" Type="http://schemas.openxmlformats.org/officeDocument/2006/relationships/tags" Target="../tags/tag376.xml"/><Relationship Id="rId331" Type="http://schemas.openxmlformats.org/officeDocument/2006/relationships/image" Target="../media/image14.png"/><Relationship Id="rId330" Type="http://schemas.openxmlformats.org/officeDocument/2006/relationships/tags" Target="../tags/tag375.xml"/><Relationship Id="rId33" Type="http://schemas.openxmlformats.org/officeDocument/2006/relationships/tags" Target="../tags/tag95.xml"/><Relationship Id="rId329" Type="http://schemas.openxmlformats.org/officeDocument/2006/relationships/tags" Target="../tags/tag374.xml"/><Relationship Id="rId328" Type="http://schemas.openxmlformats.org/officeDocument/2006/relationships/image" Target="../media/image13.png"/><Relationship Id="rId327" Type="http://schemas.openxmlformats.org/officeDocument/2006/relationships/tags" Target="../tags/tag373.xml"/><Relationship Id="rId326" Type="http://schemas.openxmlformats.org/officeDocument/2006/relationships/tags" Target="../tags/tag372.xml"/><Relationship Id="rId325" Type="http://schemas.openxmlformats.org/officeDocument/2006/relationships/image" Target="../media/image12.png"/><Relationship Id="rId324" Type="http://schemas.openxmlformats.org/officeDocument/2006/relationships/tags" Target="../tags/tag371.xml"/><Relationship Id="rId323" Type="http://schemas.openxmlformats.org/officeDocument/2006/relationships/tags" Target="../tags/tag370.xml"/><Relationship Id="rId322" Type="http://schemas.openxmlformats.org/officeDocument/2006/relationships/tags" Target="../tags/tag369.xml"/><Relationship Id="rId321" Type="http://schemas.openxmlformats.org/officeDocument/2006/relationships/tags" Target="../tags/tag368.xml"/><Relationship Id="rId320" Type="http://schemas.openxmlformats.org/officeDocument/2006/relationships/tags" Target="../tags/tag367.xml"/><Relationship Id="rId32" Type="http://schemas.openxmlformats.org/officeDocument/2006/relationships/tags" Target="../tags/tag94.xml"/><Relationship Id="rId319" Type="http://schemas.openxmlformats.org/officeDocument/2006/relationships/tags" Target="../tags/tag366.xml"/><Relationship Id="rId318" Type="http://schemas.openxmlformats.org/officeDocument/2006/relationships/tags" Target="../tags/tag365.xml"/><Relationship Id="rId317" Type="http://schemas.openxmlformats.org/officeDocument/2006/relationships/tags" Target="../tags/tag364.xml"/><Relationship Id="rId316" Type="http://schemas.openxmlformats.org/officeDocument/2006/relationships/tags" Target="../tags/tag363.xml"/><Relationship Id="rId315" Type="http://schemas.openxmlformats.org/officeDocument/2006/relationships/tags" Target="../tags/tag362.xml"/><Relationship Id="rId314" Type="http://schemas.openxmlformats.org/officeDocument/2006/relationships/tags" Target="../tags/tag361.xml"/><Relationship Id="rId313" Type="http://schemas.openxmlformats.org/officeDocument/2006/relationships/tags" Target="../tags/tag360.xml"/><Relationship Id="rId312" Type="http://schemas.openxmlformats.org/officeDocument/2006/relationships/tags" Target="../tags/tag359.xml"/><Relationship Id="rId311" Type="http://schemas.openxmlformats.org/officeDocument/2006/relationships/tags" Target="../tags/tag358.xml"/><Relationship Id="rId310" Type="http://schemas.openxmlformats.org/officeDocument/2006/relationships/tags" Target="../tags/tag357.xml"/><Relationship Id="rId31" Type="http://schemas.openxmlformats.org/officeDocument/2006/relationships/tags" Target="../tags/tag93.xml"/><Relationship Id="rId309" Type="http://schemas.openxmlformats.org/officeDocument/2006/relationships/tags" Target="../tags/tag356.xml"/><Relationship Id="rId308" Type="http://schemas.openxmlformats.org/officeDocument/2006/relationships/tags" Target="../tags/tag355.xml"/><Relationship Id="rId307" Type="http://schemas.openxmlformats.org/officeDocument/2006/relationships/tags" Target="../tags/tag354.xml"/><Relationship Id="rId306" Type="http://schemas.openxmlformats.org/officeDocument/2006/relationships/tags" Target="../tags/tag353.xml"/><Relationship Id="rId305" Type="http://schemas.openxmlformats.org/officeDocument/2006/relationships/tags" Target="../tags/tag352.xml"/><Relationship Id="rId304" Type="http://schemas.openxmlformats.org/officeDocument/2006/relationships/tags" Target="../tags/tag351.xml"/><Relationship Id="rId303" Type="http://schemas.openxmlformats.org/officeDocument/2006/relationships/tags" Target="../tags/tag350.xml"/><Relationship Id="rId302" Type="http://schemas.openxmlformats.org/officeDocument/2006/relationships/tags" Target="../tags/tag349.xml"/><Relationship Id="rId301" Type="http://schemas.openxmlformats.org/officeDocument/2006/relationships/tags" Target="../tags/tag348.xml"/><Relationship Id="rId300" Type="http://schemas.openxmlformats.org/officeDocument/2006/relationships/tags" Target="../tags/tag347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9" Type="http://schemas.openxmlformats.org/officeDocument/2006/relationships/tags" Target="../tags/tag346.xml"/><Relationship Id="rId298" Type="http://schemas.openxmlformats.org/officeDocument/2006/relationships/image" Target="../media/image11.png"/><Relationship Id="rId297" Type="http://schemas.openxmlformats.org/officeDocument/2006/relationships/tags" Target="../tags/tag345.xml"/><Relationship Id="rId296" Type="http://schemas.openxmlformats.org/officeDocument/2006/relationships/tags" Target="../tags/tag344.xml"/><Relationship Id="rId295" Type="http://schemas.openxmlformats.org/officeDocument/2006/relationships/tags" Target="../tags/tag343.xml"/><Relationship Id="rId294" Type="http://schemas.openxmlformats.org/officeDocument/2006/relationships/tags" Target="../tags/tag342.xml"/><Relationship Id="rId293" Type="http://schemas.openxmlformats.org/officeDocument/2006/relationships/tags" Target="../tags/tag341.xml"/><Relationship Id="rId292" Type="http://schemas.openxmlformats.org/officeDocument/2006/relationships/tags" Target="../tags/tag340.xml"/><Relationship Id="rId291" Type="http://schemas.openxmlformats.org/officeDocument/2006/relationships/tags" Target="../tags/tag339.xml"/><Relationship Id="rId290" Type="http://schemas.openxmlformats.org/officeDocument/2006/relationships/tags" Target="../tags/tag338.xml"/><Relationship Id="rId29" Type="http://schemas.openxmlformats.org/officeDocument/2006/relationships/tags" Target="../tags/tag91.xml"/><Relationship Id="rId289" Type="http://schemas.openxmlformats.org/officeDocument/2006/relationships/tags" Target="../tags/tag337.xml"/><Relationship Id="rId288" Type="http://schemas.openxmlformats.org/officeDocument/2006/relationships/tags" Target="../tags/tag336.xml"/><Relationship Id="rId287" Type="http://schemas.openxmlformats.org/officeDocument/2006/relationships/tags" Target="../tags/tag335.xml"/><Relationship Id="rId286" Type="http://schemas.openxmlformats.org/officeDocument/2006/relationships/tags" Target="../tags/tag334.xml"/><Relationship Id="rId285" Type="http://schemas.openxmlformats.org/officeDocument/2006/relationships/tags" Target="../tags/tag333.xml"/><Relationship Id="rId284" Type="http://schemas.openxmlformats.org/officeDocument/2006/relationships/tags" Target="../tags/tag332.xml"/><Relationship Id="rId283" Type="http://schemas.openxmlformats.org/officeDocument/2006/relationships/tags" Target="../tags/tag331.xml"/><Relationship Id="rId282" Type="http://schemas.openxmlformats.org/officeDocument/2006/relationships/tags" Target="../tags/tag330.xml"/><Relationship Id="rId281" Type="http://schemas.openxmlformats.org/officeDocument/2006/relationships/tags" Target="../tags/tag329.xml"/><Relationship Id="rId280" Type="http://schemas.openxmlformats.org/officeDocument/2006/relationships/tags" Target="../tags/tag328.xml"/><Relationship Id="rId28" Type="http://schemas.openxmlformats.org/officeDocument/2006/relationships/tags" Target="../tags/tag90.xml"/><Relationship Id="rId279" Type="http://schemas.openxmlformats.org/officeDocument/2006/relationships/tags" Target="../tags/tag327.xml"/><Relationship Id="rId278" Type="http://schemas.openxmlformats.org/officeDocument/2006/relationships/image" Target="../media/image10.svg"/><Relationship Id="rId277" Type="http://schemas.openxmlformats.org/officeDocument/2006/relationships/image" Target="../media/image9.png"/><Relationship Id="rId276" Type="http://schemas.openxmlformats.org/officeDocument/2006/relationships/tags" Target="../tags/tag326.xml"/><Relationship Id="rId275" Type="http://schemas.openxmlformats.org/officeDocument/2006/relationships/tags" Target="../tags/tag325.xml"/><Relationship Id="rId274" Type="http://schemas.openxmlformats.org/officeDocument/2006/relationships/tags" Target="../tags/tag324.xml"/><Relationship Id="rId273" Type="http://schemas.openxmlformats.org/officeDocument/2006/relationships/tags" Target="../tags/tag323.xml"/><Relationship Id="rId272" Type="http://schemas.openxmlformats.org/officeDocument/2006/relationships/tags" Target="../tags/tag322.xml"/><Relationship Id="rId271" Type="http://schemas.openxmlformats.org/officeDocument/2006/relationships/tags" Target="../tags/tag321.xml"/><Relationship Id="rId270" Type="http://schemas.openxmlformats.org/officeDocument/2006/relationships/tags" Target="../tags/tag320.xml"/><Relationship Id="rId27" Type="http://schemas.openxmlformats.org/officeDocument/2006/relationships/tags" Target="../tags/tag89.xml"/><Relationship Id="rId269" Type="http://schemas.openxmlformats.org/officeDocument/2006/relationships/tags" Target="../tags/tag319.xml"/><Relationship Id="rId268" Type="http://schemas.openxmlformats.org/officeDocument/2006/relationships/tags" Target="../tags/tag318.xml"/><Relationship Id="rId267" Type="http://schemas.openxmlformats.org/officeDocument/2006/relationships/tags" Target="../tags/tag317.xml"/><Relationship Id="rId266" Type="http://schemas.openxmlformats.org/officeDocument/2006/relationships/tags" Target="../tags/tag316.xml"/><Relationship Id="rId265" Type="http://schemas.openxmlformats.org/officeDocument/2006/relationships/tags" Target="../tags/tag315.xml"/><Relationship Id="rId264" Type="http://schemas.openxmlformats.org/officeDocument/2006/relationships/tags" Target="../tags/tag314.xml"/><Relationship Id="rId263" Type="http://schemas.openxmlformats.org/officeDocument/2006/relationships/image" Target="../media/image8.wmf"/><Relationship Id="rId262" Type="http://schemas.openxmlformats.org/officeDocument/2006/relationships/oleObject" Target="../embeddings/oleObject4.bin"/><Relationship Id="rId261" Type="http://schemas.openxmlformats.org/officeDocument/2006/relationships/tags" Target="../tags/tag313.xml"/><Relationship Id="rId260" Type="http://schemas.openxmlformats.org/officeDocument/2006/relationships/image" Target="../media/image7.wmf"/><Relationship Id="rId26" Type="http://schemas.openxmlformats.org/officeDocument/2006/relationships/tags" Target="../tags/tag88.xml"/><Relationship Id="rId259" Type="http://schemas.openxmlformats.org/officeDocument/2006/relationships/oleObject" Target="../embeddings/oleObject3.bin"/><Relationship Id="rId258" Type="http://schemas.openxmlformats.org/officeDocument/2006/relationships/tags" Target="../tags/tag312.xml"/><Relationship Id="rId257" Type="http://schemas.openxmlformats.org/officeDocument/2006/relationships/image" Target="../media/image6.wmf"/><Relationship Id="rId256" Type="http://schemas.openxmlformats.org/officeDocument/2006/relationships/oleObject" Target="../embeddings/oleObject2.bin"/><Relationship Id="rId255" Type="http://schemas.openxmlformats.org/officeDocument/2006/relationships/tags" Target="../tags/tag311.xml"/><Relationship Id="rId254" Type="http://schemas.openxmlformats.org/officeDocument/2006/relationships/image" Target="../media/image5.wmf"/><Relationship Id="rId253" Type="http://schemas.openxmlformats.org/officeDocument/2006/relationships/oleObject" Target="../embeddings/oleObject1.bin"/><Relationship Id="rId252" Type="http://schemas.openxmlformats.org/officeDocument/2006/relationships/tags" Target="../tags/tag310.xml"/><Relationship Id="rId251" Type="http://schemas.openxmlformats.org/officeDocument/2006/relationships/tags" Target="../tags/tag309.xml"/><Relationship Id="rId250" Type="http://schemas.openxmlformats.org/officeDocument/2006/relationships/tags" Target="../tags/tag308.xml"/><Relationship Id="rId25" Type="http://schemas.openxmlformats.org/officeDocument/2006/relationships/tags" Target="../tags/tag87.xml"/><Relationship Id="rId249" Type="http://schemas.openxmlformats.org/officeDocument/2006/relationships/tags" Target="../tags/tag307.xml"/><Relationship Id="rId248" Type="http://schemas.openxmlformats.org/officeDocument/2006/relationships/tags" Target="../tags/tag306.xml"/><Relationship Id="rId247" Type="http://schemas.openxmlformats.org/officeDocument/2006/relationships/tags" Target="../tags/tag305.xml"/><Relationship Id="rId246" Type="http://schemas.openxmlformats.org/officeDocument/2006/relationships/tags" Target="../tags/tag304.xml"/><Relationship Id="rId245" Type="http://schemas.openxmlformats.org/officeDocument/2006/relationships/tags" Target="../tags/tag303.xml"/><Relationship Id="rId244" Type="http://schemas.openxmlformats.org/officeDocument/2006/relationships/tags" Target="../tags/tag302.xml"/><Relationship Id="rId243" Type="http://schemas.openxmlformats.org/officeDocument/2006/relationships/tags" Target="../tags/tag301.xml"/><Relationship Id="rId242" Type="http://schemas.openxmlformats.org/officeDocument/2006/relationships/tags" Target="../tags/tag300.xml"/><Relationship Id="rId241" Type="http://schemas.openxmlformats.org/officeDocument/2006/relationships/tags" Target="../tags/tag299.xml"/><Relationship Id="rId240" Type="http://schemas.openxmlformats.org/officeDocument/2006/relationships/tags" Target="../tags/tag298.xml"/><Relationship Id="rId24" Type="http://schemas.openxmlformats.org/officeDocument/2006/relationships/tags" Target="../tags/tag86.xml"/><Relationship Id="rId239" Type="http://schemas.openxmlformats.org/officeDocument/2006/relationships/tags" Target="../tags/tag297.xml"/><Relationship Id="rId238" Type="http://schemas.openxmlformats.org/officeDocument/2006/relationships/tags" Target="../tags/tag296.xml"/><Relationship Id="rId237" Type="http://schemas.openxmlformats.org/officeDocument/2006/relationships/tags" Target="../tags/tag295.xml"/><Relationship Id="rId236" Type="http://schemas.openxmlformats.org/officeDocument/2006/relationships/tags" Target="../tags/tag294.xml"/><Relationship Id="rId235" Type="http://schemas.openxmlformats.org/officeDocument/2006/relationships/tags" Target="../tags/tag293.xml"/><Relationship Id="rId234" Type="http://schemas.openxmlformats.org/officeDocument/2006/relationships/tags" Target="../tags/tag292.xml"/><Relationship Id="rId233" Type="http://schemas.openxmlformats.org/officeDocument/2006/relationships/tags" Target="../tags/tag291.xml"/><Relationship Id="rId232" Type="http://schemas.openxmlformats.org/officeDocument/2006/relationships/tags" Target="../tags/tag290.xml"/><Relationship Id="rId231" Type="http://schemas.openxmlformats.org/officeDocument/2006/relationships/tags" Target="../tags/tag289.xml"/><Relationship Id="rId230" Type="http://schemas.openxmlformats.org/officeDocument/2006/relationships/tags" Target="../tags/tag288.xml"/><Relationship Id="rId23" Type="http://schemas.openxmlformats.org/officeDocument/2006/relationships/tags" Target="../tags/tag85.xml"/><Relationship Id="rId229" Type="http://schemas.openxmlformats.org/officeDocument/2006/relationships/tags" Target="../tags/tag287.xml"/><Relationship Id="rId228" Type="http://schemas.openxmlformats.org/officeDocument/2006/relationships/tags" Target="../tags/tag286.xml"/><Relationship Id="rId227" Type="http://schemas.openxmlformats.org/officeDocument/2006/relationships/tags" Target="../tags/tag285.xml"/><Relationship Id="rId226" Type="http://schemas.openxmlformats.org/officeDocument/2006/relationships/tags" Target="../tags/tag284.xml"/><Relationship Id="rId225" Type="http://schemas.openxmlformats.org/officeDocument/2006/relationships/tags" Target="../tags/tag283.xml"/><Relationship Id="rId224" Type="http://schemas.openxmlformats.org/officeDocument/2006/relationships/tags" Target="../tags/tag282.xml"/><Relationship Id="rId223" Type="http://schemas.openxmlformats.org/officeDocument/2006/relationships/tags" Target="../tags/tag281.xml"/><Relationship Id="rId222" Type="http://schemas.openxmlformats.org/officeDocument/2006/relationships/tags" Target="../tags/tag280.xml"/><Relationship Id="rId221" Type="http://schemas.openxmlformats.org/officeDocument/2006/relationships/tags" Target="../tags/tag279.xml"/><Relationship Id="rId220" Type="http://schemas.openxmlformats.org/officeDocument/2006/relationships/tags" Target="../tags/tag278.xml"/><Relationship Id="rId22" Type="http://schemas.openxmlformats.org/officeDocument/2006/relationships/tags" Target="../tags/tag84.xml"/><Relationship Id="rId219" Type="http://schemas.openxmlformats.org/officeDocument/2006/relationships/tags" Target="../tags/tag277.xml"/><Relationship Id="rId218" Type="http://schemas.openxmlformats.org/officeDocument/2006/relationships/tags" Target="../tags/tag276.xml"/><Relationship Id="rId217" Type="http://schemas.openxmlformats.org/officeDocument/2006/relationships/tags" Target="../tags/tag275.xml"/><Relationship Id="rId216" Type="http://schemas.openxmlformats.org/officeDocument/2006/relationships/tags" Target="../tags/tag274.xml"/><Relationship Id="rId215" Type="http://schemas.openxmlformats.org/officeDocument/2006/relationships/tags" Target="../tags/tag273.xml"/><Relationship Id="rId214" Type="http://schemas.openxmlformats.org/officeDocument/2006/relationships/tags" Target="../tags/tag272.xml"/><Relationship Id="rId213" Type="http://schemas.openxmlformats.org/officeDocument/2006/relationships/tags" Target="../tags/tag271.xml"/><Relationship Id="rId212" Type="http://schemas.openxmlformats.org/officeDocument/2006/relationships/tags" Target="../tags/tag270.xml"/><Relationship Id="rId211" Type="http://schemas.openxmlformats.org/officeDocument/2006/relationships/tags" Target="../tags/tag269.xml"/><Relationship Id="rId210" Type="http://schemas.openxmlformats.org/officeDocument/2006/relationships/tags" Target="../tags/tag268.xml"/><Relationship Id="rId21" Type="http://schemas.openxmlformats.org/officeDocument/2006/relationships/tags" Target="../tags/tag83.xml"/><Relationship Id="rId209" Type="http://schemas.openxmlformats.org/officeDocument/2006/relationships/tags" Target="../tags/tag267.xml"/><Relationship Id="rId208" Type="http://schemas.openxmlformats.org/officeDocument/2006/relationships/tags" Target="../tags/tag266.xml"/><Relationship Id="rId207" Type="http://schemas.openxmlformats.org/officeDocument/2006/relationships/tags" Target="../tags/tag265.xml"/><Relationship Id="rId206" Type="http://schemas.openxmlformats.org/officeDocument/2006/relationships/tags" Target="../tags/tag264.xml"/><Relationship Id="rId205" Type="http://schemas.openxmlformats.org/officeDocument/2006/relationships/tags" Target="../tags/tag263.xml"/><Relationship Id="rId204" Type="http://schemas.openxmlformats.org/officeDocument/2006/relationships/tags" Target="../tags/tag262.xml"/><Relationship Id="rId203" Type="http://schemas.openxmlformats.org/officeDocument/2006/relationships/tags" Target="../tags/tag261.xml"/><Relationship Id="rId202" Type="http://schemas.openxmlformats.org/officeDocument/2006/relationships/tags" Target="../tags/tag260.xml"/><Relationship Id="rId201" Type="http://schemas.openxmlformats.org/officeDocument/2006/relationships/tags" Target="../tags/tag259.xml"/><Relationship Id="rId200" Type="http://schemas.openxmlformats.org/officeDocument/2006/relationships/tags" Target="../tags/tag258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9" Type="http://schemas.openxmlformats.org/officeDocument/2006/relationships/tags" Target="../tags/tag257.xml"/><Relationship Id="rId198" Type="http://schemas.openxmlformats.org/officeDocument/2006/relationships/tags" Target="../tags/tag256.xml"/><Relationship Id="rId197" Type="http://schemas.openxmlformats.org/officeDocument/2006/relationships/tags" Target="../tags/tag255.xml"/><Relationship Id="rId196" Type="http://schemas.openxmlformats.org/officeDocument/2006/relationships/tags" Target="../tags/tag254.xml"/><Relationship Id="rId195" Type="http://schemas.openxmlformats.org/officeDocument/2006/relationships/tags" Target="../tags/tag253.xml"/><Relationship Id="rId194" Type="http://schemas.openxmlformats.org/officeDocument/2006/relationships/tags" Target="../tags/tag252.xml"/><Relationship Id="rId193" Type="http://schemas.openxmlformats.org/officeDocument/2006/relationships/tags" Target="../tags/tag251.xml"/><Relationship Id="rId192" Type="http://schemas.openxmlformats.org/officeDocument/2006/relationships/tags" Target="../tags/tag250.xml"/><Relationship Id="rId191" Type="http://schemas.openxmlformats.org/officeDocument/2006/relationships/tags" Target="../tags/tag249.xml"/><Relationship Id="rId190" Type="http://schemas.openxmlformats.org/officeDocument/2006/relationships/tags" Target="../tags/tag248.xml"/><Relationship Id="rId19" Type="http://schemas.openxmlformats.org/officeDocument/2006/relationships/tags" Target="../tags/tag81.xml"/><Relationship Id="rId189" Type="http://schemas.openxmlformats.org/officeDocument/2006/relationships/tags" Target="../tags/tag247.xml"/><Relationship Id="rId188" Type="http://schemas.openxmlformats.org/officeDocument/2006/relationships/tags" Target="../tags/tag246.xml"/><Relationship Id="rId187" Type="http://schemas.openxmlformats.org/officeDocument/2006/relationships/tags" Target="../tags/tag245.xml"/><Relationship Id="rId186" Type="http://schemas.openxmlformats.org/officeDocument/2006/relationships/tags" Target="../tags/tag244.xml"/><Relationship Id="rId185" Type="http://schemas.openxmlformats.org/officeDocument/2006/relationships/tags" Target="../tags/tag243.xml"/><Relationship Id="rId184" Type="http://schemas.openxmlformats.org/officeDocument/2006/relationships/tags" Target="../tags/tag242.xml"/><Relationship Id="rId183" Type="http://schemas.openxmlformats.org/officeDocument/2006/relationships/tags" Target="../tags/tag241.xml"/><Relationship Id="rId182" Type="http://schemas.openxmlformats.org/officeDocument/2006/relationships/tags" Target="../tags/tag240.xml"/><Relationship Id="rId181" Type="http://schemas.openxmlformats.org/officeDocument/2006/relationships/tags" Target="../tags/tag239.xml"/><Relationship Id="rId180" Type="http://schemas.openxmlformats.org/officeDocument/2006/relationships/tags" Target="../tags/tag238.xml"/><Relationship Id="rId18" Type="http://schemas.openxmlformats.org/officeDocument/2006/relationships/tags" Target="../tags/tag80.xml"/><Relationship Id="rId179" Type="http://schemas.openxmlformats.org/officeDocument/2006/relationships/tags" Target="../tags/tag237.xml"/><Relationship Id="rId178" Type="http://schemas.openxmlformats.org/officeDocument/2006/relationships/tags" Target="../tags/tag236.xml"/><Relationship Id="rId177" Type="http://schemas.openxmlformats.org/officeDocument/2006/relationships/tags" Target="../tags/tag235.xml"/><Relationship Id="rId176" Type="http://schemas.openxmlformats.org/officeDocument/2006/relationships/tags" Target="../tags/tag234.xml"/><Relationship Id="rId175" Type="http://schemas.openxmlformats.org/officeDocument/2006/relationships/tags" Target="../tags/tag233.xml"/><Relationship Id="rId174" Type="http://schemas.openxmlformats.org/officeDocument/2006/relationships/tags" Target="../tags/tag232.xml"/><Relationship Id="rId173" Type="http://schemas.openxmlformats.org/officeDocument/2006/relationships/tags" Target="../tags/tag231.xml"/><Relationship Id="rId172" Type="http://schemas.openxmlformats.org/officeDocument/2006/relationships/tags" Target="../tags/tag230.xml"/><Relationship Id="rId171" Type="http://schemas.openxmlformats.org/officeDocument/2006/relationships/tags" Target="../tags/tag229.xml"/><Relationship Id="rId170" Type="http://schemas.openxmlformats.org/officeDocument/2006/relationships/tags" Target="../tags/tag228.xml"/><Relationship Id="rId17" Type="http://schemas.openxmlformats.org/officeDocument/2006/relationships/tags" Target="../tags/tag79.xml"/><Relationship Id="rId169" Type="http://schemas.openxmlformats.org/officeDocument/2006/relationships/tags" Target="../tags/tag227.xml"/><Relationship Id="rId168" Type="http://schemas.openxmlformats.org/officeDocument/2006/relationships/tags" Target="../tags/tag226.xml"/><Relationship Id="rId167" Type="http://schemas.openxmlformats.org/officeDocument/2006/relationships/tags" Target="../tags/tag225.xml"/><Relationship Id="rId166" Type="http://schemas.openxmlformats.org/officeDocument/2006/relationships/tags" Target="../tags/tag224.xml"/><Relationship Id="rId165" Type="http://schemas.openxmlformats.org/officeDocument/2006/relationships/tags" Target="../tags/tag223.xml"/><Relationship Id="rId164" Type="http://schemas.openxmlformats.org/officeDocument/2006/relationships/tags" Target="../tags/tag222.xml"/><Relationship Id="rId163" Type="http://schemas.openxmlformats.org/officeDocument/2006/relationships/tags" Target="../tags/tag221.xml"/><Relationship Id="rId162" Type="http://schemas.openxmlformats.org/officeDocument/2006/relationships/tags" Target="../tags/tag220.xml"/><Relationship Id="rId161" Type="http://schemas.openxmlformats.org/officeDocument/2006/relationships/image" Target="../media/image4.svg"/><Relationship Id="rId160" Type="http://schemas.openxmlformats.org/officeDocument/2006/relationships/image" Target="../media/image3.png"/><Relationship Id="rId16" Type="http://schemas.openxmlformats.org/officeDocument/2006/relationships/tags" Target="../tags/tag78.xml"/><Relationship Id="rId159" Type="http://schemas.openxmlformats.org/officeDocument/2006/relationships/tags" Target="../tags/tag219.xml"/><Relationship Id="rId158" Type="http://schemas.openxmlformats.org/officeDocument/2006/relationships/tags" Target="../tags/tag218.xml"/><Relationship Id="rId157" Type="http://schemas.openxmlformats.org/officeDocument/2006/relationships/image" Target="../media/image2.png"/><Relationship Id="rId156" Type="http://schemas.openxmlformats.org/officeDocument/2006/relationships/tags" Target="../tags/tag217.xml"/><Relationship Id="rId155" Type="http://schemas.openxmlformats.org/officeDocument/2006/relationships/tags" Target="../tags/tag216.xml"/><Relationship Id="rId154" Type="http://schemas.openxmlformats.org/officeDocument/2006/relationships/tags" Target="../tags/tag215.xml"/><Relationship Id="rId153" Type="http://schemas.openxmlformats.org/officeDocument/2006/relationships/tags" Target="../tags/tag214.xml"/><Relationship Id="rId152" Type="http://schemas.openxmlformats.org/officeDocument/2006/relationships/tags" Target="../tags/tag213.xml"/><Relationship Id="rId151" Type="http://schemas.openxmlformats.org/officeDocument/2006/relationships/tags" Target="../tags/tag212.xml"/><Relationship Id="rId150" Type="http://schemas.openxmlformats.org/officeDocument/2006/relationships/tags" Target="../tags/tag211.xml"/><Relationship Id="rId15" Type="http://schemas.openxmlformats.org/officeDocument/2006/relationships/tags" Target="../tags/tag77.xml"/><Relationship Id="rId149" Type="http://schemas.openxmlformats.org/officeDocument/2006/relationships/tags" Target="../tags/tag210.xml"/><Relationship Id="rId148" Type="http://schemas.openxmlformats.org/officeDocument/2006/relationships/tags" Target="../tags/tag209.xml"/><Relationship Id="rId147" Type="http://schemas.openxmlformats.org/officeDocument/2006/relationships/tags" Target="../tags/tag208.xml"/><Relationship Id="rId146" Type="http://schemas.openxmlformats.org/officeDocument/2006/relationships/tags" Target="../tags/tag207.xml"/><Relationship Id="rId145" Type="http://schemas.openxmlformats.org/officeDocument/2006/relationships/tags" Target="../tags/tag206.xml"/><Relationship Id="rId144" Type="http://schemas.openxmlformats.org/officeDocument/2006/relationships/tags" Target="../tags/tag205.xml"/><Relationship Id="rId143" Type="http://schemas.openxmlformats.org/officeDocument/2006/relationships/tags" Target="../tags/tag204.xml"/><Relationship Id="rId142" Type="http://schemas.openxmlformats.org/officeDocument/2006/relationships/tags" Target="../tags/tag203.xml"/><Relationship Id="rId141" Type="http://schemas.openxmlformats.org/officeDocument/2006/relationships/tags" Target="../tags/tag202.xml"/><Relationship Id="rId140" Type="http://schemas.openxmlformats.org/officeDocument/2006/relationships/tags" Target="../tags/tag201.xml"/><Relationship Id="rId14" Type="http://schemas.openxmlformats.org/officeDocument/2006/relationships/tags" Target="../tags/tag76.xml"/><Relationship Id="rId139" Type="http://schemas.openxmlformats.org/officeDocument/2006/relationships/tags" Target="../tags/tag200.xml"/><Relationship Id="rId138" Type="http://schemas.openxmlformats.org/officeDocument/2006/relationships/tags" Target="../tags/tag199.xml"/><Relationship Id="rId137" Type="http://schemas.openxmlformats.org/officeDocument/2006/relationships/tags" Target="../tags/tag198.xml"/><Relationship Id="rId136" Type="http://schemas.openxmlformats.org/officeDocument/2006/relationships/tags" Target="../tags/tag197.xml"/><Relationship Id="rId135" Type="http://schemas.openxmlformats.org/officeDocument/2006/relationships/tags" Target="../tags/tag196.xml"/><Relationship Id="rId134" Type="http://schemas.openxmlformats.org/officeDocument/2006/relationships/tags" Target="../tags/tag195.xml"/><Relationship Id="rId133" Type="http://schemas.openxmlformats.org/officeDocument/2006/relationships/tags" Target="../tags/tag194.xml"/><Relationship Id="rId132" Type="http://schemas.openxmlformats.org/officeDocument/2006/relationships/tags" Target="../tags/tag193.xml"/><Relationship Id="rId131" Type="http://schemas.openxmlformats.org/officeDocument/2006/relationships/tags" Target="../tags/tag192.xml"/><Relationship Id="rId130" Type="http://schemas.openxmlformats.org/officeDocument/2006/relationships/tags" Target="../tags/tag191.xml"/><Relationship Id="rId13" Type="http://schemas.openxmlformats.org/officeDocument/2006/relationships/tags" Target="../tags/tag75.xml"/><Relationship Id="rId129" Type="http://schemas.openxmlformats.org/officeDocument/2006/relationships/tags" Target="../tags/tag190.xml"/><Relationship Id="rId128" Type="http://schemas.openxmlformats.org/officeDocument/2006/relationships/tags" Target="../tags/tag189.xml"/><Relationship Id="rId127" Type="http://schemas.openxmlformats.org/officeDocument/2006/relationships/tags" Target="../tags/tag188.xml"/><Relationship Id="rId126" Type="http://schemas.openxmlformats.org/officeDocument/2006/relationships/tags" Target="../tags/tag187.xml"/><Relationship Id="rId125" Type="http://schemas.openxmlformats.org/officeDocument/2006/relationships/tags" Target="../tags/tag186.xml"/><Relationship Id="rId124" Type="http://schemas.openxmlformats.org/officeDocument/2006/relationships/tags" Target="../tags/tag185.xml"/><Relationship Id="rId123" Type="http://schemas.openxmlformats.org/officeDocument/2006/relationships/tags" Target="../tags/tag184.xml"/><Relationship Id="rId122" Type="http://schemas.openxmlformats.org/officeDocument/2006/relationships/tags" Target="../tags/tag183.xml"/><Relationship Id="rId121" Type="http://schemas.openxmlformats.org/officeDocument/2006/relationships/tags" Target="../tags/tag182.xml"/><Relationship Id="rId120" Type="http://schemas.openxmlformats.org/officeDocument/2006/relationships/tags" Target="../tags/tag181.xml"/><Relationship Id="rId12" Type="http://schemas.openxmlformats.org/officeDocument/2006/relationships/tags" Target="../tags/tag74.xml"/><Relationship Id="rId119" Type="http://schemas.openxmlformats.org/officeDocument/2006/relationships/tags" Target="../tags/tag180.xml"/><Relationship Id="rId118" Type="http://schemas.openxmlformats.org/officeDocument/2006/relationships/tags" Target="../tags/tag179.xml"/><Relationship Id="rId117" Type="http://schemas.openxmlformats.org/officeDocument/2006/relationships/tags" Target="../tags/tag178.xml"/><Relationship Id="rId116" Type="http://schemas.openxmlformats.org/officeDocument/2006/relationships/tags" Target="../tags/tag177.xml"/><Relationship Id="rId115" Type="http://schemas.openxmlformats.org/officeDocument/2006/relationships/tags" Target="../tags/tag176.xml"/><Relationship Id="rId114" Type="http://schemas.openxmlformats.org/officeDocument/2006/relationships/tags" Target="../tags/tag175.xml"/><Relationship Id="rId113" Type="http://schemas.openxmlformats.org/officeDocument/2006/relationships/tags" Target="../tags/tag174.xml"/><Relationship Id="rId112" Type="http://schemas.openxmlformats.org/officeDocument/2006/relationships/tags" Target="../tags/tag173.xml"/><Relationship Id="rId111" Type="http://schemas.openxmlformats.org/officeDocument/2006/relationships/tags" Target="../tags/tag172.xml"/><Relationship Id="rId110" Type="http://schemas.openxmlformats.org/officeDocument/2006/relationships/tags" Target="../tags/tag171.xml"/><Relationship Id="rId11" Type="http://schemas.openxmlformats.org/officeDocument/2006/relationships/tags" Target="../tags/tag73.xml"/><Relationship Id="rId109" Type="http://schemas.openxmlformats.org/officeDocument/2006/relationships/tags" Target="../tags/tag170.xml"/><Relationship Id="rId108" Type="http://schemas.openxmlformats.org/officeDocument/2006/relationships/tags" Target="../tags/tag169.xml"/><Relationship Id="rId107" Type="http://schemas.openxmlformats.org/officeDocument/2006/relationships/tags" Target="../tags/tag168.xml"/><Relationship Id="rId106" Type="http://schemas.openxmlformats.org/officeDocument/2006/relationships/tags" Target="../tags/tag167.xml"/><Relationship Id="rId105" Type="http://schemas.openxmlformats.org/officeDocument/2006/relationships/tags" Target="../tags/tag166.xml"/><Relationship Id="rId104" Type="http://schemas.openxmlformats.org/officeDocument/2006/relationships/tags" Target="../tags/tag165.xml"/><Relationship Id="rId103" Type="http://schemas.openxmlformats.org/officeDocument/2006/relationships/tags" Target="../tags/tag164.xml"/><Relationship Id="rId1027" Type="http://schemas.openxmlformats.org/officeDocument/2006/relationships/notesSlide" Target="../notesSlides/notesSlide1.xml"/><Relationship Id="rId1026" Type="http://schemas.openxmlformats.org/officeDocument/2006/relationships/vmlDrawing" Target="../drawings/vmlDrawing1.vml"/><Relationship Id="rId1025" Type="http://schemas.openxmlformats.org/officeDocument/2006/relationships/slideLayout" Target="../slideLayouts/slideLayout1.xml"/><Relationship Id="rId1024" Type="http://schemas.openxmlformats.org/officeDocument/2006/relationships/tags" Target="../tags/tag1047.xml"/><Relationship Id="rId1023" Type="http://schemas.openxmlformats.org/officeDocument/2006/relationships/tags" Target="../tags/tag1046.xml"/><Relationship Id="rId1022" Type="http://schemas.openxmlformats.org/officeDocument/2006/relationships/tags" Target="../tags/tag1045.xml"/><Relationship Id="rId1021" Type="http://schemas.openxmlformats.org/officeDocument/2006/relationships/tags" Target="../tags/tag1044.xml"/><Relationship Id="rId1020" Type="http://schemas.openxmlformats.org/officeDocument/2006/relationships/tags" Target="../tags/tag1043.xml"/><Relationship Id="rId102" Type="http://schemas.openxmlformats.org/officeDocument/2006/relationships/image" Target="../media/image1.png"/><Relationship Id="rId1019" Type="http://schemas.openxmlformats.org/officeDocument/2006/relationships/tags" Target="../tags/tag1042.xml"/><Relationship Id="rId1018" Type="http://schemas.openxmlformats.org/officeDocument/2006/relationships/tags" Target="../tags/tag1041.xml"/><Relationship Id="rId1017" Type="http://schemas.openxmlformats.org/officeDocument/2006/relationships/tags" Target="../tags/tag1040.xml"/><Relationship Id="rId1016" Type="http://schemas.openxmlformats.org/officeDocument/2006/relationships/tags" Target="../tags/tag1039.xml"/><Relationship Id="rId1015" Type="http://schemas.openxmlformats.org/officeDocument/2006/relationships/tags" Target="../tags/tag1038.xml"/><Relationship Id="rId1014" Type="http://schemas.openxmlformats.org/officeDocument/2006/relationships/tags" Target="../tags/tag1037.xml"/><Relationship Id="rId1013" Type="http://schemas.openxmlformats.org/officeDocument/2006/relationships/tags" Target="../tags/tag1036.xml"/><Relationship Id="rId1012" Type="http://schemas.openxmlformats.org/officeDocument/2006/relationships/tags" Target="../tags/tag1035.xml"/><Relationship Id="rId1011" Type="http://schemas.openxmlformats.org/officeDocument/2006/relationships/tags" Target="../tags/tag1034.xml"/><Relationship Id="rId1010" Type="http://schemas.openxmlformats.org/officeDocument/2006/relationships/tags" Target="../tags/tag1033.xml"/><Relationship Id="rId101" Type="http://schemas.openxmlformats.org/officeDocument/2006/relationships/tags" Target="../tags/tag163.xml"/><Relationship Id="rId1009" Type="http://schemas.openxmlformats.org/officeDocument/2006/relationships/image" Target="../media/image33.png"/><Relationship Id="rId1008" Type="http://schemas.openxmlformats.org/officeDocument/2006/relationships/tags" Target="../tags/tag1032.xml"/><Relationship Id="rId1007" Type="http://schemas.openxmlformats.org/officeDocument/2006/relationships/tags" Target="../tags/tag1031.xml"/><Relationship Id="rId1006" Type="http://schemas.openxmlformats.org/officeDocument/2006/relationships/oleObject" Target="../embeddings/oleObject6.bin"/><Relationship Id="rId1005" Type="http://schemas.openxmlformats.org/officeDocument/2006/relationships/tags" Target="../tags/tag1030.xml"/><Relationship Id="rId1004" Type="http://schemas.openxmlformats.org/officeDocument/2006/relationships/tags" Target="../tags/tag1029.xml"/><Relationship Id="rId1003" Type="http://schemas.openxmlformats.org/officeDocument/2006/relationships/tags" Target="../tags/tag1028.xml"/><Relationship Id="rId1002" Type="http://schemas.openxmlformats.org/officeDocument/2006/relationships/tags" Target="../tags/tag1027.xml"/><Relationship Id="rId1001" Type="http://schemas.openxmlformats.org/officeDocument/2006/relationships/tags" Target="../tags/tag1026.xml"/><Relationship Id="rId1000" Type="http://schemas.openxmlformats.org/officeDocument/2006/relationships/tags" Target="../tags/tag1025.xml"/><Relationship Id="rId100" Type="http://schemas.openxmlformats.org/officeDocument/2006/relationships/tags" Target="../tags/tag162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立方体 69"/>
          <p:cNvSpPr/>
          <p:nvPr>
            <p:custDataLst>
              <p:tags r:id="rId1"/>
            </p:custDataLst>
          </p:nvPr>
        </p:nvSpPr>
        <p:spPr>
          <a:xfrm>
            <a:off x="4967605" y="2595880"/>
            <a:ext cx="1034415" cy="664845"/>
          </a:xfrm>
          <a:prstGeom prst="cube">
            <a:avLst>
              <a:gd name="adj" fmla="val 96561"/>
            </a:avLst>
          </a:prstGeom>
          <a:solidFill>
            <a:srgbClr val="82D9A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立方体 30"/>
          <p:cNvSpPr/>
          <p:nvPr>
            <p:custDataLst>
              <p:tags r:id="rId2"/>
            </p:custDataLst>
          </p:nvPr>
        </p:nvSpPr>
        <p:spPr>
          <a:xfrm>
            <a:off x="4986020" y="2385060"/>
            <a:ext cx="1034415" cy="664845"/>
          </a:xfrm>
          <a:prstGeom prst="cube">
            <a:avLst>
              <a:gd name="adj" fmla="val 96561"/>
            </a:avLst>
          </a:prstGeom>
          <a:solidFill>
            <a:srgbClr val="A6E4C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立方体 16"/>
          <p:cNvSpPr/>
          <p:nvPr>
            <p:custDataLst>
              <p:tags r:id="rId3"/>
            </p:custDataLst>
          </p:nvPr>
        </p:nvSpPr>
        <p:spPr>
          <a:xfrm>
            <a:off x="4967605" y="2187575"/>
            <a:ext cx="1034415" cy="664845"/>
          </a:xfrm>
          <a:prstGeom prst="cube">
            <a:avLst>
              <a:gd name="adj" fmla="val 96561"/>
            </a:avLst>
          </a:prstGeom>
          <a:solidFill>
            <a:srgbClr val="C1EC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97" name="组合 2296"/>
          <p:cNvGrpSpPr/>
          <p:nvPr/>
        </p:nvGrpSpPr>
        <p:grpSpPr>
          <a:xfrm rot="0">
            <a:off x="-546100" y="2564130"/>
            <a:ext cx="3357245" cy="1387475"/>
            <a:chOff x="-202" y="5639"/>
            <a:chExt cx="5287" cy="2185"/>
          </a:xfrm>
        </p:grpSpPr>
        <p:grpSp>
          <p:nvGrpSpPr>
            <p:cNvPr id="2298" name="组合 2297"/>
            <p:cNvGrpSpPr/>
            <p:nvPr/>
          </p:nvGrpSpPr>
          <p:grpSpPr>
            <a:xfrm>
              <a:off x="798" y="5639"/>
              <a:ext cx="2666" cy="2185"/>
              <a:chOff x="-119" y="3130"/>
              <a:chExt cx="2666" cy="2185"/>
            </a:xfrm>
          </p:grpSpPr>
          <p:grpSp>
            <p:nvGrpSpPr>
              <p:cNvPr id="2299" name="组合 2298"/>
              <p:cNvGrpSpPr/>
              <p:nvPr/>
            </p:nvGrpSpPr>
            <p:grpSpPr>
              <a:xfrm>
                <a:off x="698" y="3584"/>
                <a:ext cx="1042" cy="778"/>
                <a:chOff x="2227" y="2875"/>
                <a:chExt cx="1042" cy="778"/>
              </a:xfrm>
            </p:grpSpPr>
            <p:sp>
              <p:nvSpPr>
                <p:cNvPr id="2300" name="矩形 2299"/>
                <p:cNvSpPr>
                  <a:spLocks noChangeAspect="1"/>
                </p:cNvSpPr>
                <p:nvPr>
                  <p:custDataLst>
                    <p:tags r:id="rId4"/>
                  </p:custDataLst>
                </p:nvPr>
              </p:nvSpPr>
              <p:spPr>
                <a:xfrm>
                  <a:off x="2757" y="2875"/>
                  <a:ext cx="173" cy="155"/>
                </a:xfrm>
                <a:prstGeom prst="rect">
                  <a:avLst/>
                </a:prstGeom>
                <a:solidFill>
                  <a:srgbClr val="FFBA55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1" name="矩形 2300"/>
                <p:cNvSpPr>
                  <a:spLocks noChangeAspec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2228" y="2875"/>
                  <a:ext cx="173" cy="155"/>
                </a:xfrm>
                <a:prstGeom prst="rect">
                  <a:avLst/>
                </a:prstGeom>
                <a:solidFill>
                  <a:srgbClr val="DE1A37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2" name="矩形 2301"/>
                <p:cNvSpPr>
                  <a:spLocks noChangeAspec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2581" y="2875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30000"/>
                  </a:scheme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3" name="矩形 2302"/>
                <p:cNvSpPr>
                  <a:spLocks noChangeAspec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2924" y="2875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30000"/>
                  </a:scheme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4" name="矩形 2303"/>
                <p:cNvSpPr>
                  <a:spLocks noChangeAspect="1"/>
                </p:cNvSpPr>
                <p:nvPr>
                  <p:custDataLst>
                    <p:tags r:id="rId8"/>
                  </p:custDataLst>
                </p:nvPr>
              </p:nvSpPr>
              <p:spPr>
                <a:xfrm>
                  <a:off x="2405" y="2875"/>
                  <a:ext cx="173" cy="155"/>
                </a:xfrm>
                <a:prstGeom prst="rect">
                  <a:avLst/>
                </a:prstGeom>
                <a:solidFill>
                  <a:srgbClr val="FFFFFF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5" name="矩形 2304"/>
                <p:cNvSpPr>
                  <a:spLocks noChangeAspec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3097" y="2875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30000"/>
                  </a:scheme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6" name="矩形 2305"/>
                <p:cNvSpPr>
                  <a:spLocks noChangeAspect="1"/>
                </p:cNvSpPr>
                <p:nvPr>
                  <p:custDataLst>
                    <p:tags r:id="rId10"/>
                  </p:custDataLst>
                </p:nvPr>
              </p:nvSpPr>
              <p:spPr>
                <a:xfrm>
                  <a:off x="2755" y="3031"/>
                  <a:ext cx="173" cy="155"/>
                </a:xfrm>
                <a:prstGeom prst="rect">
                  <a:avLst/>
                </a:prstGeom>
                <a:solidFill>
                  <a:srgbClr val="FFFFFF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7" name="矩形 2306"/>
                <p:cNvSpPr>
                  <a:spLocks noChangeAspect="1"/>
                </p:cNvSpPr>
                <p:nvPr>
                  <p:custDataLst>
                    <p:tags r:id="rId11"/>
                  </p:custDataLst>
                </p:nvPr>
              </p:nvSpPr>
              <p:spPr>
                <a:xfrm>
                  <a:off x="2229" y="3031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30000"/>
                  </a:scheme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8" name="矩形 2307"/>
                <p:cNvSpPr>
                  <a:spLocks noChangeAspec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2579" y="3031"/>
                  <a:ext cx="173" cy="155"/>
                </a:xfrm>
                <a:prstGeom prst="rect">
                  <a:avLst/>
                </a:prstGeom>
                <a:solidFill>
                  <a:srgbClr val="FF0000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9" name="矩形 2308"/>
                <p:cNvSpPr>
                  <a:spLocks noChangeAspect="1"/>
                </p:cNvSpPr>
                <p:nvPr>
                  <p:custDataLst>
                    <p:tags r:id="rId13"/>
                  </p:custDataLst>
                </p:nvPr>
              </p:nvSpPr>
              <p:spPr>
                <a:xfrm>
                  <a:off x="2922" y="3031"/>
                  <a:ext cx="173" cy="155"/>
                </a:xfrm>
                <a:prstGeom prst="rect">
                  <a:avLst/>
                </a:prstGeom>
                <a:solidFill>
                  <a:srgbClr val="F49FAC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0" name="矩形 2309"/>
                <p:cNvSpPr>
                  <a:spLocks noChangeAspect="1"/>
                </p:cNvSpPr>
                <p:nvPr>
                  <p:custDataLst>
                    <p:tags r:id="rId14"/>
                  </p:custDataLst>
                </p:nvPr>
              </p:nvSpPr>
              <p:spPr>
                <a:xfrm>
                  <a:off x="2403" y="3031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30000"/>
                  </a:scheme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1" name="矩形 2310"/>
                <p:cNvSpPr>
                  <a:spLocks noChangeAspect="1"/>
                </p:cNvSpPr>
                <p:nvPr>
                  <p:custDataLst>
                    <p:tags r:id="rId15"/>
                  </p:custDataLst>
                </p:nvPr>
              </p:nvSpPr>
              <p:spPr>
                <a:xfrm>
                  <a:off x="3097" y="3030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30000"/>
                  </a:scheme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2" name="矩形 2311"/>
                <p:cNvSpPr>
                  <a:spLocks noChangeAspect="1"/>
                </p:cNvSpPr>
                <p:nvPr>
                  <p:custDataLst>
                    <p:tags r:id="rId16"/>
                  </p:custDataLst>
                </p:nvPr>
              </p:nvSpPr>
              <p:spPr>
                <a:xfrm>
                  <a:off x="2757" y="3189"/>
                  <a:ext cx="173" cy="155"/>
                </a:xfrm>
                <a:prstGeom prst="rect">
                  <a:avLst/>
                </a:prstGeom>
                <a:solidFill>
                  <a:srgbClr val="FFFF00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3" name="矩形 2312"/>
                <p:cNvSpPr>
                  <a:spLocks noChangeAspect="1"/>
                </p:cNvSpPr>
                <p:nvPr>
                  <p:custDataLst>
                    <p:tags r:id="rId17"/>
                  </p:custDataLst>
                </p:nvPr>
              </p:nvSpPr>
              <p:spPr>
                <a:xfrm>
                  <a:off x="2228" y="3189"/>
                  <a:ext cx="173" cy="155"/>
                </a:xfrm>
                <a:prstGeom prst="rect">
                  <a:avLst/>
                </a:prstGeom>
                <a:solidFill>
                  <a:srgbClr val="FFFFFF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4" name="矩形 2313"/>
                <p:cNvSpPr>
                  <a:spLocks noChangeAspect="1"/>
                </p:cNvSpPr>
                <p:nvPr>
                  <p:custDataLst>
                    <p:tags r:id="rId18"/>
                  </p:custDataLst>
                </p:nvPr>
              </p:nvSpPr>
              <p:spPr>
                <a:xfrm>
                  <a:off x="2581" y="3189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30000"/>
                  </a:scheme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5" name="矩形 2314"/>
                <p:cNvSpPr>
                  <a:spLocks noChangeAspect="1"/>
                </p:cNvSpPr>
                <p:nvPr>
                  <p:custDataLst>
                    <p:tags r:id="rId19"/>
                  </p:custDataLst>
                </p:nvPr>
              </p:nvSpPr>
              <p:spPr>
                <a:xfrm>
                  <a:off x="2924" y="3189"/>
                  <a:ext cx="173" cy="155"/>
                </a:xfrm>
                <a:prstGeom prst="rect">
                  <a:avLst/>
                </a:prstGeom>
                <a:solidFill>
                  <a:srgbClr val="FCA965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6" name="矩形 2315"/>
                <p:cNvSpPr>
                  <a:spLocks noChangeAspect="1"/>
                </p:cNvSpPr>
                <p:nvPr>
                  <p:custDataLst>
                    <p:tags r:id="rId20"/>
                  </p:custDataLst>
                </p:nvPr>
              </p:nvSpPr>
              <p:spPr>
                <a:xfrm>
                  <a:off x="2405" y="3189"/>
                  <a:ext cx="173" cy="155"/>
                </a:xfrm>
                <a:prstGeom prst="rect">
                  <a:avLst/>
                </a:prstGeom>
                <a:solidFill>
                  <a:srgbClr val="FF9800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7" name="矩形 2316"/>
                <p:cNvSpPr>
                  <a:spLocks noChangeAspect="1"/>
                </p:cNvSpPr>
                <p:nvPr>
                  <p:custDataLst>
                    <p:tags r:id="rId21"/>
                  </p:custDataLst>
                </p:nvPr>
              </p:nvSpPr>
              <p:spPr>
                <a:xfrm>
                  <a:off x="3097" y="3186"/>
                  <a:ext cx="173" cy="155"/>
                </a:xfrm>
                <a:prstGeom prst="rect">
                  <a:avLst/>
                </a:prstGeom>
                <a:solidFill>
                  <a:srgbClr val="E94520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8" name="矩形 2317"/>
                <p:cNvSpPr>
                  <a:spLocks noChangeAspect="1"/>
                </p:cNvSpPr>
                <p:nvPr>
                  <p:custDataLst>
                    <p:tags r:id="rId22"/>
                  </p:custDataLst>
                </p:nvPr>
              </p:nvSpPr>
              <p:spPr>
                <a:xfrm>
                  <a:off x="2756" y="3344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30000"/>
                  </a:scheme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19" name="矩形 2318"/>
                <p:cNvSpPr>
                  <a:spLocks noChangeAspect="1"/>
                </p:cNvSpPr>
                <p:nvPr>
                  <p:custDataLst>
                    <p:tags r:id="rId23"/>
                  </p:custDataLst>
                </p:nvPr>
              </p:nvSpPr>
              <p:spPr>
                <a:xfrm>
                  <a:off x="2227" y="3344"/>
                  <a:ext cx="173" cy="155"/>
                </a:xfrm>
                <a:prstGeom prst="rect">
                  <a:avLst/>
                </a:prstGeom>
                <a:solidFill>
                  <a:srgbClr val="FFC000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0" name="矩形 2319"/>
                <p:cNvSpPr>
                  <a:spLocks noChangeAspect="1"/>
                </p:cNvSpPr>
                <p:nvPr>
                  <p:custDataLst>
                    <p:tags r:id="rId24"/>
                  </p:custDataLst>
                </p:nvPr>
              </p:nvSpPr>
              <p:spPr>
                <a:xfrm>
                  <a:off x="2580" y="3344"/>
                  <a:ext cx="173" cy="155"/>
                </a:xfrm>
                <a:prstGeom prst="rect">
                  <a:avLst/>
                </a:prstGeom>
                <a:solidFill>
                  <a:srgbClr val="F18870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1" name="矩形 2320"/>
                <p:cNvSpPr>
                  <a:spLocks noChangeAspect="1"/>
                </p:cNvSpPr>
                <p:nvPr>
                  <p:custDataLst>
                    <p:tags r:id="rId25"/>
                  </p:custDataLst>
                </p:nvPr>
              </p:nvSpPr>
              <p:spPr>
                <a:xfrm>
                  <a:off x="2923" y="3344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30000"/>
                  </a:scheme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2" name="矩形 2321"/>
                <p:cNvSpPr>
                  <a:spLocks noChangeAspect="1"/>
                </p:cNvSpPr>
                <p:nvPr>
                  <p:custDataLst>
                    <p:tags r:id="rId26"/>
                  </p:custDataLst>
                </p:nvPr>
              </p:nvSpPr>
              <p:spPr>
                <a:xfrm>
                  <a:off x="2404" y="3344"/>
                  <a:ext cx="173" cy="155"/>
                </a:xfrm>
                <a:prstGeom prst="rect">
                  <a:avLst/>
                </a:prstGeom>
                <a:solidFill>
                  <a:srgbClr val="FFFFFF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3" name="矩形 2322"/>
                <p:cNvSpPr>
                  <a:spLocks noChangeAspect="1"/>
                </p:cNvSpPr>
                <p:nvPr>
                  <p:custDataLst>
                    <p:tags r:id="rId27"/>
                  </p:custDataLst>
                </p:nvPr>
              </p:nvSpPr>
              <p:spPr>
                <a:xfrm>
                  <a:off x="3095" y="3344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30000"/>
                  </a:scheme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4" name="矩形 2323"/>
                <p:cNvSpPr>
                  <a:spLocks noChangeAspec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2756" y="3499"/>
                  <a:ext cx="173" cy="155"/>
                </a:xfrm>
                <a:prstGeom prst="rect">
                  <a:avLst/>
                </a:prstGeom>
                <a:solidFill>
                  <a:srgbClr val="F9CFC6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5" name="矩形 2324"/>
                <p:cNvSpPr>
                  <a:spLocks noChangeAspect="1"/>
                </p:cNvSpPr>
                <p:nvPr>
                  <p:custDataLst>
                    <p:tags r:id="rId29"/>
                  </p:custDataLst>
                </p:nvPr>
              </p:nvSpPr>
              <p:spPr>
                <a:xfrm>
                  <a:off x="2227" y="3499"/>
                  <a:ext cx="173" cy="155"/>
                </a:xfrm>
                <a:prstGeom prst="rect">
                  <a:avLst/>
                </a:prstGeom>
                <a:solidFill>
                  <a:srgbClr val="E94520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6" name="矩形 2325"/>
                <p:cNvSpPr>
                  <a:spLocks noChangeAspect="1"/>
                </p:cNvSpPr>
                <p:nvPr>
                  <p:custDataLst>
                    <p:tags r:id="rId30"/>
                  </p:custDataLst>
                </p:nvPr>
              </p:nvSpPr>
              <p:spPr>
                <a:xfrm>
                  <a:off x="2580" y="3499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30000"/>
                  </a:scheme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7" name="矩形 2326"/>
                <p:cNvSpPr>
                  <a:spLocks noChangeAspect="1"/>
                </p:cNvSpPr>
                <p:nvPr>
                  <p:custDataLst>
                    <p:tags r:id="rId31"/>
                  </p:custDataLst>
                </p:nvPr>
              </p:nvSpPr>
              <p:spPr>
                <a:xfrm>
                  <a:off x="2923" y="3499"/>
                  <a:ext cx="173" cy="155"/>
                </a:xfrm>
                <a:prstGeom prst="rect">
                  <a:avLst/>
                </a:prstGeom>
                <a:solidFill>
                  <a:schemeClr val="bg2">
                    <a:alpha val="30000"/>
                  </a:scheme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8" name="矩形 2327"/>
                <p:cNvSpPr>
                  <a:spLocks noChangeAspect="1"/>
                </p:cNvSpPr>
                <p:nvPr>
                  <p:custDataLst>
                    <p:tags r:id="rId32"/>
                  </p:custDataLst>
                </p:nvPr>
              </p:nvSpPr>
              <p:spPr>
                <a:xfrm>
                  <a:off x="2404" y="3499"/>
                  <a:ext cx="173" cy="155"/>
                </a:xfrm>
                <a:prstGeom prst="rect">
                  <a:avLst/>
                </a:prstGeom>
                <a:solidFill>
                  <a:srgbClr val="FFFFFF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9" name="矩形 2328"/>
                <p:cNvSpPr>
                  <a:spLocks noChangeAspect="1"/>
                </p:cNvSpPr>
                <p:nvPr>
                  <p:custDataLst>
                    <p:tags r:id="rId33"/>
                  </p:custDataLst>
                </p:nvPr>
              </p:nvSpPr>
              <p:spPr>
                <a:xfrm>
                  <a:off x="3096" y="3499"/>
                  <a:ext cx="173" cy="155"/>
                </a:xfrm>
                <a:prstGeom prst="rect">
                  <a:avLst/>
                </a:prstGeom>
                <a:solidFill>
                  <a:srgbClr val="FF0000">
                    <a:alpha val="30000"/>
                  </a:srgbClr>
                </a:solidFill>
                <a:ln w="19050"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330" name="组合 2329"/>
              <p:cNvGrpSpPr/>
              <p:nvPr/>
            </p:nvGrpSpPr>
            <p:grpSpPr>
              <a:xfrm>
                <a:off x="800" y="3682"/>
                <a:ext cx="1043" cy="779"/>
                <a:chOff x="4971" y="3841"/>
                <a:chExt cx="1043" cy="779"/>
              </a:xfrm>
            </p:grpSpPr>
            <p:sp>
              <p:nvSpPr>
                <p:cNvPr id="2331" name="矩形 2330"/>
                <p:cNvSpPr>
                  <a:spLocks noChangeAspect="1"/>
                </p:cNvSpPr>
                <p:nvPr>
                  <p:custDataLst>
                    <p:tags r:id="rId34"/>
                  </p:custDataLst>
                </p:nvPr>
              </p:nvSpPr>
              <p:spPr>
                <a:xfrm>
                  <a:off x="5501" y="3841"/>
                  <a:ext cx="173" cy="155"/>
                </a:xfrm>
                <a:prstGeom prst="rect">
                  <a:avLst/>
                </a:prstGeom>
                <a:solidFill>
                  <a:srgbClr val="FFBA55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2" name="矩形 2331"/>
                <p:cNvSpPr>
                  <a:spLocks noChangeAspect="1"/>
                </p:cNvSpPr>
                <p:nvPr>
                  <p:custDataLst>
                    <p:tags r:id="rId35"/>
                  </p:custDataLst>
                </p:nvPr>
              </p:nvSpPr>
              <p:spPr>
                <a:xfrm>
                  <a:off x="4972" y="3841"/>
                  <a:ext cx="173" cy="155"/>
                </a:xfrm>
                <a:prstGeom prst="rect">
                  <a:avLst/>
                </a:prstGeom>
                <a:solidFill>
                  <a:srgbClr val="DE1A37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3" name="矩形 2332"/>
                <p:cNvSpPr>
                  <a:spLocks noChangeAspect="1"/>
                </p:cNvSpPr>
                <p:nvPr>
                  <p:custDataLst>
                    <p:tags r:id="rId36"/>
                  </p:custDataLst>
                </p:nvPr>
              </p:nvSpPr>
              <p:spPr>
                <a:xfrm>
                  <a:off x="5325" y="3841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85000"/>
                  </a:scheme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4" name="矩形 2333"/>
                <p:cNvSpPr>
                  <a:spLocks noChangeAspect="1"/>
                </p:cNvSpPr>
                <p:nvPr>
                  <p:custDataLst>
                    <p:tags r:id="rId37"/>
                  </p:custDataLst>
                </p:nvPr>
              </p:nvSpPr>
              <p:spPr>
                <a:xfrm>
                  <a:off x="5668" y="3841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85000"/>
                  </a:scheme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5" name="矩形 2334"/>
                <p:cNvSpPr>
                  <a:spLocks noChangeAspect="1"/>
                </p:cNvSpPr>
                <p:nvPr>
                  <p:custDataLst>
                    <p:tags r:id="rId38"/>
                  </p:custDataLst>
                </p:nvPr>
              </p:nvSpPr>
              <p:spPr>
                <a:xfrm>
                  <a:off x="5149" y="3841"/>
                  <a:ext cx="173" cy="155"/>
                </a:xfrm>
                <a:prstGeom prst="rect">
                  <a:avLst/>
                </a:prstGeom>
                <a:solidFill>
                  <a:srgbClr val="FFFFFF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6" name="矩形 2335"/>
                <p:cNvSpPr>
                  <a:spLocks noChangeAspect="1"/>
                </p:cNvSpPr>
                <p:nvPr>
                  <p:custDataLst>
                    <p:tags r:id="rId39"/>
                  </p:custDataLst>
                </p:nvPr>
              </p:nvSpPr>
              <p:spPr>
                <a:xfrm>
                  <a:off x="5841" y="3841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85000"/>
                  </a:scheme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7" name="矩形 2336"/>
                <p:cNvSpPr>
                  <a:spLocks noChangeAspect="1"/>
                </p:cNvSpPr>
                <p:nvPr>
                  <p:custDataLst>
                    <p:tags r:id="rId40"/>
                  </p:custDataLst>
                </p:nvPr>
              </p:nvSpPr>
              <p:spPr>
                <a:xfrm>
                  <a:off x="5499" y="3997"/>
                  <a:ext cx="173" cy="155"/>
                </a:xfrm>
                <a:prstGeom prst="rect">
                  <a:avLst/>
                </a:prstGeom>
                <a:solidFill>
                  <a:srgbClr val="FFFFFF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8" name="矩形 2337"/>
                <p:cNvSpPr>
                  <a:spLocks noChangeAspect="1"/>
                </p:cNvSpPr>
                <p:nvPr>
                  <p:custDataLst>
                    <p:tags r:id="rId41"/>
                  </p:custDataLst>
                </p:nvPr>
              </p:nvSpPr>
              <p:spPr>
                <a:xfrm>
                  <a:off x="4973" y="3997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85000"/>
                  </a:scheme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39" name="矩形 2338"/>
                <p:cNvSpPr>
                  <a:spLocks noChangeAspect="1"/>
                </p:cNvSpPr>
                <p:nvPr>
                  <p:custDataLst>
                    <p:tags r:id="rId42"/>
                  </p:custDataLst>
                </p:nvPr>
              </p:nvSpPr>
              <p:spPr>
                <a:xfrm>
                  <a:off x="5323" y="3997"/>
                  <a:ext cx="173" cy="155"/>
                </a:xfrm>
                <a:prstGeom prst="rect">
                  <a:avLst/>
                </a:prstGeom>
                <a:solidFill>
                  <a:srgbClr val="FF0000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0" name="矩形 2339"/>
                <p:cNvSpPr>
                  <a:spLocks noChangeAspect="1"/>
                </p:cNvSpPr>
                <p:nvPr>
                  <p:custDataLst>
                    <p:tags r:id="rId43"/>
                  </p:custDataLst>
                </p:nvPr>
              </p:nvSpPr>
              <p:spPr>
                <a:xfrm>
                  <a:off x="5666" y="3997"/>
                  <a:ext cx="173" cy="155"/>
                </a:xfrm>
                <a:prstGeom prst="rect">
                  <a:avLst/>
                </a:prstGeom>
                <a:solidFill>
                  <a:srgbClr val="F49FAC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1" name="矩形 2340"/>
                <p:cNvSpPr>
                  <a:spLocks noChangeAspect="1"/>
                </p:cNvSpPr>
                <p:nvPr>
                  <p:custDataLst>
                    <p:tags r:id="rId44"/>
                  </p:custDataLst>
                </p:nvPr>
              </p:nvSpPr>
              <p:spPr>
                <a:xfrm>
                  <a:off x="5147" y="3997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85000"/>
                  </a:scheme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2" name="矩形 2341"/>
                <p:cNvSpPr>
                  <a:spLocks noChangeAspect="1"/>
                </p:cNvSpPr>
                <p:nvPr>
                  <p:custDataLst>
                    <p:tags r:id="rId45"/>
                  </p:custDataLst>
                </p:nvPr>
              </p:nvSpPr>
              <p:spPr>
                <a:xfrm>
                  <a:off x="5841" y="3996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85000"/>
                  </a:scheme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3" name="矩形 2342"/>
                <p:cNvSpPr>
                  <a:spLocks noChangeAspect="1"/>
                </p:cNvSpPr>
                <p:nvPr>
                  <p:custDataLst>
                    <p:tags r:id="rId46"/>
                  </p:custDataLst>
                </p:nvPr>
              </p:nvSpPr>
              <p:spPr>
                <a:xfrm>
                  <a:off x="5501" y="4155"/>
                  <a:ext cx="173" cy="155"/>
                </a:xfrm>
                <a:prstGeom prst="rect">
                  <a:avLst/>
                </a:prstGeom>
                <a:solidFill>
                  <a:srgbClr val="FFFF00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4" name="矩形 2343"/>
                <p:cNvSpPr>
                  <a:spLocks noChangeAspect="1"/>
                </p:cNvSpPr>
                <p:nvPr>
                  <p:custDataLst>
                    <p:tags r:id="rId47"/>
                  </p:custDataLst>
                </p:nvPr>
              </p:nvSpPr>
              <p:spPr>
                <a:xfrm>
                  <a:off x="4972" y="4155"/>
                  <a:ext cx="173" cy="155"/>
                </a:xfrm>
                <a:prstGeom prst="rect">
                  <a:avLst/>
                </a:prstGeom>
                <a:solidFill>
                  <a:srgbClr val="FFFFFF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5" name="矩形 2344"/>
                <p:cNvSpPr>
                  <a:spLocks noChangeAspect="1"/>
                </p:cNvSpPr>
                <p:nvPr>
                  <p:custDataLst>
                    <p:tags r:id="rId48"/>
                  </p:custDataLst>
                </p:nvPr>
              </p:nvSpPr>
              <p:spPr>
                <a:xfrm>
                  <a:off x="5325" y="4155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85000"/>
                  </a:scheme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6" name="矩形 2345"/>
                <p:cNvSpPr>
                  <a:spLocks noChangeAspect="1"/>
                </p:cNvSpPr>
                <p:nvPr>
                  <p:custDataLst>
                    <p:tags r:id="rId49"/>
                  </p:custDataLst>
                </p:nvPr>
              </p:nvSpPr>
              <p:spPr>
                <a:xfrm>
                  <a:off x="5668" y="4155"/>
                  <a:ext cx="173" cy="155"/>
                </a:xfrm>
                <a:prstGeom prst="rect">
                  <a:avLst/>
                </a:prstGeom>
                <a:solidFill>
                  <a:srgbClr val="FCA965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7" name="矩形 2346"/>
                <p:cNvSpPr>
                  <a:spLocks noChangeAspect="1"/>
                </p:cNvSpPr>
                <p:nvPr>
                  <p:custDataLst>
                    <p:tags r:id="rId50"/>
                  </p:custDataLst>
                </p:nvPr>
              </p:nvSpPr>
              <p:spPr>
                <a:xfrm>
                  <a:off x="5149" y="4155"/>
                  <a:ext cx="173" cy="155"/>
                </a:xfrm>
                <a:prstGeom prst="rect">
                  <a:avLst/>
                </a:prstGeom>
                <a:solidFill>
                  <a:srgbClr val="FF9800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8" name="矩形 2347"/>
                <p:cNvSpPr>
                  <a:spLocks noChangeAspect="1"/>
                </p:cNvSpPr>
                <p:nvPr>
                  <p:custDataLst>
                    <p:tags r:id="rId51"/>
                  </p:custDataLst>
                </p:nvPr>
              </p:nvSpPr>
              <p:spPr>
                <a:xfrm>
                  <a:off x="5841" y="4152"/>
                  <a:ext cx="173" cy="155"/>
                </a:xfrm>
                <a:prstGeom prst="rect">
                  <a:avLst/>
                </a:prstGeom>
                <a:solidFill>
                  <a:srgbClr val="E94520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49" name="矩形 2348"/>
                <p:cNvSpPr>
                  <a:spLocks noChangeAspect="1"/>
                </p:cNvSpPr>
                <p:nvPr>
                  <p:custDataLst>
                    <p:tags r:id="rId52"/>
                  </p:custDataLst>
                </p:nvPr>
              </p:nvSpPr>
              <p:spPr>
                <a:xfrm>
                  <a:off x="5500" y="4310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85000"/>
                  </a:scheme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0" name="矩形 2349"/>
                <p:cNvSpPr>
                  <a:spLocks noChangeAspect="1"/>
                </p:cNvSpPr>
                <p:nvPr>
                  <p:custDataLst>
                    <p:tags r:id="rId53"/>
                  </p:custDataLst>
                </p:nvPr>
              </p:nvSpPr>
              <p:spPr>
                <a:xfrm>
                  <a:off x="4971" y="4310"/>
                  <a:ext cx="173" cy="155"/>
                </a:xfrm>
                <a:prstGeom prst="rect">
                  <a:avLst/>
                </a:prstGeom>
                <a:solidFill>
                  <a:srgbClr val="FFC000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1" name="矩形 2350"/>
                <p:cNvSpPr>
                  <a:spLocks noChangeAspect="1"/>
                </p:cNvSpPr>
                <p:nvPr>
                  <p:custDataLst>
                    <p:tags r:id="rId54"/>
                  </p:custDataLst>
                </p:nvPr>
              </p:nvSpPr>
              <p:spPr>
                <a:xfrm>
                  <a:off x="5324" y="4310"/>
                  <a:ext cx="173" cy="155"/>
                </a:xfrm>
                <a:prstGeom prst="rect">
                  <a:avLst/>
                </a:prstGeom>
                <a:solidFill>
                  <a:srgbClr val="F18870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2" name="矩形 2351"/>
                <p:cNvSpPr>
                  <a:spLocks noChangeAspect="1"/>
                </p:cNvSpPr>
                <p:nvPr>
                  <p:custDataLst>
                    <p:tags r:id="rId55"/>
                  </p:custDataLst>
                </p:nvPr>
              </p:nvSpPr>
              <p:spPr>
                <a:xfrm>
                  <a:off x="5667" y="4310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85000"/>
                  </a:scheme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3" name="矩形 2352"/>
                <p:cNvSpPr>
                  <a:spLocks noChangeAspect="1"/>
                </p:cNvSpPr>
                <p:nvPr>
                  <p:custDataLst>
                    <p:tags r:id="rId56"/>
                  </p:custDataLst>
                </p:nvPr>
              </p:nvSpPr>
              <p:spPr>
                <a:xfrm>
                  <a:off x="5148" y="4310"/>
                  <a:ext cx="173" cy="155"/>
                </a:xfrm>
                <a:prstGeom prst="rect">
                  <a:avLst/>
                </a:prstGeom>
                <a:solidFill>
                  <a:srgbClr val="FFFFFF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4" name="矩形 2353"/>
                <p:cNvSpPr>
                  <a:spLocks noChangeAspect="1"/>
                </p:cNvSpPr>
                <p:nvPr>
                  <p:custDataLst>
                    <p:tags r:id="rId57"/>
                  </p:custDataLst>
                </p:nvPr>
              </p:nvSpPr>
              <p:spPr>
                <a:xfrm>
                  <a:off x="5839" y="4310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85000"/>
                  </a:scheme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5" name="矩形 2354"/>
                <p:cNvSpPr>
                  <a:spLocks noChangeAspect="1"/>
                </p:cNvSpPr>
                <p:nvPr>
                  <p:custDataLst>
                    <p:tags r:id="rId58"/>
                  </p:custDataLst>
                </p:nvPr>
              </p:nvSpPr>
              <p:spPr>
                <a:xfrm>
                  <a:off x="5500" y="4465"/>
                  <a:ext cx="173" cy="155"/>
                </a:xfrm>
                <a:prstGeom prst="rect">
                  <a:avLst/>
                </a:prstGeom>
                <a:solidFill>
                  <a:srgbClr val="F9CFC6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6" name="矩形 2355"/>
                <p:cNvSpPr>
                  <a:spLocks noChangeAspect="1"/>
                </p:cNvSpPr>
                <p:nvPr>
                  <p:custDataLst>
                    <p:tags r:id="rId59"/>
                  </p:custDataLst>
                </p:nvPr>
              </p:nvSpPr>
              <p:spPr>
                <a:xfrm>
                  <a:off x="4971" y="4465"/>
                  <a:ext cx="173" cy="155"/>
                </a:xfrm>
                <a:prstGeom prst="rect">
                  <a:avLst/>
                </a:prstGeom>
                <a:solidFill>
                  <a:srgbClr val="E94520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7" name="矩形 2356"/>
                <p:cNvSpPr>
                  <a:spLocks noChangeAspect="1"/>
                </p:cNvSpPr>
                <p:nvPr>
                  <p:custDataLst>
                    <p:tags r:id="rId60"/>
                  </p:custDataLst>
                </p:nvPr>
              </p:nvSpPr>
              <p:spPr>
                <a:xfrm>
                  <a:off x="5324" y="4465"/>
                  <a:ext cx="173" cy="155"/>
                </a:xfrm>
                <a:prstGeom prst="rect">
                  <a:avLst/>
                </a:prstGeom>
                <a:solidFill>
                  <a:schemeClr val="bg1">
                    <a:alpha val="85000"/>
                  </a:scheme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8" name="矩形 2357"/>
                <p:cNvSpPr>
                  <a:spLocks noChangeAspect="1"/>
                </p:cNvSpPr>
                <p:nvPr>
                  <p:custDataLst>
                    <p:tags r:id="rId61"/>
                  </p:custDataLst>
                </p:nvPr>
              </p:nvSpPr>
              <p:spPr>
                <a:xfrm>
                  <a:off x="5667" y="4465"/>
                  <a:ext cx="173" cy="155"/>
                </a:xfrm>
                <a:prstGeom prst="rect">
                  <a:avLst/>
                </a:prstGeom>
                <a:solidFill>
                  <a:schemeClr val="bg2">
                    <a:alpha val="85000"/>
                  </a:scheme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59" name="矩形 2358"/>
                <p:cNvSpPr>
                  <a:spLocks noChangeAspect="1"/>
                </p:cNvSpPr>
                <p:nvPr>
                  <p:custDataLst>
                    <p:tags r:id="rId62"/>
                  </p:custDataLst>
                </p:nvPr>
              </p:nvSpPr>
              <p:spPr>
                <a:xfrm>
                  <a:off x="5148" y="4465"/>
                  <a:ext cx="173" cy="155"/>
                </a:xfrm>
                <a:prstGeom prst="rect">
                  <a:avLst/>
                </a:prstGeom>
                <a:solidFill>
                  <a:srgbClr val="FFFFFF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0" name="矩形 2359"/>
                <p:cNvSpPr>
                  <a:spLocks noChangeAspect="1"/>
                </p:cNvSpPr>
                <p:nvPr>
                  <p:custDataLst>
                    <p:tags r:id="rId63"/>
                  </p:custDataLst>
                </p:nvPr>
              </p:nvSpPr>
              <p:spPr>
                <a:xfrm>
                  <a:off x="5840" y="4465"/>
                  <a:ext cx="173" cy="155"/>
                </a:xfrm>
                <a:prstGeom prst="rect">
                  <a:avLst/>
                </a:prstGeom>
                <a:solidFill>
                  <a:srgbClr val="FF0000">
                    <a:alpha val="85000"/>
                  </a:srgbClr>
                </a:solidFill>
                <a:ln w="19050">
                  <a:solidFill>
                    <a:schemeClr val="tx1">
                      <a:alpha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361" name="组合 2360"/>
              <p:cNvGrpSpPr/>
              <p:nvPr/>
            </p:nvGrpSpPr>
            <p:grpSpPr>
              <a:xfrm>
                <a:off x="1059" y="3897"/>
                <a:ext cx="1045" cy="779"/>
                <a:chOff x="1034" y="3891"/>
                <a:chExt cx="1045" cy="779"/>
              </a:xfrm>
            </p:grpSpPr>
            <p:grpSp>
              <p:nvGrpSpPr>
                <p:cNvPr id="2362" name="组合 2361"/>
                <p:cNvGrpSpPr/>
                <p:nvPr/>
              </p:nvGrpSpPr>
              <p:grpSpPr>
                <a:xfrm rot="0">
                  <a:off x="1036" y="3891"/>
                  <a:ext cx="1042" cy="155"/>
                  <a:chOff x="9121" y="4957"/>
                  <a:chExt cx="1042" cy="155"/>
                </a:xfrm>
              </p:grpSpPr>
              <p:sp>
                <p:nvSpPr>
                  <p:cNvPr id="2363" name="矩形 2362"/>
                  <p:cNvSpPr>
                    <a:spLocks noChangeAspect="1"/>
                  </p:cNvSpPr>
                  <p:nvPr>
                    <p:custDataLst>
                      <p:tags r:id="rId64"/>
                    </p:custDataLst>
                  </p:nvPr>
                </p:nvSpPr>
                <p:spPr>
                  <a:xfrm>
                    <a:off x="9650" y="4957"/>
                    <a:ext cx="173" cy="155"/>
                  </a:xfrm>
                  <a:prstGeom prst="rect">
                    <a:avLst/>
                  </a:prstGeom>
                  <a:solidFill>
                    <a:srgbClr val="FFBA55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64" name="矩形 2363"/>
                  <p:cNvSpPr>
                    <a:spLocks noChangeAspect="1"/>
                  </p:cNvSpPr>
                  <p:nvPr>
                    <p:custDataLst>
                      <p:tags r:id="rId65"/>
                    </p:custDataLst>
                  </p:nvPr>
                </p:nvSpPr>
                <p:spPr>
                  <a:xfrm>
                    <a:off x="9121" y="4957"/>
                    <a:ext cx="173" cy="155"/>
                  </a:xfrm>
                  <a:prstGeom prst="rect">
                    <a:avLst/>
                  </a:prstGeom>
                  <a:solidFill>
                    <a:srgbClr val="DE1A37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65" name="矩形 2364"/>
                  <p:cNvSpPr>
                    <a:spLocks noChangeAspect="1"/>
                  </p:cNvSpPr>
                  <p:nvPr>
                    <p:custDataLst>
                      <p:tags r:id="rId66"/>
                    </p:custDataLst>
                  </p:nvPr>
                </p:nvSpPr>
                <p:spPr>
                  <a:xfrm>
                    <a:off x="9474" y="4957"/>
                    <a:ext cx="173" cy="15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66" name="矩形 2365"/>
                  <p:cNvSpPr>
                    <a:spLocks noChangeAspect="1"/>
                  </p:cNvSpPr>
                  <p:nvPr>
                    <p:custDataLst>
                      <p:tags r:id="rId67"/>
                    </p:custDataLst>
                  </p:nvPr>
                </p:nvSpPr>
                <p:spPr>
                  <a:xfrm>
                    <a:off x="9817" y="4957"/>
                    <a:ext cx="173" cy="15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67" name="矩形 2366"/>
                  <p:cNvSpPr>
                    <a:spLocks noChangeAspect="1"/>
                  </p:cNvSpPr>
                  <p:nvPr>
                    <p:custDataLst>
                      <p:tags r:id="rId68"/>
                    </p:custDataLst>
                  </p:nvPr>
                </p:nvSpPr>
                <p:spPr>
                  <a:xfrm>
                    <a:off x="9298" y="4957"/>
                    <a:ext cx="173" cy="155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68" name="矩形 2367"/>
                  <p:cNvSpPr>
                    <a:spLocks noChangeAspect="1"/>
                  </p:cNvSpPr>
                  <p:nvPr>
                    <p:custDataLst>
                      <p:tags r:id="rId69"/>
                    </p:custDataLst>
                  </p:nvPr>
                </p:nvSpPr>
                <p:spPr>
                  <a:xfrm>
                    <a:off x="9990" y="4957"/>
                    <a:ext cx="173" cy="15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69" name="组合 2368"/>
                <p:cNvGrpSpPr/>
                <p:nvPr/>
              </p:nvGrpSpPr>
              <p:grpSpPr>
                <a:xfrm rot="0">
                  <a:off x="1034" y="4046"/>
                  <a:ext cx="1044" cy="156"/>
                  <a:chOff x="10696" y="4935"/>
                  <a:chExt cx="1044" cy="156"/>
                </a:xfrm>
              </p:grpSpPr>
              <p:sp>
                <p:nvSpPr>
                  <p:cNvPr id="2370" name="矩形 2369"/>
                  <p:cNvSpPr>
                    <a:spLocks noChangeAspect="1"/>
                  </p:cNvSpPr>
                  <p:nvPr>
                    <p:custDataLst>
                      <p:tags r:id="rId70"/>
                    </p:custDataLst>
                  </p:nvPr>
                </p:nvSpPr>
                <p:spPr>
                  <a:xfrm>
                    <a:off x="11225" y="4936"/>
                    <a:ext cx="173" cy="155"/>
                  </a:xfrm>
                  <a:prstGeom prst="rect">
                    <a:avLst/>
                  </a:prstGeom>
                  <a:solidFill>
                    <a:srgbClr val="FFFFFF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71" name="矩形 2370"/>
                  <p:cNvSpPr>
                    <a:spLocks noChangeAspect="1"/>
                  </p:cNvSpPr>
                  <p:nvPr>
                    <p:custDataLst>
                      <p:tags r:id="rId71"/>
                    </p:custDataLst>
                  </p:nvPr>
                </p:nvSpPr>
                <p:spPr>
                  <a:xfrm>
                    <a:off x="10696" y="4936"/>
                    <a:ext cx="173" cy="15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72" name="矩形 2371"/>
                  <p:cNvSpPr>
                    <a:spLocks noChangeAspect="1"/>
                  </p:cNvSpPr>
                  <p:nvPr>
                    <p:custDataLst>
                      <p:tags r:id="rId72"/>
                    </p:custDataLst>
                  </p:nvPr>
                </p:nvSpPr>
                <p:spPr>
                  <a:xfrm>
                    <a:off x="11049" y="4936"/>
                    <a:ext cx="173" cy="155"/>
                  </a:xfrm>
                  <a:prstGeom prst="rect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73" name="矩形 2372"/>
                  <p:cNvSpPr>
                    <a:spLocks noChangeAspect="1"/>
                  </p:cNvSpPr>
                  <p:nvPr>
                    <p:custDataLst>
                      <p:tags r:id="rId73"/>
                    </p:custDataLst>
                  </p:nvPr>
                </p:nvSpPr>
                <p:spPr>
                  <a:xfrm>
                    <a:off x="11392" y="4936"/>
                    <a:ext cx="173" cy="155"/>
                  </a:xfrm>
                  <a:prstGeom prst="rect">
                    <a:avLst/>
                  </a:prstGeom>
                  <a:solidFill>
                    <a:srgbClr val="F49FAC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74" name="矩形 2373"/>
                  <p:cNvSpPr>
                    <a:spLocks noChangeAspect="1"/>
                  </p:cNvSpPr>
                  <p:nvPr>
                    <p:custDataLst>
                      <p:tags r:id="rId74"/>
                    </p:custDataLst>
                  </p:nvPr>
                </p:nvSpPr>
                <p:spPr>
                  <a:xfrm>
                    <a:off x="10873" y="4936"/>
                    <a:ext cx="173" cy="15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75" name="矩形 2374"/>
                  <p:cNvSpPr>
                    <a:spLocks noChangeAspect="1"/>
                  </p:cNvSpPr>
                  <p:nvPr>
                    <p:custDataLst>
                      <p:tags r:id="rId75"/>
                    </p:custDataLst>
                  </p:nvPr>
                </p:nvSpPr>
                <p:spPr>
                  <a:xfrm>
                    <a:off x="11567" y="4935"/>
                    <a:ext cx="173" cy="15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376" name="矩形 2375"/>
                <p:cNvSpPr>
                  <a:spLocks noChangeAspect="1"/>
                </p:cNvSpPr>
                <p:nvPr>
                  <p:custDataLst>
                    <p:tags r:id="rId76"/>
                  </p:custDataLst>
                </p:nvPr>
              </p:nvSpPr>
              <p:spPr>
                <a:xfrm>
                  <a:off x="1565" y="4205"/>
                  <a:ext cx="173" cy="155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7" name="矩形 2376"/>
                <p:cNvSpPr>
                  <a:spLocks noChangeAspect="1"/>
                </p:cNvSpPr>
                <p:nvPr>
                  <p:custDataLst>
                    <p:tags r:id="rId77"/>
                  </p:custDataLst>
                </p:nvPr>
              </p:nvSpPr>
              <p:spPr>
                <a:xfrm>
                  <a:off x="1036" y="4205"/>
                  <a:ext cx="173" cy="15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8" name="矩形 2377"/>
                <p:cNvSpPr>
                  <a:spLocks noChangeAspect="1"/>
                </p:cNvSpPr>
                <p:nvPr>
                  <p:custDataLst>
                    <p:tags r:id="rId78"/>
                  </p:custDataLst>
                </p:nvPr>
              </p:nvSpPr>
              <p:spPr>
                <a:xfrm>
                  <a:off x="1389" y="4205"/>
                  <a:ext cx="173" cy="15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79" name="矩形 2378"/>
                <p:cNvSpPr>
                  <a:spLocks noChangeAspect="1"/>
                </p:cNvSpPr>
                <p:nvPr>
                  <p:custDataLst>
                    <p:tags r:id="rId79"/>
                  </p:custDataLst>
                </p:nvPr>
              </p:nvSpPr>
              <p:spPr>
                <a:xfrm>
                  <a:off x="1732" y="4205"/>
                  <a:ext cx="173" cy="155"/>
                </a:xfrm>
                <a:prstGeom prst="rect">
                  <a:avLst/>
                </a:prstGeom>
                <a:solidFill>
                  <a:srgbClr val="FCA96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80" name="矩形 2379"/>
                <p:cNvSpPr>
                  <a:spLocks noChangeAspect="1"/>
                </p:cNvSpPr>
                <p:nvPr>
                  <p:custDataLst>
                    <p:tags r:id="rId80"/>
                  </p:custDataLst>
                </p:nvPr>
              </p:nvSpPr>
              <p:spPr>
                <a:xfrm>
                  <a:off x="1213" y="4205"/>
                  <a:ext cx="173" cy="155"/>
                </a:xfrm>
                <a:prstGeom prst="rect">
                  <a:avLst/>
                </a:prstGeom>
                <a:solidFill>
                  <a:srgbClr val="FF98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81" name="矩形 2380"/>
                <p:cNvSpPr>
                  <a:spLocks noChangeAspect="1"/>
                </p:cNvSpPr>
                <p:nvPr>
                  <p:custDataLst>
                    <p:tags r:id="rId81"/>
                  </p:custDataLst>
                </p:nvPr>
              </p:nvSpPr>
              <p:spPr>
                <a:xfrm>
                  <a:off x="1905" y="4202"/>
                  <a:ext cx="173" cy="155"/>
                </a:xfrm>
                <a:prstGeom prst="rect">
                  <a:avLst/>
                </a:prstGeom>
                <a:solidFill>
                  <a:srgbClr val="E9452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74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82" name="组合 2381"/>
                <p:cNvGrpSpPr/>
                <p:nvPr/>
              </p:nvGrpSpPr>
              <p:grpSpPr>
                <a:xfrm rot="0">
                  <a:off x="1035" y="4360"/>
                  <a:ext cx="1043" cy="155"/>
                  <a:chOff x="8661" y="5425"/>
                  <a:chExt cx="1043" cy="155"/>
                </a:xfrm>
              </p:grpSpPr>
              <p:grpSp>
                <p:nvGrpSpPr>
                  <p:cNvPr id="2383" name="组合 2382"/>
                  <p:cNvGrpSpPr/>
                  <p:nvPr/>
                </p:nvGrpSpPr>
                <p:grpSpPr>
                  <a:xfrm rot="0">
                    <a:off x="8661" y="5425"/>
                    <a:ext cx="869" cy="155"/>
                    <a:chOff x="12890" y="3459"/>
                    <a:chExt cx="1265" cy="236"/>
                  </a:xfrm>
                </p:grpSpPr>
                <p:sp>
                  <p:nvSpPr>
                    <p:cNvPr id="2384" name="矩形 2383"/>
                    <p:cNvSpPr>
                      <a:spLocks noChangeAspect="1"/>
                    </p:cNvSpPr>
                    <p:nvPr>
                      <p:custDataLst>
                        <p:tags r:id="rId82"/>
                      </p:custDataLst>
                    </p:nvPr>
                  </p:nvSpPr>
                  <p:spPr>
                    <a:xfrm>
                      <a:off x="13660" y="3459"/>
                      <a:ext cx="252" cy="2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85" name="矩形 2384"/>
                    <p:cNvSpPr>
                      <a:spLocks noChangeAspect="1"/>
                    </p:cNvSpPr>
                    <p:nvPr>
                      <p:custDataLst>
                        <p:tags r:id="rId83"/>
                      </p:custDataLst>
                    </p:nvPr>
                  </p:nvSpPr>
                  <p:spPr>
                    <a:xfrm>
                      <a:off x="12890" y="3459"/>
                      <a:ext cx="252" cy="23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86" name="矩形 2385"/>
                    <p:cNvSpPr>
                      <a:spLocks noChangeAspect="1"/>
                    </p:cNvSpPr>
                    <p:nvPr>
                      <p:custDataLst>
                        <p:tags r:id="rId84"/>
                      </p:custDataLst>
                    </p:nvPr>
                  </p:nvSpPr>
                  <p:spPr>
                    <a:xfrm>
                      <a:off x="13404" y="3459"/>
                      <a:ext cx="252" cy="236"/>
                    </a:xfrm>
                    <a:prstGeom prst="rect">
                      <a:avLst/>
                    </a:prstGeom>
                    <a:solidFill>
                      <a:srgbClr val="F1887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87" name="矩形 2386"/>
                    <p:cNvSpPr>
                      <a:spLocks noChangeAspect="1"/>
                    </p:cNvSpPr>
                    <p:nvPr>
                      <p:custDataLst>
                        <p:tags r:id="rId85"/>
                      </p:custDataLst>
                    </p:nvPr>
                  </p:nvSpPr>
                  <p:spPr>
                    <a:xfrm>
                      <a:off x="13903" y="3459"/>
                      <a:ext cx="252" cy="2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88" name="矩形 2387"/>
                    <p:cNvSpPr>
                      <a:spLocks noChangeAspect="1"/>
                    </p:cNvSpPr>
                    <p:nvPr>
                      <p:custDataLst>
                        <p:tags r:id="rId86"/>
                      </p:custDataLst>
                    </p:nvPr>
                  </p:nvSpPr>
                  <p:spPr>
                    <a:xfrm>
                      <a:off x="13147" y="3459"/>
                      <a:ext cx="252" cy="23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389" name="矩形 2388"/>
                  <p:cNvSpPr>
                    <a:spLocks noChangeAspect="1"/>
                  </p:cNvSpPr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9531" y="5425"/>
                    <a:ext cx="173" cy="15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90" name="组合 2389"/>
                <p:cNvGrpSpPr/>
                <p:nvPr/>
              </p:nvGrpSpPr>
              <p:grpSpPr>
                <a:xfrm>
                  <a:off x="1035" y="4515"/>
                  <a:ext cx="1044" cy="155"/>
                  <a:chOff x="1290" y="5144"/>
                  <a:chExt cx="1044" cy="155"/>
                </a:xfrm>
              </p:grpSpPr>
              <p:grpSp>
                <p:nvGrpSpPr>
                  <p:cNvPr id="2391" name="组合 2390"/>
                  <p:cNvGrpSpPr/>
                  <p:nvPr/>
                </p:nvGrpSpPr>
                <p:grpSpPr>
                  <a:xfrm rot="0">
                    <a:off x="1290" y="5144"/>
                    <a:ext cx="869" cy="155"/>
                    <a:chOff x="12890" y="3459"/>
                    <a:chExt cx="1265" cy="236"/>
                  </a:xfrm>
                </p:grpSpPr>
                <p:sp>
                  <p:nvSpPr>
                    <p:cNvPr id="2392" name="矩形 2391"/>
                    <p:cNvSpPr>
                      <a:spLocks noChangeAspect="1"/>
                    </p:cNvSpPr>
                    <p:nvPr>
                      <p:custDataLst>
                        <p:tags r:id="rId88"/>
                      </p:custDataLst>
                    </p:nvPr>
                  </p:nvSpPr>
                  <p:spPr>
                    <a:xfrm>
                      <a:off x="13660" y="3459"/>
                      <a:ext cx="252" cy="236"/>
                    </a:xfrm>
                    <a:prstGeom prst="rect">
                      <a:avLst/>
                    </a:prstGeom>
                    <a:solidFill>
                      <a:srgbClr val="F9CFC6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93" name="矩形 2392"/>
                    <p:cNvSpPr>
                      <a:spLocks noChangeAspect="1"/>
                    </p:cNvSpPr>
                    <p:nvPr>
                      <p:custDataLst>
                        <p:tags r:id="rId89"/>
                      </p:custDataLst>
                    </p:nvPr>
                  </p:nvSpPr>
                  <p:spPr>
                    <a:xfrm>
                      <a:off x="12890" y="3459"/>
                      <a:ext cx="252" cy="236"/>
                    </a:xfrm>
                    <a:prstGeom prst="rect">
                      <a:avLst/>
                    </a:prstGeom>
                    <a:solidFill>
                      <a:srgbClr val="E94520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94" name="矩形 2393"/>
                    <p:cNvSpPr>
                      <a:spLocks noChangeAspect="1"/>
                    </p:cNvSpPr>
                    <p:nvPr>
                      <p:custDataLst>
                        <p:tags r:id="rId90"/>
                      </p:custDataLst>
                    </p:nvPr>
                  </p:nvSpPr>
                  <p:spPr>
                    <a:xfrm>
                      <a:off x="13404" y="3459"/>
                      <a:ext cx="252" cy="2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95" name="矩形 2394"/>
                    <p:cNvSpPr>
                      <a:spLocks noChangeAspect="1"/>
                    </p:cNvSpPr>
                    <p:nvPr>
                      <p:custDataLst>
                        <p:tags r:id="rId91"/>
                      </p:custDataLst>
                    </p:nvPr>
                  </p:nvSpPr>
                  <p:spPr>
                    <a:xfrm>
                      <a:off x="13903" y="3459"/>
                      <a:ext cx="252" cy="23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96" name="矩形 2395"/>
                    <p:cNvSpPr>
                      <a:spLocks noChangeAspect="1"/>
                    </p:cNvSpPr>
                    <p:nvPr>
                      <p:custDataLst>
                        <p:tags r:id="rId92"/>
                      </p:custDataLst>
                    </p:nvPr>
                  </p:nvSpPr>
                  <p:spPr>
                    <a:xfrm>
                      <a:off x="13147" y="3459"/>
                      <a:ext cx="252" cy="23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397" name="矩形 2396"/>
                  <p:cNvSpPr>
                    <a:spLocks noChangeAspect="1"/>
                  </p:cNvSpPr>
                  <p:nvPr>
                    <p:custDataLst>
                      <p:tags r:id="rId93"/>
                    </p:custDataLst>
                  </p:nvPr>
                </p:nvSpPr>
                <p:spPr>
                  <a:xfrm>
                    <a:off x="2161" y="5144"/>
                    <a:ext cx="173" cy="155"/>
                  </a:xfrm>
                  <a:prstGeom prst="rect">
                    <a:avLst/>
                  </a:prstGeom>
                  <a:solidFill>
                    <a:srgbClr val="FF00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398" name="文本框 2397"/>
              <p:cNvSpPr txBox="1"/>
              <p:nvPr>
                <p:custDataLst>
                  <p:tags r:id="rId94"/>
                </p:custDataLst>
              </p:nvPr>
            </p:nvSpPr>
            <p:spPr>
              <a:xfrm rot="2220000">
                <a:off x="-119" y="4384"/>
                <a:ext cx="1681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 b="1">
                    <a:latin typeface="Arial" panose="020B0604020202020204" pitchFamily="34" charset="0"/>
                    <a:ea typeface="Malgun Gothic" panose="020B0503020000020004" charset="-127"/>
                    <a:cs typeface="Arial" panose="020B0604020202020204" pitchFamily="34" charset="0"/>
                  </a:rPr>
                  <a:t>1</a:t>
                </a:r>
                <a:r>
                  <a:rPr lang="zh-CN" altLang="en-US" sz="900" b="1">
                    <a:latin typeface="Arial" panose="020B0604020202020204" pitchFamily="34" charset="0"/>
                    <a:ea typeface="Malgun Gothic" panose="020B0503020000020004" charset="-127"/>
                    <a:cs typeface="Arial" panose="020B0604020202020204" pitchFamily="34" charset="0"/>
                  </a:rPr>
                  <a:t>，</a:t>
                </a:r>
                <a:r>
                  <a:rPr lang="en-US" altLang="zh-CN" sz="900" b="1">
                    <a:latin typeface="Arial" panose="020B0604020202020204" pitchFamily="34" charset="0"/>
                    <a:ea typeface="Malgun Gothic" panose="020B0503020000020004" charset="-127"/>
                    <a:cs typeface="Arial" panose="020B0604020202020204" pitchFamily="34" charset="0"/>
                  </a:rPr>
                  <a:t>2</a:t>
                </a:r>
                <a:r>
                  <a:rPr lang="zh-CN" altLang="en-US" sz="900" b="1">
                    <a:latin typeface="Arial" panose="020B0604020202020204" pitchFamily="34" charset="0"/>
                    <a:ea typeface="Malgun Gothic" panose="020B0503020000020004" charset="-127"/>
                    <a:cs typeface="Arial" panose="020B0604020202020204" pitchFamily="34" charset="0"/>
                  </a:rPr>
                  <a:t>，</a:t>
                </a:r>
                <a:r>
                  <a:rPr lang="en-US" altLang="zh-CN" sz="900" b="1">
                    <a:latin typeface="Arial" panose="020B0604020202020204" pitchFamily="34" charset="0"/>
                    <a:ea typeface="Malgun Gothic" panose="020B0503020000020004" charset="-127"/>
                    <a:cs typeface="Arial" panose="020B0604020202020204" pitchFamily="34" charset="0"/>
                  </a:rPr>
                  <a:t>...</a:t>
                </a:r>
                <a:r>
                  <a:rPr lang="zh-CN" altLang="en-US" sz="900" b="1">
                    <a:latin typeface="Arial" panose="020B0604020202020204" pitchFamily="34" charset="0"/>
                    <a:ea typeface="Malgun Gothic" panose="020B0503020000020004" charset="-127"/>
                    <a:cs typeface="Arial" panose="020B0604020202020204" pitchFamily="34" charset="0"/>
                  </a:rPr>
                  <a:t>，</a:t>
                </a:r>
                <a:r>
                  <a:rPr lang="en-US" altLang="zh-CN" sz="900" b="1">
                    <a:latin typeface="Arial" panose="020B0604020202020204" pitchFamily="34" charset="0"/>
                    <a:ea typeface="Malgun Gothic" panose="020B0503020000020004" charset="-127"/>
                    <a:cs typeface="Arial" panose="020B0604020202020204" pitchFamily="34" charset="0"/>
                  </a:rPr>
                  <a:t>n   </a:t>
                </a:r>
                <a:r>
                  <a:rPr lang="en-US" altLang="zh-CN" sz="600" b="1">
                    <a:latin typeface="Arial" panose="020B0604020202020204" pitchFamily="34" charset="0"/>
                    <a:ea typeface="Malgun Gothic" panose="020B0503020000020004" charset="-127"/>
                    <a:cs typeface="Arial" panose="020B0604020202020204" pitchFamily="34" charset="0"/>
                  </a:rPr>
                  <a:t>               </a:t>
                </a:r>
                <a:endParaRPr lang="en-US" altLang="zh-CN" sz="600" b="1"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endParaRPr>
              </a:p>
            </p:txBody>
          </p:sp>
          <p:grpSp>
            <p:nvGrpSpPr>
              <p:cNvPr id="2399" name="组合 2398"/>
              <p:cNvGrpSpPr/>
              <p:nvPr/>
            </p:nvGrpSpPr>
            <p:grpSpPr>
              <a:xfrm>
                <a:off x="110" y="3130"/>
                <a:ext cx="2082" cy="349"/>
                <a:chOff x="3150" y="3099"/>
                <a:chExt cx="2082" cy="349"/>
              </a:xfrm>
            </p:grpSpPr>
            <p:sp>
              <p:nvSpPr>
                <p:cNvPr id="2400" name="文本框 2399"/>
                <p:cNvSpPr txBox="1"/>
                <p:nvPr>
                  <p:custDataLst>
                    <p:tags r:id="rId95"/>
                  </p:custDataLst>
                </p:nvPr>
              </p:nvSpPr>
              <p:spPr>
                <a:xfrm>
                  <a:off x="3150" y="3099"/>
                  <a:ext cx="2082" cy="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900" b="1" i="1">
                      <a:latin typeface="Arial" panose="020B0604020202020204" pitchFamily="34" charset="0"/>
                      <a:ea typeface="Malgun Gothic" panose="020B0503020000020004" charset="-127"/>
                      <a:cs typeface="Arial" panose="020B0604020202020204" pitchFamily="34" charset="0"/>
                    </a:rPr>
                    <a:t>FC</a:t>
                  </a:r>
                  <a:endParaRPr lang="en-US" altLang="zh-CN" sz="900" b="1" i="1">
                    <a:latin typeface="Arial" panose="020B0604020202020204" pitchFamily="34" charset="0"/>
                    <a:ea typeface="Malgun Gothic" panose="020B0503020000020004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01" name="直接箭头连接符 2400"/>
                <p:cNvCxnSpPr/>
                <p:nvPr>
                  <p:custDataLst>
                    <p:tags r:id="rId96"/>
                  </p:custDataLst>
                </p:nvPr>
              </p:nvCxnSpPr>
              <p:spPr>
                <a:xfrm>
                  <a:off x="3745" y="3443"/>
                  <a:ext cx="1019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2" name="组合 2401"/>
              <p:cNvGrpSpPr/>
              <p:nvPr/>
            </p:nvGrpSpPr>
            <p:grpSpPr>
              <a:xfrm rot="5400000">
                <a:off x="1331" y="4099"/>
                <a:ext cx="2082" cy="349"/>
                <a:chOff x="3227" y="3134"/>
                <a:chExt cx="2082" cy="349"/>
              </a:xfrm>
            </p:grpSpPr>
            <p:sp>
              <p:nvSpPr>
                <p:cNvPr id="2403" name="文本框 2402"/>
                <p:cNvSpPr txBox="1"/>
                <p:nvPr>
                  <p:custDataLst>
                    <p:tags r:id="rId97"/>
                  </p:custDataLst>
                </p:nvPr>
              </p:nvSpPr>
              <p:spPr>
                <a:xfrm>
                  <a:off x="3227" y="3134"/>
                  <a:ext cx="2082" cy="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900" b="1" i="1">
                      <a:latin typeface="Arial" panose="020B0604020202020204" pitchFamily="34" charset="0"/>
                      <a:ea typeface="Malgun Gothic" panose="020B0503020000020004" charset="-127"/>
                      <a:cs typeface="Arial" panose="020B0604020202020204" pitchFamily="34" charset="0"/>
                    </a:rPr>
                    <a:t>Time</a:t>
                  </a:r>
                  <a:endParaRPr lang="en-US" altLang="zh-CN" sz="900" b="1" i="1">
                    <a:latin typeface="Arial" panose="020B0604020202020204" pitchFamily="34" charset="0"/>
                    <a:ea typeface="Malgun Gothic" panose="020B0503020000020004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04" name="直接箭头连接符 2403"/>
                <p:cNvCxnSpPr/>
                <p:nvPr>
                  <p:custDataLst>
                    <p:tags r:id="rId98"/>
                  </p:custDataLst>
                </p:nvPr>
              </p:nvCxnSpPr>
              <p:spPr>
                <a:xfrm>
                  <a:off x="3921" y="3471"/>
                  <a:ext cx="77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05" name="文本框 2404"/>
            <p:cNvSpPr txBox="1"/>
            <p:nvPr>
              <p:custDataLst>
                <p:tags r:id="rId99"/>
              </p:custDataLst>
            </p:nvPr>
          </p:nvSpPr>
          <p:spPr>
            <a:xfrm>
              <a:off x="-202" y="7331"/>
              <a:ext cx="528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latin typeface="Arial" panose="020B0604020202020204" pitchFamily="34" charset="0"/>
                  <a:ea typeface="Yu Gothic UI Semibold" panose="020B0700000000000000" charset="-128"/>
                  <a:cs typeface="Arial" panose="020B0604020202020204" pitchFamily="34" charset="0"/>
                </a:rPr>
                <a:t>Dynamic Functional Connectivity</a:t>
              </a:r>
              <a:endParaRPr lang="en-US" altLang="zh-CN" sz="1000" b="1">
                <a:latin typeface="Arial" panose="020B0604020202020204" pitchFamily="34" charset="0"/>
                <a:ea typeface="Yu Gothic UI Semibold" panose="020B0700000000000000" charset="-128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6" name="文本框 2405"/>
                <p:cNvSpPr txBox="1"/>
                <p:nvPr>
                  <p:custDataLst>
                    <p:tags r:id="rId100"/>
                  </p:custDataLst>
                </p:nvPr>
              </p:nvSpPr>
              <p:spPr>
                <a:xfrm>
                  <a:off x="2995" y="5838"/>
                  <a:ext cx="843" cy="63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CN" b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fc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06" name="文本框 240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1"/>
                  </p:custDataLst>
                </p:nvPr>
              </p:nvSpPr>
              <p:spPr>
                <a:xfrm>
                  <a:off x="2995" y="5838"/>
                  <a:ext cx="843" cy="630"/>
                </a:xfrm>
                <a:prstGeom prst="rect">
                  <a:avLst/>
                </a:prstGeom>
                <a:blipFill rotWithShape="1">
                  <a:blip r:embed="rId10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47" name="组合 2446"/>
          <p:cNvGrpSpPr/>
          <p:nvPr/>
        </p:nvGrpSpPr>
        <p:grpSpPr>
          <a:xfrm rot="0">
            <a:off x="2595880" y="7205980"/>
            <a:ext cx="1750060" cy="1143000"/>
            <a:chOff x="5082" y="2842"/>
            <a:chExt cx="2756" cy="1800"/>
          </a:xfrm>
        </p:grpSpPr>
        <p:sp>
          <p:nvSpPr>
            <p:cNvPr id="2448" name="矩形 2447"/>
            <p:cNvSpPr/>
            <p:nvPr>
              <p:custDataLst>
                <p:tags r:id="rId103"/>
              </p:custDataLst>
            </p:nvPr>
          </p:nvSpPr>
          <p:spPr>
            <a:xfrm>
              <a:off x="5400" y="2855"/>
              <a:ext cx="170" cy="17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9" name="矩形 2448"/>
            <p:cNvSpPr/>
            <p:nvPr>
              <p:custDataLst>
                <p:tags r:id="rId104"/>
              </p:custDataLst>
            </p:nvPr>
          </p:nvSpPr>
          <p:spPr>
            <a:xfrm>
              <a:off x="5578" y="2855"/>
              <a:ext cx="170" cy="1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0" name="矩形 2449"/>
            <p:cNvSpPr/>
            <p:nvPr>
              <p:custDataLst>
                <p:tags r:id="rId105"/>
              </p:custDataLst>
            </p:nvPr>
          </p:nvSpPr>
          <p:spPr>
            <a:xfrm>
              <a:off x="5750" y="2855"/>
              <a:ext cx="170" cy="1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1" name="矩形 2450"/>
            <p:cNvSpPr/>
            <p:nvPr>
              <p:custDataLst>
                <p:tags r:id="rId106"/>
              </p:custDataLst>
            </p:nvPr>
          </p:nvSpPr>
          <p:spPr>
            <a:xfrm>
              <a:off x="5924" y="2855"/>
              <a:ext cx="170" cy="17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2" name="矩形 2451"/>
            <p:cNvSpPr/>
            <p:nvPr>
              <p:custDataLst>
                <p:tags r:id="rId107"/>
              </p:custDataLst>
            </p:nvPr>
          </p:nvSpPr>
          <p:spPr>
            <a:xfrm>
              <a:off x="6096" y="2855"/>
              <a:ext cx="170" cy="17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3" name="矩形 2452"/>
            <p:cNvSpPr/>
            <p:nvPr>
              <p:custDataLst>
                <p:tags r:id="rId108"/>
              </p:custDataLst>
            </p:nvPr>
          </p:nvSpPr>
          <p:spPr>
            <a:xfrm>
              <a:off x="5400" y="3715"/>
              <a:ext cx="170" cy="17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4" name="矩形 2453"/>
            <p:cNvSpPr/>
            <p:nvPr>
              <p:custDataLst>
                <p:tags r:id="rId109"/>
              </p:custDataLst>
            </p:nvPr>
          </p:nvSpPr>
          <p:spPr>
            <a:xfrm>
              <a:off x="5400" y="3195"/>
              <a:ext cx="170" cy="1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5" name="矩形 2454"/>
            <p:cNvSpPr/>
            <p:nvPr>
              <p:custDataLst>
                <p:tags r:id="rId110"/>
              </p:custDataLst>
            </p:nvPr>
          </p:nvSpPr>
          <p:spPr>
            <a:xfrm>
              <a:off x="5926" y="3365"/>
              <a:ext cx="170" cy="1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6" name="矩形 2455"/>
            <p:cNvSpPr/>
            <p:nvPr>
              <p:custDataLst>
                <p:tags r:id="rId111"/>
              </p:custDataLst>
            </p:nvPr>
          </p:nvSpPr>
          <p:spPr>
            <a:xfrm>
              <a:off x="5917" y="3715"/>
              <a:ext cx="170" cy="1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7" name="矩形 2456"/>
            <p:cNvSpPr/>
            <p:nvPr>
              <p:custDataLst>
                <p:tags r:id="rId112"/>
              </p:custDataLst>
            </p:nvPr>
          </p:nvSpPr>
          <p:spPr>
            <a:xfrm>
              <a:off x="5920" y="3025"/>
              <a:ext cx="170" cy="1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8" name="矩形 2457"/>
            <p:cNvSpPr/>
            <p:nvPr>
              <p:custDataLst>
                <p:tags r:id="rId113"/>
              </p:custDataLst>
            </p:nvPr>
          </p:nvSpPr>
          <p:spPr>
            <a:xfrm>
              <a:off x="5756" y="3025"/>
              <a:ext cx="170" cy="17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9" name="矩形 2458"/>
            <p:cNvSpPr/>
            <p:nvPr>
              <p:custDataLst>
                <p:tags r:id="rId114"/>
              </p:custDataLst>
            </p:nvPr>
          </p:nvSpPr>
          <p:spPr>
            <a:xfrm>
              <a:off x="5756" y="3195"/>
              <a:ext cx="170" cy="1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0" name="矩形 2459"/>
            <p:cNvSpPr/>
            <p:nvPr>
              <p:custDataLst>
                <p:tags r:id="rId115"/>
              </p:custDataLst>
            </p:nvPr>
          </p:nvSpPr>
          <p:spPr>
            <a:xfrm>
              <a:off x="6096" y="3365"/>
              <a:ext cx="170" cy="1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1" name="矩形 2460"/>
            <p:cNvSpPr/>
            <p:nvPr>
              <p:custDataLst>
                <p:tags r:id="rId116"/>
              </p:custDataLst>
            </p:nvPr>
          </p:nvSpPr>
          <p:spPr>
            <a:xfrm>
              <a:off x="5580" y="3025"/>
              <a:ext cx="170" cy="1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2" name="矩形 2461"/>
            <p:cNvSpPr/>
            <p:nvPr>
              <p:custDataLst>
                <p:tags r:id="rId117"/>
              </p:custDataLst>
            </p:nvPr>
          </p:nvSpPr>
          <p:spPr>
            <a:xfrm>
              <a:off x="6096" y="3025"/>
              <a:ext cx="170" cy="1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3" name="矩形 2462"/>
            <p:cNvSpPr/>
            <p:nvPr>
              <p:custDataLst>
                <p:tags r:id="rId118"/>
              </p:custDataLst>
            </p:nvPr>
          </p:nvSpPr>
          <p:spPr>
            <a:xfrm>
              <a:off x="5583" y="3365"/>
              <a:ext cx="170" cy="1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4" name="矩形 2463"/>
            <p:cNvSpPr/>
            <p:nvPr>
              <p:custDataLst>
                <p:tags r:id="rId119"/>
              </p:custDataLst>
            </p:nvPr>
          </p:nvSpPr>
          <p:spPr>
            <a:xfrm>
              <a:off x="6096" y="3201"/>
              <a:ext cx="170" cy="1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5" name="矩形 2464"/>
            <p:cNvSpPr/>
            <p:nvPr>
              <p:custDataLst>
                <p:tags r:id="rId120"/>
              </p:custDataLst>
            </p:nvPr>
          </p:nvSpPr>
          <p:spPr>
            <a:xfrm>
              <a:off x="5400" y="3025"/>
              <a:ext cx="170" cy="17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6" name="矩形 2465"/>
            <p:cNvSpPr/>
            <p:nvPr>
              <p:custDataLst>
                <p:tags r:id="rId121"/>
              </p:custDataLst>
            </p:nvPr>
          </p:nvSpPr>
          <p:spPr>
            <a:xfrm>
              <a:off x="5580" y="3195"/>
              <a:ext cx="170" cy="17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7" name="矩形 2466"/>
            <p:cNvSpPr/>
            <p:nvPr>
              <p:custDataLst>
                <p:tags r:id="rId122"/>
              </p:custDataLst>
            </p:nvPr>
          </p:nvSpPr>
          <p:spPr>
            <a:xfrm>
              <a:off x="5400" y="3365"/>
              <a:ext cx="170" cy="17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8" name="矩形 2467"/>
            <p:cNvSpPr/>
            <p:nvPr>
              <p:custDataLst>
                <p:tags r:id="rId123"/>
              </p:custDataLst>
            </p:nvPr>
          </p:nvSpPr>
          <p:spPr>
            <a:xfrm>
              <a:off x="5923" y="3201"/>
              <a:ext cx="170" cy="17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9" name="矩形 2468"/>
            <p:cNvSpPr/>
            <p:nvPr>
              <p:custDataLst>
                <p:tags r:id="rId124"/>
              </p:custDataLst>
            </p:nvPr>
          </p:nvSpPr>
          <p:spPr>
            <a:xfrm>
              <a:off x="5753" y="3365"/>
              <a:ext cx="170" cy="17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0" name="矩形 2469"/>
            <p:cNvSpPr/>
            <p:nvPr>
              <p:custDataLst>
                <p:tags r:id="rId125"/>
              </p:custDataLst>
            </p:nvPr>
          </p:nvSpPr>
          <p:spPr>
            <a:xfrm>
              <a:off x="6093" y="3715"/>
              <a:ext cx="170" cy="17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1" name="矩形 2470"/>
            <p:cNvSpPr/>
            <p:nvPr>
              <p:custDataLst>
                <p:tags r:id="rId126"/>
              </p:custDataLst>
            </p:nvPr>
          </p:nvSpPr>
          <p:spPr>
            <a:xfrm>
              <a:off x="5567" y="3715"/>
              <a:ext cx="170" cy="17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2" name="矩形 2471"/>
            <p:cNvSpPr/>
            <p:nvPr>
              <p:custDataLst>
                <p:tags r:id="rId127"/>
              </p:custDataLst>
            </p:nvPr>
          </p:nvSpPr>
          <p:spPr>
            <a:xfrm>
              <a:off x="5738" y="3715"/>
              <a:ext cx="170" cy="17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3" name="矩形 2472"/>
            <p:cNvSpPr/>
            <p:nvPr>
              <p:custDataLst>
                <p:tags r:id="rId128"/>
              </p:custDataLst>
            </p:nvPr>
          </p:nvSpPr>
          <p:spPr>
            <a:xfrm>
              <a:off x="6541" y="2858"/>
              <a:ext cx="185" cy="174"/>
            </a:xfrm>
            <a:prstGeom prst="rect">
              <a:avLst/>
            </a:prstGeom>
            <a:solidFill>
              <a:srgbClr val="E94520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4" name="矩形 2473"/>
            <p:cNvSpPr/>
            <p:nvPr>
              <p:custDataLst>
                <p:tags r:id="rId129"/>
              </p:custDataLst>
            </p:nvPr>
          </p:nvSpPr>
          <p:spPr>
            <a:xfrm>
              <a:off x="6541" y="3027"/>
              <a:ext cx="185" cy="174"/>
            </a:xfrm>
            <a:prstGeom prst="rect">
              <a:avLst/>
            </a:prstGeom>
            <a:solidFill>
              <a:srgbClr val="FAEBDC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5" name="矩形 2474"/>
            <p:cNvSpPr/>
            <p:nvPr>
              <p:custDataLst>
                <p:tags r:id="rId130"/>
              </p:custDataLst>
            </p:nvPr>
          </p:nvSpPr>
          <p:spPr>
            <a:xfrm>
              <a:off x="6911" y="2858"/>
              <a:ext cx="185" cy="174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6" name="矩形 2475"/>
            <p:cNvSpPr/>
            <p:nvPr>
              <p:custDataLst>
                <p:tags r:id="rId131"/>
              </p:custDataLst>
            </p:nvPr>
          </p:nvSpPr>
          <p:spPr>
            <a:xfrm>
              <a:off x="6730" y="3197"/>
              <a:ext cx="185" cy="174"/>
            </a:xfrm>
            <a:prstGeom prst="rect">
              <a:avLst/>
            </a:prstGeom>
            <a:solidFill>
              <a:schemeClr val="bg2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7" name="矩形 2476"/>
            <p:cNvSpPr/>
            <p:nvPr>
              <p:custDataLst>
                <p:tags r:id="rId132"/>
              </p:custDataLst>
            </p:nvPr>
          </p:nvSpPr>
          <p:spPr>
            <a:xfrm>
              <a:off x="6541" y="3200"/>
              <a:ext cx="185" cy="174"/>
            </a:xfrm>
            <a:prstGeom prst="rect">
              <a:avLst/>
            </a:prstGeom>
            <a:solidFill>
              <a:srgbClr val="FFC000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8" name="矩形 2477"/>
            <p:cNvSpPr/>
            <p:nvPr>
              <p:custDataLst>
                <p:tags r:id="rId133"/>
              </p:custDataLst>
            </p:nvPr>
          </p:nvSpPr>
          <p:spPr>
            <a:xfrm>
              <a:off x="6730" y="3368"/>
              <a:ext cx="185" cy="174"/>
            </a:xfrm>
            <a:prstGeom prst="rect">
              <a:avLst/>
            </a:prstGeom>
            <a:solidFill>
              <a:srgbClr val="FF9800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9" name="矩形 2478"/>
            <p:cNvSpPr/>
            <p:nvPr>
              <p:custDataLst>
                <p:tags r:id="rId134"/>
              </p:custDataLst>
            </p:nvPr>
          </p:nvSpPr>
          <p:spPr>
            <a:xfrm>
              <a:off x="6911" y="3366"/>
              <a:ext cx="185" cy="174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0" name="矩形 2479"/>
            <p:cNvSpPr/>
            <p:nvPr>
              <p:custDataLst>
                <p:tags r:id="rId135"/>
              </p:custDataLst>
            </p:nvPr>
          </p:nvSpPr>
          <p:spPr>
            <a:xfrm>
              <a:off x="6727" y="3027"/>
              <a:ext cx="185" cy="174"/>
            </a:xfrm>
            <a:prstGeom prst="rect">
              <a:avLst/>
            </a:prstGeom>
            <a:solidFill>
              <a:srgbClr val="CF785F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1" name="矩形 2480"/>
            <p:cNvSpPr/>
            <p:nvPr>
              <p:custDataLst>
                <p:tags r:id="rId136"/>
              </p:custDataLst>
            </p:nvPr>
          </p:nvSpPr>
          <p:spPr>
            <a:xfrm>
              <a:off x="6911" y="3200"/>
              <a:ext cx="185" cy="174"/>
            </a:xfrm>
            <a:prstGeom prst="rect">
              <a:avLst/>
            </a:prstGeom>
            <a:solidFill>
              <a:schemeClr val="accent5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2" name="矩形 2481"/>
            <p:cNvSpPr/>
            <p:nvPr>
              <p:custDataLst>
                <p:tags r:id="rId137"/>
              </p:custDataLst>
            </p:nvPr>
          </p:nvSpPr>
          <p:spPr>
            <a:xfrm>
              <a:off x="6541" y="3368"/>
              <a:ext cx="185" cy="174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3" name="矩形 2482"/>
            <p:cNvSpPr/>
            <p:nvPr>
              <p:custDataLst>
                <p:tags r:id="rId138"/>
              </p:custDataLst>
            </p:nvPr>
          </p:nvSpPr>
          <p:spPr>
            <a:xfrm>
              <a:off x="6911" y="3029"/>
              <a:ext cx="185" cy="174"/>
            </a:xfrm>
            <a:prstGeom prst="rect">
              <a:avLst/>
            </a:prstGeom>
            <a:solidFill>
              <a:srgbClr val="FFC000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4" name="矩形 2483"/>
            <p:cNvSpPr/>
            <p:nvPr>
              <p:custDataLst>
                <p:tags r:id="rId139"/>
              </p:custDataLst>
            </p:nvPr>
          </p:nvSpPr>
          <p:spPr>
            <a:xfrm>
              <a:off x="6730" y="2858"/>
              <a:ext cx="185" cy="174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5" name="矩形 2484"/>
            <p:cNvSpPr/>
            <p:nvPr>
              <p:custDataLst>
                <p:tags r:id="rId140"/>
              </p:custDataLst>
            </p:nvPr>
          </p:nvSpPr>
          <p:spPr>
            <a:xfrm>
              <a:off x="6918" y="3707"/>
              <a:ext cx="185" cy="174"/>
            </a:xfrm>
            <a:prstGeom prst="rect">
              <a:avLst/>
            </a:prstGeom>
            <a:solidFill>
              <a:srgbClr val="FF0000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6" name="矩形 2485"/>
            <p:cNvSpPr/>
            <p:nvPr>
              <p:custDataLst>
                <p:tags r:id="rId141"/>
              </p:custDataLst>
            </p:nvPr>
          </p:nvSpPr>
          <p:spPr>
            <a:xfrm>
              <a:off x="6541" y="3707"/>
              <a:ext cx="185" cy="174"/>
            </a:xfrm>
            <a:prstGeom prst="rect">
              <a:avLst/>
            </a:prstGeom>
            <a:solidFill>
              <a:schemeClr val="bg2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7" name="矩形 2486"/>
            <p:cNvSpPr/>
            <p:nvPr>
              <p:custDataLst>
                <p:tags r:id="rId142"/>
              </p:custDataLst>
            </p:nvPr>
          </p:nvSpPr>
          <p:spPr>
            <a:xfrm>
              <a:off x="6727" y="3707"/>
              <a:ext cx="185" cy="174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>
                  <a:alpha val="71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8" name="文本框 2487"/>
            <p:cNvSpPr txBox="1"/>
            <p:nvPr>
              <p:custDataLst>
                <p:tags r:id="rId143"/>
              </p:custDataLst>
            </p:nvPr>
          </p:nvSpPr>
          <p:spPr>
            <a:xfrm rot="5400000">
              <a:off x="5634" y="3399"/>
              <a:ext cx="55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..</a:t>
              </a:r>
              <a:endParaRPr lang="en-US" altLang="zh-CN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9" name="文本框 2488"/>
            <p:cNvSpPr txBox="1"/>
            <p:nvPr>
              <p:custDataLst>
                <p:tags r:id="rId144"/>
              </p:custDataLst>
            </p:nvPr>
          </p:nvSpPr>
          <p:spPr>
            <a:xfrm rot="5400000">
              <a:off x="6625" y="3417"/>
              <a:ext cx="57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..</a:t>
              </a:r>
              <a:endParaRPr lang="en-US" altLang="zh-CN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0" name="文本框 2489"/>
            <p:cNvSpPr txBox="1"/>
            <p:nvPr>
              <p:custDataLst>
                <p:tags r:id="rId145"/>
              </p:custDataLst>
            </p:nvPr>
          </p:nvSpPr>
          <p:spPr>
            <a:xfrm>
              <a:off x="6166" y="2842"/>
              <a:ext cx="55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..</a:t>
              </a:r>
              <a:endParaRPr lang="en-US" altLang="zh-CN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1" name="文本框 2490"/>
            <p:cNvSpPr txBox="1"/>
            <p:nvPr>
              <p:custDataLst>
                <p:tags r:id="rId146"/>
              </p:custDataLst>
            </p:nvPr>
          </p:nvSpPr>
          <p:spPr>
            <a:xfrm>
              <a:off x="6172" y="3443"/>
              <a:ext cx="55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</a:rPr>
                <a:t>..</a:t>
              </a:r>
              <a:endParaRPr lang="en-US" altLang="zh-CN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92" name="直接连接符 2491"/>
            <p:cNvCxnSpPr/>
            <p:nvPr>
              <p:custDataLst>
                <p:tags r:id="rId147"/>
              </p:custDataLst>
            </p:nvPr>
          </p:nvCxnSpPr>
          <p:spPr>
            <a:xfrm>
              <a:off x="6445" y="2842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93" name="直接连接符 2492"/>
            <p:cNvCxnSpPr/>
            <p:nvPr>
              <p:custDataLst>
                <p:tags r:id="rId148"/>
              </p:custDataLst>
            </p:nvPr>
          </p:nvCxnSpPr>
          <p:spPr>
            <a:xfrm>
              <a:off x="6263" y="2855"/>
              <a:ext cx="28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94" name="直接连接符 2493"/>
            <p:cNvCxnSpPr/>
            <p:nvPr>
              <p:custDataLst>
                <p:tags r:id="rId149"/>
              </p:custDataLst>
            </p:nvPr>
          </p:nvCxnSpPr>
          <p:spPr>
            <a:xfrm>
              <a:off x="6263" y="3885"/>
              <a:ext cx="28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95" name="直接连接符 2494"/>
            <p:cNvCxnSpPr/>
            <p:nvPr>
              <p:custDataLst>
                <p:tags r:id="rId150"/>
              </p:custDataLst>
            </p:nvPr>
          </p:nvCxnSpPr>
          <p:spPr>
            <a:xfrm rot="16200000">
              <a:off x="5315" y="3625"/>
              <a:ext cx="17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96" name="直接连接符 2495"/>
            <p:cNvCxnSpPr/>
            <p:nvPr>
              <p:custDataLst>
                <p:tags r:id="rId151"/>
              </p:custDataLst>
            </p:nvPr>
          </p:nvCxnSpPr>
          <p:spPr>
            <a:xfrm rot="16200000">
              <a:off x="7011" y="3630"/>
              <a:ext cx="17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97" name="直接连接符 2496"/>
            <p:cNvCxnSpPr/>
            <p:nvPr>
              <p:custDataLst>
                <p:tags r:id="rId152"/>
              </p:custDataLst>
            </p:nvPr>
          </p:nvCxnSpPr>
          <p:spPr>
            <a:xfrm rot="16200000">
              <a:off x="6170" y="3622"/>
              <a:ext cx="17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98" name="直接连接符 2497"/>
            <p:cNvCxnSpPr/>
            <p:nvPr>
              <p:custDataLst>
                <p:tags r:id="rId153"/>
              </p:custDataLst>
            </p:nvPr>
          </p:nvCxnSpPr>
          <p:spPr>
            <a:xfrm rot="16200000">
              <a:off x="6453" y="3630"/>
              <a:ext cx="17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99" name="文本框 2498"/>
            <p:cNvSpPr txBox="1"/>
            <p:nvPr>
              <p:custDataLst>
                <p:tags r:id="rId154"/>
              </p:custDataLst>
            </p:nvPr>
          </p:nvSpPr>
          <p:spPr>
            <a:xfrm>
              <a:off x="5082" y="3917"/>
              <a:ext cx="236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latin typeface="Arial" panose="020B0604020202020204" pitchFamily="34" charset="0"/>
                  <a:ea typeface="Yu Gothic UI Semibold" panose="020B0700000000000000" charset="-128"/>
                  <a:cs typeface="Arial" panose="020B0604020202020204" pitchFamily="34" charset="0"/>
                  <a:sym typeface="+mn-ea"/>
                </a:rPr>
                <a:t>Last Layer’s Activations</a:t>
              </a:r>
              <a:endParaRPr lang="en-US" altLang="zh-CN" sz="1200" b="1">
                <a:latin typeface="Arial" panose="020B0604020202020204" pitchFamily="34" charset="0"/>
                <a:ea typeface="Yu Gothic UI Semibold" panose="020B0700000000000000" charset="-128"/>
                <a:cs typeface="Arial" panose="020B0604020202020204" pitchFamily="34" charset="0"/>
                <a:sym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0" name="文本框 2499"/>
                <p:cNvSpPr txBox="1"/>
                <p:nvPr>
                  <p:custDataLst>
                    <p:tags r:id="rId155"/>
                  </p:custDataLst>
                </p:nvPr>
              </p:nvSpPr>
              <p:spPr>
                <a:xfrm>
                  <a:off x="6995" y="3101"/>
                  <a:ext cx="843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𝐗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’</m:t>
                        </m:r>
                      </m:oMath>
                    </m:oMathPara>
                  </a14:m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00" name="文本框 249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56"/>
                  </p:custDataLst>
                </p:nvPr>
              </p:nvSpPr>
              <p:spPr>
                <a:xfrm>
                  <a:off x="6995" y="3101"/>
                  <a:ext cx="843" cy="580"/>
                </a:xfrm>
                <a:prstGeom prst="rect">
                  <a:avLst/>
                </a:prstGeom>
                <a:blipFill rotWithShape="1">
                  <a:blip r:embed="rId15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90" name="文本框 2589"/>
          <p:cNvSpPr txBox="1"/>
          <p:nvPr>
            <p:custDataLst>
              <p:tags r:id="rId158"/>
            </p:custDataLst>
          </p:nvPr>
        </p:nvSpPr>
        <p:spPr>
          <a:xfrm>
            <a:off x="2409825" y="88900"/>
            <a:ext cx="2009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rgbClr val="002060"/>
                </a:solidFill>
              </a:rPr>
              <a:t>Server Spatial</a:t>
            </a:r>
            <a:r>
              <a:rPr lang="en-US" altLang="zh-CN" sz="1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>
                <a:solidFill>
                  <a:srgbClr val="002060"/>
                </a:solidFill>
              </a:rPr>
              <a:t>Model</a:t>
            </a:r>
            <a:endParaRPr lang="en-US" altLang="zh-CN" sz="1200" b="1">
              <a:solidFill>
                <a:srgbClr val="002060"/>
              </a:solidFill>
            </a:endParaRPr>
          </a:p>
        </p:txBody>
      </p:sp>
      <p:grpSp>
        <p:nvGrpSpPr>
          <p:cNvPr id="2269" name="组合 2268"/>
          <p:cNvGrpSpPr/>
          <p:nvPr/>
        </p:nvGrpSpPr>
        <p:grpSpPr>
          <a:xfrm rot="0">
            <a:off x="140335" y="291465"/>
            <a:ext cx="2157730" cy="1036320"/>
            <a:chOff x="230" y="454"/>
            <a:chExt cx="3944" cy="1894"/>
          </a:xfrm>
        </p:grpSpPr>
        <p:grpSp>
          <p:nvGrpSpPr>
            <p:cNvPr id="2270" name="组合 2269"/>
            <p:cNvGrpSpPr/>
            <p:nvPr/>
          </p:nvGrpSpPr>
          <p:grpSpPr>
            <a:xfrm>
              <a:off x="284" y="454"/>
              <a:ext cx="3890" cy="1500"/>
              <a:chOff x="284" y="245"/>
              <a:chExt cx="3890" cy="1500"/>
            </a:xfrm>
          </p:grpSpPr>
          <p:grpSp>
            <p:nvGrpSpPr>
              <p:cNvPr id="2271" name="组合 2270"/>
              <p:cNvGrpSpPr/>
              <p:nvPr/>
            </p:nvGrpSpPr>
            <p:grpSpPr>
              <a:xfrm>
                <a:off x="284" y="245"/>
                <a:ext cx="3890" cy="1500"/>
                <a:chOff x="628" y="2357"/>
                <a:chExt cx="3890" cy="1500"/>
              </a:xfrm>
            </p:grpSpPr>
            <p:grpSp>
              <p:nvGrpSpPr>
                <p:cNvPr id="2272" name="组合 2271"/>
                <p:cNvGrpSpPr/>
                <p:nvPr/>
              </p:nvGrpSpPr>
              <p:grpSpPr>
                <a:xfrm rot="0" flipH="1">
                  <a:off x="628" y="2417"/>
                  <a:ext cx="1440" cy="1440"/>
                  <a:chOff x="718" y="2417"/>
                  <a:chExt cx="1440" cy="1440"/>
                </a:xfrm>
              </p:grpSpPr>
              <p:pic>
                <p:nvPicPr>
                  <p:cNvPr id="2273" name="图片 2272" descr="32313534323832383b32313534323833353b59278111"/>
                  <p:cNvPicPr>
                    <a:picLocks noChangeAspect="1"/>
                  </p:cNvPicPr>
                  <p:nvPr>
                    <p:custDataLst>
                      <p:tags r:id="rId159"/>
                    </p:custDataLst>
                  </p:nvPr>
                </p:nvPicPr>
                <p:blipFill>
                  <a:blip r:embed="rId160">
                    <a:extLst>
                      <a:ext uri="{96DAC541-7B7A-43D3-8B79-37D633B846F1}">
                        <asvg:svgBlip xmlns:asvg="http://schemas.microsoft.com/office/drawing/2016/SVG/main" r:embed="rId16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8" y="2417"/>
                    <a:ext cx="1440" cy="1440"/>
                  </a:xfrm>
                  <a:prstGeom prst="rect">
                    <a:avLst/>
                  </a:prstGeom>
                </p:spPr>
              </p:pic>
              <p:sp>
                <p:nvSpPr>
                  <p:cNvPr id="2274" name="椭圆 2273"/>
                  <p:cNvSpPr>
                    <a:spLocks noChangeAspect="1"/>
                  </p:cNvSpPr>
                  <p:nvPr>
                    <p:custDataLst>
                      <p:tags r:id="rId162"/>
                    </p:custDataLst>
                  </p:nvPr>
                </p:nvSpPr>
                <p:spPr>
                  <a:xfrm>
                    <a:off x="1380" y="2752"/>
                    <a:ext cx="152" cy="151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75" name="椭圆 2274"/>
                  <p:cNvSpPr>
                    <a:spLocks noChangeAspect="1"/>
                  </p:cNvSpPr>
                  <p:nvPr>
                    <p:custDataLst>
                      <p:tags r:id="rId163"/>
                    </p:custDataLst>
                  </p:nvPr>
                </p:nvSpPr>
                <p:spPr>
                  <a:xfrm>
                    <a:off x="1796" y="2934"/>
                    <a:ext cx="152" cy="151"/>
                  </a:xfrm>
                  <a:prstGeom prst="ellipse">
                    <a:avLst/>
                  </a:pr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76" name="椭圆 2275"/>
                  <p:cNvSpPr>
                    <a:spLocks noChangeAspect="1"/>
                  </p:cNvSpPr>
                  <p:nvPr>
                    <p:custDataLst>
                      <p:tags r:id="rId164"/>
                    </p:custDataLst>
                  </p:nvPr>
                </p:nvSpPr>
                <p:spPr>
                  <a:xfrm>
                    <a:off x="1002" y="2934"/>
                    <a:ext cx="152" cy="151"/>
                  </a:xfrm>
                  <a:prstGeom prst="ellipse">
                    <a:avLst/>
                  </a:prstGeom>
                  <a:solidFill>
                    <a:schemeClr val="accent4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2277" name="直接箭头连接符 2276"/>
                <p:cNvCxnSpPr/>
                <p:nvPr>
                  <p:custDataLst>
                    <p:tags r:id="rId165"/>
                  </p:custDataLst>
                </p:nvPr>
              </p:nvCxnSpPr>
              <p:spPr>
                <a:xfrm flipV="1">
                  <a:off x="2306" y="3379"/>
                  <a:ext cx="1725" cy="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78" name="任意多边形 2277"/>
                <p:cNvSpPr/>
                <p:nvPr>
                  <p:custDataLst>
                    <p:tags r:id="rId166"/>
                  </p:custDataLst>
                </p:nvPr>
              </p:nvSpPr>
              <p:spPr>
                <a:xfrm>
                  <a:off x="2415" y="2953"/>
                  <a:ext cx="1379" cy="376"/>
                </a:xfrm>
                <a:custGeom>
                  <a:avLst/>
                  <a:gdLst>
                    <a:gd name="connisteX0" fmla="*/ 0 w 678180"/>
                    <a:gd name="connsiteY0" fmla="*/ 186055 h 186055"/>
                    <a:gd name="connisteX1" fmla="*/ 678180 w 678180"/>
                    <a:gd name="connsiteY1" fmla="*/ 0 h 186055"/>
                    <a:gd name="connisteX2" fmla="*/ 678180 w 678180"/>
                    <a:gd name="connsiteY2" fmla="*/ -87630 h 18605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678180" h="186055">
                      <a:moveTo>
                        <a:pt x="0" y="186055"/>
                      </a:moveTo>
                      <a:cubicBezTo>
                        <a:pt x="135890" y="150495"/>
                        <a:pt x="542290" y="54610"/>
                        <a:pt x="678180" y="0"/>
                      </a:cubicBezTo>
                    </a:path>
                  </a:pathLst>
                </a:custGeom>
                <a:noFill/>
                <a:ln w="22225">
                  <a:solidFill>
                    <a:srgbClr val="AA6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9" name="任意多边形 2278"/>
                <p:cNvSpPr/>
                <p:nvPr>
                  <p:custDataLst>
                    <p:tags r:id="rId167"/>
                  </p:custDataLst>
                </p:nvPr>
              </p:nvSpPr>
              <p:spPr>
                <a:xfrm>
                  <a:off x="2418" y="2953"/>
                  <a:ext cx="1342" cy="239"/>
                </a:xfrm>
                <a:custGeom>
                  <a:avLst/>
                  <a:gdLst>
                    <a:gd name="connisteX0" fmla="*/ 0 w 1422400"/>
                    <a:gd name="connsiteY0" fmla="*/ 1028910 h 1105745"/>
                    <a:gd name="connisteX1" fmla="*/ 853440 w 1422400"/>
                    <a:gd name="connsiteY1" fmla="*/ 210 h 1105745"/>
                    <a:gd name="connisteX2" fmla="*/ 1422400 w 1422400"/>
                    <a:gd name="connsiteY2" fmla="*/ 1105745 h 1105745"/>
                    <a:gd name="connisteX3" fmla="*/ 1827530 w 1422400"/>
                    <a:gd name="connsiteY3" fmla="*/ 1171150 h 110574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1422400" h="1105746">
                      <a:moveTo>
                        <a:pt x="0" y="1028911"/>
                      </a:moveTo>
                      <a:cubicBezTo>
                        <a:pt x="159385" y="800946"/>
                        <a:pt x="568960" y="-15029"/>
                        <a:pt x="853440" y="211"/>
                      </a:cubicBezTo>
                      <a:cubicBezTo>
                        <a:pt x="1137920" y="15451"/>
                        <a:pt x="1227455" y="871431"/>
                        <a:pt x="1422400" y="1105746"/>
                      </a:cubicBezTo>
                    </a:path>
                  </a:pathLst>
                </a:custGeom>
                <a:noFill/>
                <a:ln w="22225">
                  <a:solidFill>
                    <a:srgbClr val="32427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0" name="文本框 2279"/>
                <p:cNvSpPr txBox="1"/>
                <p:nvPr>
                  <p:custDataLst>
                    <p:tags r:id="rId168"/>
                  </p:custDataLst>
                </p:nvPr>
              </p:nvSpPr>
              <p:spPr>
                <a:xfrm>
                  <a:off x="3406" y="3361"/>
                  <a:ext cx="1112" cy="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800" b="1" i="1">
                      <a:latin typeface="Arial" panose="020B0604020202020204" pitchFamily="34" charset="0"/>
                      <a:cs typeface="Arial" panose="020B0604020202020204" pitchFamily="34" charset="0"/>
                    </a:rPr>
                    <a:t>Time</a:t>
                  </a:r>
                  <a:endParaRPr lang="en-US" altLang="zh-CN" sz="800" b="1" i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1" name="文本框 2280"/>
                <p:cNvSpPr txBox="1"/>
                <p:nvPr>
                  <p:custDataLst>
                    <p:tags r:id="rId169"/>
                  </p:custDataLst>
                </p:nvPr>
              </p:nvSpPr>
              <p:spPr>
                <a:xfrm>
                  <a:off x="2073" y="2357"/>
                  <a:ext cx="1658" cy="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800" b="1" i="1">
                      <a:latin typeface="Arial" panose="020B0604020202020204" pitchFamily="34" charset="0"/>
                      <a:cs typeface="Arial" panose="020B0604020202020204" pitchFamily="34" charset="0"/>
                    </a:rPr>
                    <a:t>BOLD Sign</a:t>
                  </a:r>
                  <a:r>
                    <a:rPr lang="en-US" altLang="zh-CN" sz="800" b="1" i="1">
                      <a:latin typeface="Arial" panose="020B0604020202020204" pitchFamily="34" charset="0"/>
                      <a:cs typeface="Arial" panose="020B0604020202020204" pitchFamily="34" charset="0"/>
                    </a:rPr>
                    <a:t>al</a:t>
                  </a:r>
                  <a:endParaRPr lang="en-US" altLang="zh-CN" sz="800" b="1" i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2" name="任意多边形 2281"/>
                <p:cNvSpPr/>
                <p:nvPr>
                  <p:custDataLst>
                    <p:tags r:id="rId170"/>
                  </p:custDataLst>
                </p:nvPr>
              </p:nvSpPr>
              <p:spPr>
                <a:xfrm>
                  <a:off x="2408" y="3008"/>
                  <a:ext cx="1310" cy="287"/>
                </a:xfrm>
                <a:custGeom>
                  <a:avLst/>
                  <a:gdLst>
                    <a:gd name="connisteX0" fmla="*/ 0 w 777240"/>
                    <a:gd name="connsiteY0" fmla="*/ 0 h 186775"/>
                    <a:gd name="connisteX1" fmla="*/ 361315 w 777240"/>
                    <a:gd name="connsiteY1" fmla="*/ 186055 h 186775"/>
                    <a:gd name="connisteX2" fmla="*/ 777240 w 777240"/>
                    <a:gd name="connsiteY2" fmla="*/ 54610 h 186775"/>
                    <a:gd name="connisteX3" fmla="*/ 721995 w 777240"/>
                    <a:gd name="connsiteY3" fmla="*/ 43815 h 18677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777240" h="186775">
                      <a:moveTo>
                        <a:pt x="0" y="0"/>
                      </a:moveTo>
                      <a:cubicBezTo>
                        <a:pt x="64135" y="40005"/>
                        <a:pt x="205740" y="175260"/>
                        <a:pt x="361315" y="186055"/>
                      </a:cubicBezTo>
                      <a:cubicBezTo>
                        <a:pt x="516890" y="196850"/>
                        <a:pt x="704850" y="83185"/>
                        <a:pt x="777240" y="54610"/>
                      </a:cubicBezTo>
                    </a:path>
                  </a:pathLst>
                </a:custGeom>
                <a:noFill/>
                <a:ln w="22225">
                  <a:solidFill>
                    <a:srgbClr val="15638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83" name="直接箭头连接符 2282"/>
                <p:cNvCxnSpPr/>
                <p:nvPr>
                  <p:custDataLst>
                    <p:tags r:id="rId171"/>
                  </p:custDataLst>
                </p:nvPr>
              </p:nvCxnSpPr>
              <p:spPr>
                <a:xfrm flipH="1" flipV="1">
                  <a:off x="2408" y="2653"/>
                  <a:ext cx="1" cy="825"/>
                </a:xfrm>
                <a:prstGeom prst="straightConnector1">
                  <a:avLst/>
                </a:prstGeom>
                <a:ln w="19050" cap="rnd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4" name="任意多边形 2283"/>
                <p:cNvSpPr/>
                <p:nvPr>
                  <p:custDataLst>
                    <p:tags r:id="rId172"/>
                  </p:custDataLst>
                </p:nvPr>
              </p:nvSpPr>
              <p:spPr>
                <a:xfrm>
                  <a:off x="888" y="2503"/>
                  <a:ext cx="1515" cy="490"/>
                </a:xfrm>
                <a:custGeom>
                  <a:avLst/>
                  <a:gdLst>
                    <a:gd name="connisteX0" fmla="*/ 0 w 962025"/>
                    <a:gd name="connsiteY0" fmla="*/ 273243 h 311343"/>
                    <a:gd name="connisteX1" fmla="*/ 492125 w 962025"/>
                    <a:gd name="connsiteY1" fmla="*/ 193 h 311343"/>
                    <a:gd name="connisteX2" fmla="*/ 962025 w 962025"/>
                    <a:gd name="connsiteY2" fmla="*/ 311343 h 311343"/>
                    <a:gd name="connisteX3" fmla="*/ 1050925 w 962025"/>
                    <a:gd name="connsiteY3" fmla="*/ 285943 h 311343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</a:cxnLst>
                  <a:rect l="l" t="t" r="r" b="b"/>
                  <a:pathLst>
                    <a:path w="962025" h="311343">
                      <a:moveTo>
                        <a:pt x="0" y="273243"/>
                      </a:moveTo>
                      <a:cubicBezTo>
                        <a:pt x="88900" y="212283"/>
                        <a:pt x="299720" y="-7427"/>
                        <a:pt x="492125" y="193"/>
                      </a:cubicBezTo>
                      <a:cubicBezTo>
                        <a:pt x="684530" y="7813"/>
                        <a:pt x="850265" y="254193"/>
                        <a:pt x="962025" y="311343"/>
                      </a:cubicBezTo>
                    </a:path>
                  </a:pathLst>
                </a:custGeom>
                <a:noFill/>
                <a:ln w="22225" cmpd="sng">
                  <a:solidFill>
                    <a:srgbClr val="156389">
                      <a:alpha val="70000"/>
                    </a:srgbClr>
                  </a:solidFill>
                  <a:prstDash val="sysDot"/>
                  <a:tailEnd type="arrow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5" name="任意多边形 2284"/>
                <p:cNvSpPr/>
                <p:nvPr>
                  <p:custDataLst>
                    <p:tags r:id="rId173"/>
                  </p:custDataLst>
                </p:nvPr>
              </p:nvSpPr>
              <p:spPr>
                <a:xfrm>
                  <a:off x="1403" y="2853"/>
                  <a:ext cx="1010" cy="315"/>
                </a:xfrm>
                <a:custGeom>
                  <a:avLst/>
                  <a:gdLst>
                    <a:gd name="connisteX0" fmla="*/ 0 w 641350"/>
                    <a:gd name="connsiteY0" fmla="*/ 0 h 200025"/>
                    <a:gd name="connisteX1" fmla="*/ 641350 w 641350"/>
                    <a:gd name="connsiteY1" fmla="*/ 200025 h 200025"/>
                    <a:gd name="connisteX2" fmla="*/ 336550 w 641350"/>
                    <a:gd name="connsiteY2" fmla="*/ 587375 h 200025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641350" h="200025">
                      <a:moveTo>
                        <a:pt x="0" y="0"/>
                      </a:moveTo>
                      <a:cubicBezTo>
                        <a:pt x="134620" y="32385"/>
                        <a:pt x="574040" y="82550"/>
                        <a:pt x="641350" y="200025"/>
                      </a:cubicBezTo>
                    </a:path>
                  </a:pathLst>
                </a:custGeom>
                <a:noFill/>
                <a:ln w="22225" cmpd="sng">
                  <a:solidFill>
                    <a:srgbClr val="324274">
                      <a:alpha val="70000"/>
                    </a:srgbClr>
                  </a:solidFill>
                  <a:prstDash val="sysDot"/>
                  <a:tailEnd type="arrow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6" name="任意多边形 2285"/>
                <p:cNvSpPr/>
                <p:nvPr>
                  <p:custDataLst>
                    <p:tags r:id="rId174"/>
                  </p:custDataLst>
                </p:nvPr>
              </p:nvSpPr>
              <p:spPr>
                <a:xfrm>
                  <a:off x="1773" y="3049"/>
                  <a:ext cx="619" cy="283"/>
                </a:xfrm>
                <a:custGeom>
                  <a:avLst/>
                  <a:gdLst>
                    <a:gd name="connisteX0" fmla="*/ 0 w 393065"/>
                    <a:gd name="connsiteY0" fmla="*/ 0 h 179709"/>
                    <a:gd name="connisteX1" fmla="*/ 393065 w 393065"/>
                    <a:gd name="connsiteY1" fmla="*/ 171450 h 179709"/>
                    <a:gd name="connisteX2" fmla="*/ 700405 w 393065"/>
                    <a:gd name="connsiteY2" fmla="*/ -240665 h 179709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</a:cxnLst>
                  <a:rect l="l" t="t" r="r" b="b"/>
                  <a:pathLst>
                    <a:path w="393065" h="179709">
                      <a:moveTo>
                        <a:pt x="0" y="0"/>
                      </a:moveTo>
                      <a:cubicBezTo>
                        <a:pt x="72390" y="42545"/>
                        <a:pt x="252730" y="219710"/>
                        <a:pt x="393065" y="171450"/>
                      </a:cubicBezTo>
                    </a:path>
                  </a:pathLst>
                </a:custGeom>
                <a:noFill/>
                <a:ln w="22225" cmpd="sng">
                  <a:solidFill>
                    <a:srgbClr val="AA6500">
                      <a:alpha val="70000"/>
                    </a:srgbClr>
                  </a:solidFill>
                  <a:prstDash val="sysDot"/>
                  <a:tailEnd type="arrow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87" name="文本框 2286"/>
              <p:cNvSpPr txBox="1"/>
              <p:nvPr>
                <p:custDataLst>
                  <p:tags r:id="rId175"/>
                </p:custDataLst>
              </p:nvPr>
            </p:nvSpPr>
            <p:spPr>
              <a:xfrm>
                <a:off x="3181" y="245"/>
                <a:ext cx="843" cy="67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en-US" altLang="zh-CN" b="1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endParaRPr lang="en-US" altLang="zh-CN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288" name="文本框 2287"/>
            <p:cNvSpPr txBox="1"/>
            <p:nvPr>
              <p:custDataLst>
                <p:tags r:id="rId176"/>
              </p:custDataLst>
            </p:nvPr>
          </p:nvSpPr>
          <p:spPr>
            <a:xfrm>
              <a:off x="230" y="1900"/>
              <a:ext cx="3676" cy="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 b="1">
                  <a:latin typeface="Arial" panose="020B0604020202020204" pitchFamily="34" charset="0"/>
                  <a:ea typeface="Yu Gothic UI Semibold" panose="020B0700000000000000" charset="-128"/>
                  <a:cs typeface="Arial" panose="020B0604020202020204" pitchFamily="34" charset="0"/>
                </a:rPr>
                <a:t>Brain Time Series of </a:t>
              </a:r>
              <a:r>
                <a:rPr lang="en-US" altLang="zh-CN" sz="1000" b="1">
                  <a:latin typeface="Arial" panose="020B0604020202020204" pitchFamily="34" charset="0"/>
                  <a:ea typeface="Yu Gothic UI Semibold" panose="020B0700000000000000" charset="-128"/>
                  <a:cs typeface="Arial" panose="020B0604020202020204" pitchFamily="34" charset="0"/>
                </a:rPr>
                <a:t>fMRI</a:t>
              </a:r>
              <a:endParaRPr lang="en-US" altLang="zh-CN" sz="1000" b="1">
                <a:latin typeface="Arial" panose="020B0604020202020204" pitchFamily="34" charset="0"/>
                <a:ea typeface="Yu Gothic UI Semibold" panose="020B070000000000000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289" name="组合 2288"/>
          <p:cNvGrpSpPr/>
          <p:nvPr/>
        </p:nvGrpSpPr>
        <p:grpSpPr>
          <a:xfrm rot="0">
            <a:off x="368300" y="1276985"/>
            <a:ext cx="1528445" cy="1412875"/>
            <a:chOff x="1099" y="3570"/>
            <a:chExt cx="2407" cy="2225"/>
          </a:xfrm>
        </p:grpSpPr>
        <p:sp>
          <p:nvSpPr>
            <p:cNvPr id="2290" name="圆角矩形 2289"/>
            <p:cNvSpPr/>
            <p:nvPr>
              <p:custDataLst>
                <p:tags r:id="rId177"/>
              </p:custDataLst>
            </p:nvPr>
          </p:nvSpPr>
          <p:spPr>
            <a:xfrm>
              <a:off x="1197" y="3990"/>
              <a:ext cx="2143" cy="327"/>
            </a:xfrm>
            <a:prstGeom prst="roundRect">
              <a:avLst>
                <a:gd name="adj" fmla="val 23262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rPr>
                <a:t>Anchor Sample</a:t>
              </a:r>
              <a:endParaRPr lang="en-US" altLang="zh-CN" sz="10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endParaRPr>
            </a:p>
          </p:txBody>
        </p:sp>
        <p:sp>
          <p:nvSpPr>
            <p:cNvPr id="2291" name="圆角矩形 2290"/>
            <p:cNvSpPr/>
            <p:nvPr>
              <p:custDataLst>
                <p:tags r:id="rId178"/>
              </p:custDataLst>
            </p:nvPr>
          </p:nvSpPr>
          <p:spPr>
            <a:xfrm>
              <a:off x="1364" y="4578"/>
              <a:ext cx="1840" cy="327"/>
            </a:xfrm>
            <a:prstGeom prst="roundRect">
              <a:avLst>
                <a:gd name="adj" fmla="val 23262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rPr>
                <a:t>Sliding Window</a:t>
              </a:r>
              <a:endParaRPr lang="en-US" altLang="zh-CN" sz="10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endParaRPr>
            </a:p>
          </p:txBody>
        </p:sp>
        <p:sp>
          <p:nvSpPr>
            <p:cNvPr id="2292" name="圆角矩形 2291"/>
            <p:cNvSpPr/>
            <p:nvPr>
              <p:custDataLst>
                <p:tags r:id="rId179"/>
              </p:custDataLst>
            </p:nvPr>
          </p:nvSpPr>
          <p:spPr>
            <a:xfrm>
              <a:off x="1099" y="5171"/>
              <a:ext cx="2407" cy="327"/>
            </a:xfrm>
            <a:prstGeom prst="roundRect">
              <a:avLst>
                <a:gd name="adj" fmla="val 23262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rPr>
                <a:t>Pearson Correlation</a:t>
              </a:r>
              <a:endParaRPr lang="en-US" altLang="zh-CN" sz="10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endParaRPr>
            </a:p>
          </p:txBody>
        </p:sp>
        <p:cxnSp>
          <p:nvCxnSpPr>
            <p:cNvPr id="2293" name="直接箭头连接符 2292"/>
            <p:cNvCxnSpPr/>
            <p:nvPr>
              <p:custDataLst>
                <p:tags r:id="rId180"/>
              </p:custDataLst>
            </p:nvPr>
          </p:nvCxnSpPr>
          <p:spPr>
            <a:xfrm rot="5400000">
              <a:off x="2097" y="3768"/>
              <a:ext cx="3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94" name="直接箭头连接符 2293"/>
            <p:cNvCxnSpPr/>
            <p:nvPr>
              <p:custDataLst>
                <p:tags r:id="rId181"/>
              </p:custDataLst>
            </p:nvPr>
          </p:nvCxnSpPr>
          <p:spPr>
            <a:xfrm rot="5400000">
              <a:off x="2153" y="4443"/>
              <a:ext cx="2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95" name="直接箭头连接符 2294"/>
            <p:cNvCxnSpPr/>
            <p:nvPr>
              <p:custDataLst>
                <p:tags r:id="rId182"/>
              </p:custDataLst>
            </p:nvPr>
          </p:nvCxnSpPr>
          <p:spPr>
            <a:xfrm rot="5400000">
              <a:off x="2153" y="5055"/>
              <a:ext cx="2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96" name="直接箭头连接符 2295"/>
            <p:cNvCxnSpPr/>
            <p:nvPr>
              <p:custDataLst>
                <p:tags r:id="rId183"/>
              </p:custDataLst>
            </p:nvPr>
          </p:nvCxnSpPr>
          <p:spPr>
            <a:xfrm>
              <a:off x="2295" y="5533"/>
              <a:ext cx="0" cy="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407" name="圆角矩形 2406"/>
          <p:cNvSpPr/>
          <p:nvPr>
            <p:custDataLst>
              <p:tags r:id="rId184"/>
            </p:custDataLst>
          </p:nvPr>
        </p:nvSpPr>
        <p:spPr>
          <a:xfrm>
            <a:off x="475615" y="4044315"/>
            <a:ext cx="1315720" cy="424815"/>
          </a:xfrm>
          <a:prstGeom prst="roundRect">
            <a:avLst>
              <a:gd name="adj" fmla="val 23262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Time-Aware Mechanism</a:t>
            </a:r>
            <a:endParaRPr lang="en-US" altLang="zh-CN" sz="1200" b="1">
              <a:solidFill>
                <a:schemeClr val="tx1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2408" name="文本框 2407"/>
          <p:cNvSpPr txBox="1"/>
          <p:nvPr>
            <p:custDataLst>
              <p:tags r:id="rId185"/>
            </p:custDataLst>
          </p:nvPr>
        </p:nvSpPr>
        <p:spPr>
          <a:xfrm rot="16200000">
            <a:off x="-349885" y="5889625"/>
            <a:ext cx="1366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latin typeface="Arial" panose="020B0604020202020204" pitchFamily="34" charset="0"/>
                <a:ea typeface="Yu Gothic UI Semibold" panose="020B0700000000000000" charset="-128"/>
                <a:cs typeface="Arial" panose="020B0604020202020204" pitchFamily="34" charset="0"/>
              </a:rPr>
              <a:t>Inception</a:t>
            </a:r>
            <a:r>
              <a:rPr lang="en-US" altLang="zh-CN" sz="1200" b="1">
                <a:latin typeface="Arial" panose="020B0604020202020204" pitchFamily="34" charset="0"/>
                <a:ea typeface="Yu Gothic UI Semibold" panose="020B0700000000000000" charset="-128"/>
                <a:cs typeface="Arial" panose="020B0604020202020204" pitchFamily="34" charset="0"/>
              </a:rPr>
              <a:t>Time</a:t>
            </a:r>
            <a:endParaRPr lang="en-US" altLang="zh-CN" sz="1200" b="1">
              <a:latin typeface="Arial" panose="020B0604020202020204" pitchFamily="34" charset="0"/>
              <a:ea typeface="Yu Gothic UI Semibold" panose="020B0700000000000000" charset="-128"/>
              <a:cs typeface="Arial" panose="020B0604020202020204" pitchFamily="34" charset="0"/>
            </a:endParaRPr>
          </a:p>
        </p:txBody>
      </p:sp>
      <p:cxnSp>
        <p:nvCxnSpPr>
          <p:cNvPr id="2409" name="直接箭头连接符 2408"/>
          <p:cNvCxnSpPr/>
          <p:nvPr>
            <p:custDataLst>
              <p:tags r:id="rId186"/>
            </p:custDataLst>
          </p:nvPr>
        </p:nvCxnSpPr>
        <p:spPr>
          <a:xfrm>
            <a:off x="1115695" y="5784850"/>
            <a:ext cx="0" cy="470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0" name="直接箭头连接符 2409"/>
          <p:cNvCxnSpPr/>
          <p:nvPr>
            <p:custDataLst>
              <p:tags r:id="rId187"/>
            </p:custDataLst>
          </p:nvPr>
        </p:nvCxnSpPr>
        <p:spPr>
          <a:xfrm>
            <a:off x="1115695" y="6570980"/>
            <a:ext cx="0" cy="458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1" name="圆角矩形 2410"/>
          <p:cNvSpPr/>
          <p:nvPr>
            <p:custDataLst>
              <p:tags r:id="rId188"/>
            </p:custDataLst>
          </p:nvPr>
        </p:nvSpPr>
        <p:spPr>
          <a:xfrm>
            <a:off x="582930" y="4787900"/>
            <a:ext cx="1097915" cy="318135"/>
          </a:xfrm>
          <a:prstGeom prst="roundRect">
            <a:avLst>
              <a:gd name="adj" fmla="val 23262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InceptionTime Block</a:t>
            </a:r>
            <a:endParaRPr lang="en-US" altLang="zh-CN" sz="1000" b="1">
              <a:solidFill>
                <a:schemeClr val="tx1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2412" name="圆角矩形 2411"/>
          <p:cNvSpPr/>
          <p:nvPr>
            <p:custDataLst>
              <p:tags r:id="rId189"/>
            </p:custDataLst>
          </p:nvPr>
        </p:nvSpPr>
        <p:spPr>
          <a:xfrm>
            <a:off x="570230" y="5472430"/>
            <a:ext cx="1097915" cy="318135"/>
          </a:xfrm>
          <a:prstGeom prst="roundRect">
            <a:avLst>
              <a:gd name="adj" fmla="val 23262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InceptionTime Block</a:t>
            </a:r>
            <a:endParaRPr lang="en-US" altLang="zh-CN" sz="1000" b="1">
              <a:solidFill>
                <a:schemeClr val="tx1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cxnSp>
        <p:nvCxnSpPr>
          <p:cNvPr id="2413" name="直接箭头连接符 2412"/>
          <p:cNvCxnSpPr/>
          <p:nvPr>
            <p:custDataLst>
              <p:tags r:id="rId190"/>
            </p:custDataLst>
          </p:nvPr>
        </p:nvCxnSpPr>
        <p:spPr>
          <a:xfrm>
            <a:off x="1115695" y="5130800"/>
            <a:ext cx="0" cy="321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4" name="组合 2413"/>
          <p:cNvGrpSpPr/>
          <p:nvPr/>
        </p:nvGrpSpPr>
        <p:grpSpPr>
          <a:xfrm rot="5400000" flipV="1">
            <a:off x="1095375" y="5272405"/>
            <a:ext cx="775970" cy="730250"/>
            <a:chOff x="7948" y="1995"/>
            <a:chExt cx="1814" cy="1520"/>
          </a:xfrm>
        </p:grpSpPr>
        <p:cxnSp>
          <p:nvCxnSpPr>
            <p:cNvPr id="2415" name="直接连接符 2414"/>
            <p:cNvCxnSpPr/>
            <p:nvPr>
              <p:custDataLst>
                <p:tags r:id="rId191"/>
              </p:custDataLst>
            </p:nvPr>
          </p:nvCxnSpPr>
          <p:spPr>
            <a:xfrm>
              <a:off x="7948" y="1995"/>
              <a:ext cx="0" cy="1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6" name="直接连接符 2415"/>
            <p:cNvCxnSpPr/>
            <p:nvPr>
              <p:custDataLst>
                <p:tags r:id="rId192"/>
              </p:custDataLst>
            </p:nvPr>
          </p:nvCxnSpPr>
          <p:spPr>
            <a:xfrm rot="16200000">
              <a:off x="8855" y="2608"/>
              <a:ext cx="0" cy="18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7" name="直接连接符 2416"/>
            <p:cNvCxnSpPr/>
            <p:nvPr>
              <p:custDataLst>
                <p:tags r:id="rId193"/>
              </p:custDataLst>
            </p:nvPr>
          </p:nvCxnSpPr>
          <p:spPr>
            <a:xfrm>
              <a:off x="9762" y="2199"/>
              <a:ext cx="0" cy="130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8" name="流程图: 或者 2417"/>
          <p:cNvSpPr>
            <a:spLocks noChangeAspect="1"/>
          </p:cNvSpPr>
          <p:nvPr>
            <p:custDataLst>
              <p:tags r:id="rId194"/>
            </p:custDataLst>
          </p:nvPr>
        </p:nvSpPr>
        <p:spPr>
          <a:xfrm rot="5400000">
            <a:off x="1043940" y="5945505"/>
            <a:ext cx="144145" cy="144145"/>
          </a:xfrm>
          <a:prstGeom prst="flowChartOr">
            <a:avLst/>
          </a:prstGeom>
          <a:solidFill>
            <a:srgbClr val="FCE7E2"/>
          </a:solidFill>
          <a:ln w="15875">
            <a:solidFill>
              <a:schemeClr val="tx1">
                <a:lumMod val="95000"/>
                <a:lumOff val="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2" name="圆角矩形 2421"/>
          <p:cNvSpPr/>
          <p:nvPr>
            <p:custDataLst>
              <p:tags r:id="rId195"/>
            </p:custDataLst>
          </p:nvPr>
        </p:nvSpPr>
        <p:spPr>
          <a:xfrm>
            <a:off x="575945" y="6255385"/>
            <a:ext cx="1097915" cy="318135"/>
          </a:xfrm>
          <a:prstGeom prst="roundRect">
            <a:avLst>
              <a:gd name="adj" fmla="val 23262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InceptionTime Block</a:t>
            </a:r>
            <a:endParaRPr lang="en-US" altLang="zh-CN" sz="1000" b="1">
              <a:solidFill>
                <a:schemeClr val="tx1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grpSp>
        <p:nvGrpSpPr>
          <p:cNvPr id="2423" name="组合 2422"/>
          <p:cNvGrpSpPr/>
          <p:nvPr/>
        </p:nvGrpSpPr>
        <p:grpSpPr>
          <a:xfrm rot="5400000" flipV="1">
            <a:off x="1156335" y="6085205"/>
            <a:ext cx="756920" cy="627380"/>
            <a:chOff x="7948" y="2209"/>
            <a:chExt cx="1984" cy="1306"/>
          </a:xfrm>
        </p:grpSpPr>
        <p:cxnSp>
          <p:nvCxnSpPr>
            <p:cNvPr id="2424" name="直接连接符 2423"/>
            <p:cNvCxnSpPr/>
            <p:nvPr>
              <p:custDataLst>
                <p:tags r:id="rId196"/>
              </p:custDataLst>
            </p:nvPr>
          </p:nvCxnSpPr>
          <p:spPr>
            <a:xfrm rot="16200000">
              <a:off x="8940" y="2523"/>
              <a:ext cx="0" cy="19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5" name="直接连接符 2424"/>
            <p:cNvCxnSpPr/>
            <p:nvPr>
              <p:custDataLst>
                <p:tags r:id="rId197"/>
              </p:custDataLst>
            </p:nvPr>
          </p:nvCxnSpPr>
          <p:spPr>
            <a:xfrm>
              <a:off x="9932" y="2209"/>
              <a:ext cx="0" cy="130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6" name="流程图: 或者 2425"/>
          <p:cNvSpPr>
            <a:spLocks noChangeAspect="1"/>
          </p:cNvSpPr>
          <p:nvPr>
            <p:custDataLst>
              <p:tags r:id="rId198"/>
            </p:custDataLst>
          </p:nvPr>
        </p:nvSpPr>
        <p:spPr>
          <a:xfrm rot="5400000">
            <a:off x="1044575" y="6702425"/>
            <a:ext cx="144145" cy="144145"/>
          </a:xfrm>
          <a:prstGeom prst="flowChartOr">
            <a:avLst/>
          </a:prstGeom>
          <a:solidFill>
            <a:srgbClr val="FCE7E2"/>
          </a:solidFill>
          <a:ln w="15875">
            <a:solidFill>
              <a:schemeClr val="tx1">
                <a:lumMod val="95000"/>
                <a:lumOff val="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9" name="圆角矩形 2418"/>
          <p:cNvSpPr/>
          <p:nvPr>
            <p:custDataLst>
              <p:tags r:id="rId199"/>
            </p:custDataLst>
          </p:nvPr>
        </p:nvSpPr>
        <p:spPr>
          <a:xfrm>
            <a:off x="440690" y="7019290"/>
            <a:ext cx="1361440" cy="370205"/>
          </a:xfrm>
          <a:prstGeom prst="roundRect">
            <a:avLst>
              <a:gd name="adj" fmla="val 23262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 Global Average Pooling</a:t>
            </a:r>
            <a:endParaRPr lang="en-US" altLang="zh-CN" sz="1000" b="1">
              <a:solidFill>
                <a:schemeClr val="tx1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2420" name="圆角矩形 2419"/>
          <p:cNvSpPr/>
          <p:nvPr>
            <p:custDataLst>
              <p:tags r:id="rId200"/>
            </p:custDataLst>
          </p:nvPr>
        </p:nvSpPr>
        <p:spPr>
          <a:xfrm>
            <a:off x="727075" y="7947025"/>
            <a:ext cx="735330" cy="289560"/>
          </a:xfrm>
          <a:prstGeom prst="roundRect">
            <a:avLst>
              <a:gd name="adj" fmla="val 23262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SoftMax</a:t>
            </a:r>
            <a:endParaRPr lang="en-US" altLang="zh-CN" sz="1000" b="1">
              <a:solidFill>
                <a:schemeClr val="tx1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grpSp>
        <p:nvGrpSpPr>
          <p:cNvPr id="2427" name="组合 2426"/>
          <p:cNvGrpSpPr/>
          <p:nvPr/>
        </p:nvGrpSpPr>
        <p:grpSpPr>
          <a:xfrm rot="16200000">
            <a:off x="1026795" y="7146925"/>
            <a:ext cx="226060" cy="1068070"/>
            <a:chOff x="12857" y="1145"/>
            <a:chExt cx="792" cy="3740"/>
          </a:xfrm>
        </p:grpSpPr>
        <p:sp>
          <p:nvSpPr>
            <p:cNvPr id="2428" name="圆角矩形 2427"/>
            <p:cNvSpPr/>
            <p:nvPr>
              <p:custDataLst>
                <p:tags r:id="rId201"/>
              </p:custDataLst>
            </p:nvPr>
          </p:nvSpPr>
          <p:spPr>
            <a:xfrm>
              <a:off x="12857" y="1145"/>
              <a:ext cx="793" cy="3740"/>
            </a:xfrm>
            <a:prstGeom prst="roundRect">
              <a:avLst/>
            </a:prstGeom>
            <a:solidFill>
              <a:srgbClr val="CFDAC7"/>
            </a:solidFill>
            <a:ln w="25400">
              <a:solidFill>
                <a:schemeClr val="tx1">
                  <a:lumMod val="95000"/>
                  <a:lumOff val="5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9" name="椭圆 2428"/>
            <p:cNvSpPr>
              <a:spLocks noChangeAspect="1"/>
            </p:cNvSpPr>
            <p:nvPr>
              <p:custDataLst>
                <p:tags r:id="rId202"/>
              </p:custDataLst>
            </p:nvPr>
          </p:nvSpPr>
          <p:spPr>
            <a:xfrm>
              <a:off x="13021" y="1324"/>
              <a:ext cx="482" cy="482"/>
            </a:xfrm>
            <a:prstGeom prst="ellipse">
              <a:avLst/>
            </a:prstGeom>
            <a:solidFill>
              <a:srgbClr val="B8D2C0"/>
            </a:solidFill>
            <a:ln w="25400">
              <a:solidFill>
                <a:schemeClr val="tx1">
                  <a:lumMod val="95000"/>
                  <a:lumOff val="5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0" name="椭圆 2429"/>
            <p:cNvSpPr>
              <a:spLocks noChangeAspect="1"/>
            </p:cNvSpPr>
            <p:nvPr>
              <p:custDataLst>
                <p:tags r:id="rId203"/>
              </p:custDataLst>
            </p:nvPr>
          </p:nvSpPr>
          <p:spPr>
            <a:xfrm>
              <a:off x="13021" y="2019"/>
              <a:ext cx="482" cy="482"/>
            </a:xfrm>
            <a:prstGeom prst="ellipse">
              <a:avLst/>
            </a:prstGeom>
            <a:solidFill>
              <a:srgbClr val="B8D2C0"/>
            </a:solidFill>
            <a:ln w="25400">
              <a:solidFill>
                <a:schemeClr val="tx1">
                  <a:lumMod val="95000"/>
                  <a:lumOff val="5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1" name="椭圆 2430"/>
            <p:cNvSpPr>
              <a:spLocks noChangeAspect="1"/>
            </p:cNvSpPr>
            <p:nvPr>
              <p:custDataLst>
                <p:tags r:id="rId204"/>
              </p:custDataLst>
            </p:nvPr>
          </p:nvSpPr>
          <p:spPr>
            <a:xfrm>
              <a:off x="13021" y="2706"/>
              <a:ext cx="482" cy="482"/>
            </a:xfrm>
            <a:prstGeom prst="ellipse">
              <a:avLst/>
            </a:prstGeom>
            <a:solidFill>
              <a:srgbClr val="B8D2C0"/>
            </a:solidFill>
            <a:ln w="25400">
              <a:solidFill>
                <a:schemeClr val="tx1">
                  <a:lumMod val="95000"/>
                  <a:lumOff val="5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2" name="椭圆 2431"/>
            <p:cNvSpPr>
              <a:spLocks noChangeAspect="1"/>
            </p:cNvSpPr>
            <p:nvPr>
              <p:custDataLst>
                <p:tags r:id="rId205"/>
              </p:custDataLst>
            </p:nvPr>
          </p:nvSpPr>
          <p:spPr>
            <a:xfrm>
              <a:off x="13021" y="3422"/>
              <a:ext cx="482" cy="482"/>
            </a:xfrm>
            <a:prstGeom prst="ellipse">
              <a:avLst/>
            </a:prstGeom>
            <a:solidFill>
              <a:srgbClr val="B8D2C0"/>
            </a:solidFill>
            <a:ln w="25400">
              <a:solidFill>
                <a:schemeClr val="tx1">
                  <a:lumMod val="95000"/>
                  <a:lumOff val="5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3" name="椭圆 2432"/>
            <p:cNvSpPr>
              <a:spLocks noChangeAspect="1"/>
            </p:cNvSpPr>
            <p:nvPr>
              <p:custDataLst>
                <p:tags r:id="rId206"/>
              </p:custDataLst>
            </p:nvPr>
          </p:nvSpPr>
          <p:spPr>
            <a:xfrm>
              <a:off x="13021" y="4166"/>
              <a:ext cx="482" cy="482"/>
            </a:xfrm>
            <a:prstGeom prst="ellipse">
              <a:avLst/>
            </a:prstGeom>
            <a:solidFill>
              <a:srgbClr val="B8D2C0"/>
            </a:solidFill>
            <a:ln w="25400">
              <a:solidFill>
                <a:schemeClr val="tx1">
                  <a:lumMod val="95000"/>
                  <a:lumOff val="5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4" name="椭圆 2433"/>
            <p:cNvSpPr>
              <a:spLocks noChangeAspect="1"/>
            </p:cNvSpPr>
            <p:nvPr>
              <p:custDataLst>
                <p:tags r:id="rId207"/>
              </p:custDataLst>
            </p:nvPr>
          </p:nvSpPr>
          <p:spPr>
            <a:xfrm>
              <a:off x="13172" y="1470"/>
              <a:ext cx="198" cy="198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5" name="椭圆 2434"/>
            <p:cNvSpPr>
              <a:spLocks noChangeAspect="1"/>
            </p:cNvSpPr>
            <p:nvPr>
              <p:custDataLst>
                <p:tags r:id="rId208"/>
              </p:custDataLst>
            </p:nvPr>
          </p:nvSpPr>
          <p:spPr>
            <a:xfrm>
              <a:off x="13168" y="2160"/>
              <a:ext cx="201" cy="201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6" name="椭圆 2435"/>
            <p:cNvSpPr>
              <a:spLocks noChangeAspect="1"/>
            </p:cNvSpPr>
            <p:nvPr>
              <p:custDataLst>
                <p:tags r:id="rId209"/>
              </p:custDataLst>
            </p:nvPr>
          </p:nvSpPr>
          <p:spPr>
            <a:xfrm>
              <a:off x="13155" y="2851"/>
              <a:ext cx="201" cy="201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7" name="椭圆 2436"/>
            <p:cNvSpPr>
              <a:spLocks noChangeAspect="1"/>
            </p:cNvSpPr>
            <p:nvPr>
              <p:custDataLst>
                <p:tags r:id="rId210"/>
              </p:custDataLst>
            </p:nvPr>
          </p:nvSpPr>
          <p:spPr>
            <a:xfrm>
              <a:off x="13151" y="4316"/>
              <a:ext cx="201" cy="201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8" name="椭圆 2437"/>
            <p:cNvSpPr>
              <a:spLocks noChangeAspect="1"/>
            </p:cNvSpPr>
            <p:nvPr>
              <p:custDataLst>
                <p:tags r:id="rId211"/>
              </p:custDataLst>
            </p:nvPr>
          </p:nvSpPr>
          <p:spPr>
            <a:xfrm>
              <a:off x="13151" y="3564"/>
              <a:ext cx="201" cy="201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40" name="直接箭头连接符 2439"/>
          <p:cNvCxnSpPr/>
          <p:nvPr>
            <p:custDataLst>
              <p:tags r:id="rId212"/>
            </p:custDataLst>
          </p:nvPr>
        </p:nvCxnSpPr>
        <p:spPr>
          <a:xfrm>
            <a:off x="1517650" y="8105140"/>
            <a:ext cx="3829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1" name="组合 2440"/>
          <p:cNvGrpSpPr/>
          <p:nvPr/>
        </p:nvGrpSpPr>
        <p:grpSpPr>
          <a:xfrm rot="0">
            <a:off x="1904365" y="7889240"/>
            <a:ext cx="249555" cy="368300"/>
            <a:chOff x="14001" y="7436"/>
            <a:chExt cx="590" cy="869"/>
          </a:xfrm>
        </p:grpSpPr>
        <p:sp>
          <p:nvSpPr>
            <p:cNvPr id="2442" name="椭圆 2441"/>
            <p:cNvSpPr>
              <a:spLocks noChangeAspect="1"/>
            </p:cNvSpPr>
            <p:nvPr>
              <p:custDataLst>
                <p:tags r:id="rId213"/>
              </p:custDataLst>
            </p:nvPr>
          </p:nvSpPr>
          <p:spPr>
            <a:xfrm>
              <a:off x="14110" y="7675"/>
              <a:ext cx="481" cy="482"/>
            </a:xfrm>
            <a:prstGeom prst="ellipse">
              <a:avLst/>
            </a:prstGeom>
            <a:solidFill>
              <a:srgbClr val="D5E7EB"/>
            </a:solidFill>
            <a:ln w="19050">
              <a:solidFill>
                <a:schemeClr val="tx1">
                  <a:lumMod val="95000"/>
                  <a:lumOff val="5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3" name="文本框 2442"/>
            <p:cNvSpPr txBox="1"/>
            <p:nvPr>
              <p:custDataLst>
                <p:tags r:id="rId214"/>
              </p:custDataLst>
            </p:nvPr>
          </p:nvSpPr>
          <p:spPr>
            <a:xfrm>
              <a:off x="14001" y="7436"/>
              <a:ext cx="410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rPr>
                <a:t>c</a:t>
              </a:r>
              <a:endPara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445" name="直接箭头连接符 2444"/>
          <p:cNvCxnSpPr/>
          <p:nvPr>
            <p:custDataLst>
              <p:tags r:id="rId215"/>
            </p:custDataLst>
          </p:nvPr>
        </p:nvCxnSpPr>
        <p:spPr>
          <a:xfrm>
            <a:off x="1124585" y="3846830"/>
            <a:ext cx="0" cy="189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509" name="组合 2508"/>
          <p:cNvGrpSpPr/>
          <p:nvPr/>
        </p:nvGrpSpPr>
        <p:grpSpPr>
          <a:xfrm rot="0">
            <a:off x="2408555" y="5494655"/>
            <a:ext cx="1668145" cy="1492885"/>
            <a:chOff x="9232" y="7655"/>
            <a:chExt cx="2627" cy="2351"/>
          </a:xfrm>
        </p:grpSpPr>
        <p:sp>
          <p:nvSpPr>
            <p:cNvPr id="2510" name="文本框 2509"/>
            <p:cNvSpPr txBox="1"/>
            <p:nvPr>
              <p:custDataLst>
                <p:tags r:id="rId216"/>
              </p:custDataLst>
            </p:nvPr>
          </p:nvSpPr>
          <p:spPr>
            <a:xfrm>
              <a:off x="9232" y="9572"/>
              <a:ext cx="236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latin typeface="Arial" panose="020B0604020202020204" pitchFamily="34" charset="0"/>
                  <a:ea typeface="Yu Gothic UI Semibold" panose="020B0700000000000000" charset="-128"/>
                  <a:cs typeface="Arial" panose="020B0604020202020204" pitchFamily="34" charset="0"/>
                  <a:sym typeface="+mn-ea"/>
                </a:rPr>
                <a:t>Population Graph</a:t>
              </a:r>
              <a:endParaRPr lang="en-US" altLang="zh-CN" sz="1200" b="1">
                <a:latin typeface="Arial" panose="020B0604020202020204" pitchFamily="34" charset="0"/>
                <a:ea typeface="Yu Gothic UI Semibold" panose="020B0700000000000000" charset="-128"/>
                <a:cs typeface="Arial" panose="020B0604020202020204" pitchFamily="34" charset="0"/>
                <a:sym typeface="+mn-ea"/>
              </a:endParaRPr>
            </a:p>
          </p:txBody>
        </p:sp>
        <p:grpSp>
          <p:nvGrpSpPr>
            <p:cNvPr id="2511" name="组合 2510"/>
            <p:cNvGrpSpPr/>
            <p:nvPr/>
          </p:nvGrpSpPr>
          <p:grpSpPr>
            <a:xfrm>
              <a:off x="9641" y="7655"/>
              <a:ext cx="2218" cy="1962"/>
              <a:chOff x="9641" y="7655"/>
              <a:chExt cx="2218" cy="1962"/>
            </a:xfrm>
          </p:grpSpPr>
          <p:grpSp>
            <p:nvGrpSpPr>
              <p:cNvPr id="2512" name="组合 2511"/>
              <p:cNvGrpSpPr>
                <a:grpSpLocks noChangeAspect="1"/>
              </p:cNvGrpSpPr>
              <p:nvPr/>
            </p:nvGrpSpPr>
            <p:grpSpPr>
              <a:xfrm rot="0">
                <a:off x="9743" y="7667"/>
                <a:ext cx="2117" cy="1950"/>
                <a:chOff x="9668" y="3144"/>
                <a:chExt cx="3176" cy="2925"/>
              </a:xfrm>
            </p:grpSpPr>
            <p:sp>
              <p:nvSpPr>
                <p:cNvPr id="2513" name="椭圆 2512"/>
                <p:cNvSpPr>
                  <a:spLocks noChangeAspect="1"/>
                </p:cNvSpPr>
                <p:nvPr>
                  <p:custDataLst>
                    <p:tags r:id="rId217"/>
                  </p:custDataLst>
                </p:nvPr>
              </p:nvSpPr>
              <p:spPr>
                <a:xfrm>
                  <a:off x="11989" y="3544"/>
                  <a:ext cx="229" cy="227"/>
                </a:xfrm>
                <a:prstGeom prst="ellipse">
                  <a:avLst/>
                </a:prstGeom>
                <a:solidFill>
                  <a:srgbClr val="0066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14" name="椭圆 2513"/>
                <p:cNvSpPr>
                  <a:spLocks noChangeAspect="1"/>
                </p:cNvSpPr>
                <p:nvPr>
                  <p:custDataLst>
                    <p:tags r:id="rId218"/>
                  </p:custDataLst>
                </p:nvPr>
              </p:nvSpPr>
              <p:spPr>
                <a:xfrm>
                  <a:off x="12499" y="3930"/>
                  <a:ext cx="229" cy="227"/>
                </a:xfrm>
                <a:prstGeom prst="ellipse">
                  <a:avLst/>
                </a:prstGeom>
                <a:solidFill>
                  <a:srgbClr val="36C17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15" name="椭圆 2514"/>
                <p:cNvSpPr>
                  <a:spLocks noChangeAspect="1"/>
                </p:cNvSpPr>
                <p:nvPr>
                  <p:custDataLst>
                    <p:tags r:id="rId219"/>
                  </p:custDataLst>
                </p:nvPr>
              </p:nvSpPr>
              <p:spPr>
                <a:xfrm>
                  <a:off x="12615" y="4561"/>
                  <a:ext cx="229" cy="22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16" name="椭圆 2515"/>
                <p:cNvSpPr>
                  <a:spLocks noChangeAspect="1"/>
                </p:cNvSpPr>
                <p:nvPr>
                  <p:custDataLst>
                    <p:tags r:id="rId220"/>
                  </p:custDataLst>
                </p:nvPr>
              </p:nvSpPr>
              <p:spPr>
                <a:xfrm>
                  <a:off x="10555" y="5615"/>
                  <a:ext cx="229" cy="227"/>
                </a:xfrm>
                <a:prstGeom prst="ellipse">
                  <a:avLst/>
                </a:prstGeom>
                <a:solidFill>
                  <a:srgbClr val="C4D6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17" name="椭圆 2516"/>
                <p:cNvSpPr>
                  <a:spLocks noChangeAspect="1"/>
                </p:cNvSpPr>
                <p:nvPr>
                  <p:custDataLst>
                    <p:tags r:id="rId221"/>
                  </p:custDataLst>
                </p:nvPr>
              </p:nvSpPr>
              <p:spPr>
                <a:xfrm>
                  <a:off x="12499" y="5192"/>
                  <a:ext cx="229" cy="227"/>
                </a:xfrm>
                <a:prstGeom prst="ellipse">
                  <a:avLst/>
                </a:prstGeom>
                <a:solidFill>
                  <a:srgbClr val="D9958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18" name="椭圆 2517"/>
                <p:cNvSpPr>
                  <a:spLocks noChangeAspect="1"/>
                </p:cNvSpPr>
                <p:nvPr>
                  <p:custDataLst>
                    <p:tags r:id="rId222"/>
                  </p:custDataLst>
                </p:nvPr>
              </p:nvSpPr>
              <p:spPr>
                <a:xfrm>
                  <a:off x="10120" y="5124"/>
                  <a:ext cx="229" cy="227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19" name="椭圆 2518"/>
                <p:cNvSpPr>
                  <a:spLocks noChangeAspect="1"/>
                </p:cNvSpPr>
                <p:nvPr>
                  <p:custDataLst>
                    <p:tags r:id="rId223"/>
                  </p:custDataLst>
                </p:nvPr>
              </p:nvSpPr>
              <p:spPr>
                <a:xfrm>
                  <a:off x="9947" y="4530"/>
                  <a:ext cx="229" cy="227"/>
                </a:xfrm>
                <a:prstGeom prst="ellipse">
                  <a:avLst/>
                </a:prstGeom>
                <a:solidFill>
                  <a:srgbClr val="FF66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20" name="椭圆 2519"/>
                <p:cNvSpPr>
                  <a:spLocks noChangeAspect="1"/>
                </p:cNvSpPr>
                <p:nvPr>
                  <p:custDataLst>
                    <p:tags r:id="rId224"/>
                  </p:custDataLst>
                </p:nvPr>
              </p:nvSpPr>
              <p:spPr>
                <a:xfrm>
                  <a:off x="10120" y="3930"/>
                  <a:ext cx="229" cy="227"/>
                </a:xfrm>
                <a:prstGeom prst="ellipse">
                  <a:avLst/>
                </a:prstGeom>
                <a:solidFill>
                  <a:srgbClr val="92CDD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21" name="椭圆 2520"/>
                <p:cNvSpPr>
                  <a:spLocks noChangeAspect="1"/>
                </p:cNvSpPr>
                <p:nvPr>
                  <p:custDataLst>
                    <p:tags r:id="rId225"/>
                  </p:custDataLst>
                </p:nvPr>
              </p:nvSpPr>
              <p:spPr>
                <a:xfrm>
                  <a:off x="10555" y="3519"/>
                  <a:ext cx="229" cy="227"/>
                </a:xfrm>
                <a:prstGeom prst="ellipse">
                  <a:avLst/>
                </a:prstGeom>
                <a:solidFill>
                  <a:srgbClr val="CCC2D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22" name="椭圆 2521"/>
                <p:cNvSpPr>
                  <a:spLocks noChangeAspect="1"/>
                </p:cNvSpPr>
                <p:nvPr>
                  <p:custDataLst>
                    <p:tags r:id="rId226"/>
                  </p:custDataLst>
                </p:nvPr>
              </p:nvSpPr>
              <p:spPr>
                <a:xfrm>
                  <a:off x="11272" y="5842"/>
                  <a:ext cx="229" cy="227"/>
                </a:xfrm>
                <a:prstGeom prst="ellipse">
                  <a:avLst/>
                </a:prstGeom>
                <a:solidFill>
                  <a:srgbClr val="FF66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23" name="椭圆 2522"/>
                <p:cNvSpPr>
                  <a:spLocks noChangeAspect="1"/>
                </p:cNvSpPr>
                <p:nvPr>
                  <p:custDataLst>
                    <p:tags r:id="rId227"/>
                  </p:custDataLst>
                </p:nvPr>
              </p:nvSpPr>
              <p:spPr>
                <a:xfrm>
                  <a:off x="11272" y="3317"/>
                  <a:ext cx="229" cy="227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24" name="椭圆 2523"/>
                <p:cNvSpPr>
                  <a:spLocks noChangeAspect="1"/>
                </p:cNvSpPr>
                <p:nvPr>
                  <p:custDataLst>
                    <p:tags r:id="rId228"/>
                  </p:custDataLst>
                </p:nvPr>
              </p:nvSpPr>
              <p:spPr>
                <a:xfrm>
                  <a:off x="11989" y="5615"/>
                  <a:ext cx="229" cy="227"/>
                </a:xfrm>
                <a:prstGeom prst="ellipse">
                  <a:avLst/>
                </a:prstGeom>
                <a:solidFill>
                  <a:srgbClr val="9D139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525" name="曲线连接符 2524"/>
                <p:cNvCxnSpPr>
                  <a:stCxn id="2516" idx="7"/>
                  <a:endCxn id="2514" idx="2"/>
                </p:cNvCxnSpPr>
                <p:nvPr>
                  <p:custDataLst>
                    <p:tags r:id="rId229"/>
                  </p:custDataLst>
                </p:nvPr>
              </p:nvCxnSpPr>
              <p:spPr>
                <a:xfrm rot="16200000">
                  <a:off x="10822" y="3972"/>
                  <a:ext cx="1604" cy="1749"/>
                </a:xfrm>
                <a:prstGeom prst="curvedConnector2">
                  <a:avLst/>
                </a:prstGeom>
                <a:ln w="3175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6" name="曲线连接符 2525"/>
                <p:cNvCxnSpPr>
                  <a:stCxn id="2521" idx="5"/>
                  <a:endCxn id="2517" idx="2"/>
                </p:cNvCxnSpPr>
                <p:nvPr>
                  <p:custDataLst>
                    <p:tags r:id="rId230"/>
                  </p:custDataLst>
                </p:nvPr>
              </p:nvCxnSpPr>
              <p:spPr>
                <a:xfrm rot="5400000" flipV="1">
                  <a:off x="10828" y="3634"/>
                  <a:ext cx="1593" cy="1749"/>
                </a:xfrm>
                <a:prstGeom prst="curvedConnector2">
                  <a:avLst/>
                </a:prstGeom>
                <a:ln w="3175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7" name="曲线连接符 2526"/>
                <p:cNvCxnSpPr>
                  <a:stCxn id="2523" idx="4"/>
                  <a:endCxn id="2513" idx="4"/>
                </p:cNvCxnSpPr>
                <p:nvPr>
                  <p:custDataLst>
                    <p:tags r:id="rId231"/>
                  </p:custDataLst>
                </p:nvPr>
              </p:nvCxnSpPr>
              <p:spPr>
                <a:xfrm rot="5400000" flipV="1">
                  <a:off x="11632" y="3298"/>
                  <a:ext cx="227" cy="717"/>
                </a:xfrm>
                <a:prstGeom prst="curvedConnector3">
                  <a:avLst>
                    <a:gd name="adj1" fmla="val 265198"/>
                  </a:avLst>
                </a:prstGeom>
                <a:ln w="317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8" name="曲线连接符 2527"/>
                <p:cNvCxnSpPr>
                  <a:stCxn id="2520" idx="4"/>
                  <a:endCxn id="2523" idx="4"/>
                </p:cNvCxnSpPr>
                <p:nvPr>
                  <p:custDataLst>
                    <p:tags r:id="rId232"/>
                  </p:custDataLst>
                </p:nvPr>
              </p:nvCxnSpPr>
              <p:spPr>
                <a:xfrm rot="5400000" flipH="1" flipV="1">
                  <a:off x="10505" y="3274"/>
                  <a:ext cx="613" cy="1152"/>
                </a:xfrm>
                <a:prstGeom prst="curvedConnector3">
                  <a:avLst>
                    <a:gd name="adj1" fmla="val -61093"/>
                  </a:avLst>
                </a:prstGeom>
                <a:ln w="317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9" name="曲线连接符 2528"/>
                <p:cNvCxnSpPr>
                  <a:stCxn id="2519" idx="6"/>
                  <a:endCxn id="2522" idx="0"/>
                </p:cNvCxnSpPr>
                <p:nvPr>
                  <p:custDataLst>
                    <p:tags r:id="rId233"/>
                  </p:custDataLst>
                </p:nvPr>
              </p:nvCxnSpPr>
              <p:spPr>
                <a:xfrm>
                  <a:off x="10176" y="4644"/>
                  <a:ext cx="1211" cy="1198"/>
                </a:xfrm>
                <a:prstGeom prst="curvedConnector2">
                  <a:avLst/>
                </a:prstGeom>
                <a:ln w="317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0" name="曲线连接符 2529"/>
                <p:cNvCxnSpPr>
                  <a:stCxn id="2524" idx="0"/>
                  <a:endCxn id="2518" idx="6"/>
                </p:cNvCxnSpPr>
                <p:nvPr>
                  <p:custDataLst>
                    <p:tags r:id="rId234"/>
                  </p:custDataLst>
                </p:nvPr>
              </p:nvCxnSpPr>
              <p:spPr>
                <a:xfrm rot="16200000" flipV="1">
                  <a:off x="11037" y="4549"/>
                  <a:ext cx="377" cy="1755"/>
                </a:xfrm>
                <a:prstGeom prst="curvedConnector2">
                  <a:avLst/>
                </a:prstGeom>
                <a:ln w="3175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1" name="矩形 2530"/>
                <p:cNvSpPr>
                  <a:spLocks noChangeAspect="1"/>
                </p:cNvSpPr>
                <p:nvPr>
                  <p:custDataLst>
                    <p:tags r:id="rId235"/>
                  </p:custDataLst>
                </p:nvPr>
              </p:nvSpPr>
              <p:spPr>
                <a:xfrm>
                  <a:off x="10999" y="3144"/>
                  <a:ext cx="113" cy="11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2" name="矩形 2531"/>
                <p:cNvSpPr>
                  <a:spLocks noChangeAspect="1"/>
                </p:cNvSpPr>
                <p:nvPr>
                  <p:custDataLst>
                    <p:tags r:id="rId236"/>
                  </p:custDataLst>
                </p:nvPr>
              </p:nvSpPr>
              <p:spPr>
                <a:xfrm>
                  <a:off x="11112" y="3144"/>
                  <a:ext cx="113" cy="11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3" name="矩形 2532"/>
                <p:cNvSpPr>
                  <a:spLocks noChangeAspect="1"/>
                </p:cNvSpPr>
                <p:nvPr>
                  <p:custDataLst>
                    <p:tags r:id="rId237"/>
                  </p:custDataLst>
                </p:nvPr>
              </p:nvSpPr>
              <p:spPr>
                <a:xfrm>
                  <a:off x="11225" y="3144"/>
                  <a:ext cx="113" cy="11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4" name="矩形 2533"/>
                <p:cNvSpPr>
                  <a:spLocks noChangeAspect="1"/>
                </p:cNvSpPr>
                <p:nvPr>
                  <p:custDataLst>
                    <p:tags r:id="rId238"/>
                  </p:custDataLst>
                </p:nvPr>
              </p:nvSpPr>
              <p:spPr>
                <a:xfrm>
                  <a:off x="11338" y="3144"/>
                  <a:ext cx="113" cy="11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5" name="矩形 2534"/>
                <p:cNvSpPr>
                  <a:spLocks noChangeAspect="1"/>
                </p:cNvSpPr>
                <p:nvPr>
                  <p:custDataLst>
                    <p:tags r:id="rId239"/>
                  </p:custDataLst>
                </p:nvPr>
              </p:nvSpPr>
              <p:spPr>
                <a:xfrm>
                  <a:off x="10332" y="3352"/>
                  <a:ext cx="113" cy="113"/>
                </a:xfrm>
                <a:prstGeom prst="rect">
                  <a:avLst/>
                </a:prstGeom>
                <a:solidFill>
                  <a:srgbClr val="B9DAE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6" name="矩形 2535"/>
                <p:cNvSpPr>
                  <a:spLocks noChangeAspect="1"/>
                </p:cNvSpPr>
                <p:nvPr>
                  <p:custDataLst>
                    <p:tags r:id="rId240"/>
                  </p:custDataLst>
                </p:nvPr>
              </p:nvSpPr>
              <p:spPr>
                <a:xfrm>
                  <a:off x="10445" y="3352"/>
                  <a:ext cx="113" cy="113"/>
                </a:xfrm>
                <a:prstGeom prst="rect">
                  <a:avLst/>
                </a:prstGeom>
                <a:solidFill>
                  <a:srgbClr val="C1D1D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7" name="矩形 2536"/>
                <p:cNvSpPr>
                  <a:spLocks noChangeAspect="1"/>
                </p:cNvSpPr>
                <p:nvPr>
                  <p:custDataLst>
                    <p:tags r:id="rId241"/>
                  </p:custDataLst>
                </p:nvPr>
              </p:nvSpPr>
              <p:spPr>
                <a:xfrm>
                  <a:off x="10558" y="3352"/>
                  <a:ext cx="113" cy="113"/>
                </a:xfrm>
                <a:prstGeom prst="rect">
                  <a:avLst/>
                </a:prstGeom>
                <a:solidFill>
                  <a:srgbClr val="DAC1D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8" name="矩形 2537"/>
                <p:cNvSpPr>
                  <a:spLocks noChangeAspect="1"/>
                </p:cNvSpPr>
                <p:nvPr>
                  <p:custDataLst>
                    <p:tags r:id="rId242"/>
                  </p:custDataLst>
                </p:nvPr>
              </p:nvSpPr>
              <p:spPr>
                <a:xfrm>
                  <a:off x="10671" y="3351"/>
                  <a:ext cx="113" cy="113"/>
                </a:xfrm>
                <a:prstGeom prst="rect">
                  <a:avLst/>
                </a:prstGeom>
                <a:solidFill>
                  <a:srgbClr val="C3C1D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9" name="矩形 2538"/>
                <p:cNvSpPr>
                  <a:spLocks noChangeAspect="1"/>
                </p:cNvSpPr>
                <p:nvPr>
                  <p:custDataLst>
                    <p:tags r:id="rId243"/>
                  </p:custDataLst>
                </p:nvPr>
              </p:nvSpPr>
              <p:spPr>
                <a:xfrm>
                  <a:off x="9880" y="3764"/>
                  <a:ext cx="113" cy="113"/>
                </a:xfrm>
                <a:prstGeom prst="rect">
                  <a:avLst/>
                </a:prstGeom>
                <a:solidFill>
                  <a:srgbClr val="91DED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0" name="矩形 2539"/>
                <p:cNvSpPr>
                  <a:spLocks noChangeAspect="1"/>
                </p:cNvSpPr>
                <p:nvPr>
                  <p:custDataLst>
                    <p:tags r:id="rId244"/>
                  </p:custDataLst>
                </p:nvPr>
              </p:nvSpPr>
              <p:spPr>
                <a:xfrm>
                  <a:off x="9993" y="3764"/>
                  <a:ext cx="113" cy="113"/>
                </a:xfrm>
                <a:prstGeom prst="rect">
                  <a:avLst/>
                </a:prstGeom>
                <a:solidFill>
                  <a:srgbClr val="90AFD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1" name="矩形 2540"/>
                <p:cNvSpPr>
                  <a:spLocks noChangeAspect="1"/>
                </p:cNvSpPr>
                <p:nvPr>
                  <p:custDataLst>
                    <p:tags r:id="rId245"/>
                  </p:custDataLst>
                </p:nvPr>
              </p:nvSpPr>
              <p:spPr>
                <a:xfrm>
                  <a:off x="10106" y="3764"/>
                  <a:ext cx="113" cy="113"/>
                </a:xfrm>
                <a:prstGeom prst="rect">
                  <a:avLst/>
                </a:prstGeom>
                <a:solidFill>
                  <a:srgbClr val="92CDD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2" name="矩形 2541"/>
                <p:cNvSpPr>
                  <a:spLocks noChangeAspect="1"/>
                </p:cNvSpPr>
                <p:nvPr>
                  <p:custDataLst>
                    <p:tags r:id="rId246"/>
                  </p:custDataLst>
                </p:nvPr>
              </p:nvSpPr>
              <p:spPr>
                <a:xfrm>
                  <a:off x="10219" y="3764"/>
                  <a:ext cx="113" cy="113"/>
                </a:xfrm>
                <a:prstGeom prst="rect">
                  <a:avLst/>
                </a:prstGeom>
                <a:solidFill>
                  <a:srgbClr val="92B0DD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3" name="矩形 2542"/>
                <p:cNvSpPr>
                  <a:spLocks noChangeAspect="1"/>
                </p:cNvSpPr>
                <p:nvPr>
                  <p:custDataLst>
                    <p:tags r:id="rId247"/>
                  </p:custDataLst>
                </p:nvPr>
              </p:nvSpPr>
              <p:spPr>
                <a:xfrm>
                  <a:off x="9668" y="4371"/>
                  <a:ext cx="113" cy="113"/>
                </a:xfrm>
                <a:prstGeom prst="rect">
                  <a:avLst/>
                </a:prstGeom>
                <a:solidFill>
                  <a:srgbClr val="F4940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4" name="矩形 2543"/>
                <p:cNvSpPr>
                  <a:spLocks noChangeAspect="1"/>
                </p:cNvSpPr>
                <p:nvPr>
                  <p:custDataLst>
                    <p:tags r:id="rId248"/>
                  </p:custDataLst>
                </p:nvPr>
              </p:nvSpPr>
              <p:spPr>
                <a:xfrm>
                  <a:off x="9781" y="4371"/>
                  <a:ext cx="113" cy="113"/>
                </a:xfrm>
                <a:prstGeom prst="rect">
                  <a:avLst/>
                </a:prstGeom>
                <a:solidFill>
                  <a:srgbClr val="FC310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5" name="矩形 2544"/>
                <p:cNvSpPr>
                  <a:spLocks noChangeAspect="1"/>
                </p:cNvSpPr>
                <p:nvPr>
                  <p:custDataLst>
                    <p:tags r:id="rId249"/>
                  </p:custDataLst>
                </p:nvPr>
              </p:nvSpPr>
              <p:spPr>
                <a:xfrm>
                  <a:off x="9894" y="4371"/>
                  <a:ext cx="113" cy="113"/>
                </a:xfrm>
                <a:prstGeom prst="rect">
                  <a:avLst/>
                </a:prstGeom>
                <a:solidFill>
                  <a:srgbClr val="FF66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6" name="矩形 2545"/>
                <p:cNvSpPr>
                  <a:spLocks noChangeAspect="1"/>
                </p:cNvSpPr>
                <p:nvPr>
                  <p:custDataLst>
                    <p:tags r:id="rId250"/>
                  </p:custDataLst>
                </p:nvPr>
              </p:nvSpPr>
              <p:spPr>
                <a:xfrm>
                  <a:off x="10013" y="4370"/>
                  <a:ext cx="113" cy="113"/>
                </a:xfrm>
                <a:prstGeom prst="rect">
                  <a:avLst/>
                </a:prstGeom>
                <a:solidFill>
                  <a:srgbClr val="FBB203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547" name="曲线连接符 2546"/>
                <p:cNvCxnSpPr>
                  <a:stCxn id="2515" idx="2"/>
                  <a:endCxn id="2524" idx="0"/>
                </p:cNvCxnSpPr>
                <p:nvPr>
                  <p:custDataLst>
                    <p:tags r:id="rId251"/>
                  </p:custDataLst>
                </p:nvPr>
              </p:nvCxnSpPr>
              <p:spPr>
                <a:xfrm rot="10800000" flipV="1">
                  <a:off x="12103" y="4675"/>
                  <a:ext cx="511" cy="940"/>
                </a:xfrm>
                <a:prstGeom prst="curvedConnector2">
                  <a:avLst/>
                </a:prstGeom>
                <a:ln w="31750">
                  <a:solidFill>
                    <a:srgbClr val="D9958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2548" name="对象 2547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252"/>
                </p:custDataLst>
              </p:nvPr>
            </p:nvGraphicFramePr>
            <p:xfrm>
              <a:off x="9641" y="8477"/>
              <a:ext cx="24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49" name="" r:id="rId253" imgW="152400" imgH="215900" progId="Equation.KSEE3">
                      <p:embed/>
                    </p:oleObj>
                  </mc:Choice>
                  <mc:Fallback>
                    <p:oleObj name="" r:id="rId253" imgW="152400" imgH="2159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254"/>
                          <a:stretch>
                            <a:fillRect/>
                          </a:stretch>
                        </p:blipFill>
                        <p:spPr>
                          <a:xfrm>
                            <a:off x="9641" y="8477"/>
                            <a:ext cx="240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50" name="对象 2549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255"/>
                </p:custDataLst>
              </p:nvPr>
            </p:nvGraphicFramePr>
            <p:xfrm>
              <a:off x="9794" y="8085"/>
              <a:ext cx="26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51" name="" r:id="rId256" imgW="165100" imgH="215900" progId="Equation.KSEE3">
                      <p:embed/>
                    </p:oleObj>
                  </mc:Choice>
                  <mc:Fallback>
                    <p:oleObj name="" r:id="rId256" imgW="165100" imgH="2159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257"/>
                          <a:stretch>
                            <a:fillRect/>
                          </a:stretch>
                        </p:blipFill>
                        <p:spPr>
                          <a:xfrm>
                            <a:off x="9794" y="8085"/>
                            <a:ext cx="260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52" name="对象 2551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258"/>
                </p:custDataLst>
              </p:nvPr>
            </p:nvGraphicFramePr>
            <p:xfrm>
              <a:off x="10072" y="7782"/>
              <a:ext cx="26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53" name="" r:id="rId259" imgW="165100" imgH="228600" progId="Equation.KSEE3">
                      <p:embed/>
                    </p:oleObj>
                  </mc:Choice>
                  <mc:Fallback>
                    <p:oleObj name="" r:id="rId259" imgW="165100" imgH="2286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260"/>
                          <a:stretch>
                            <a:fillRect/>
                          </a:stretch>
                        </p:blipFill>
                        <p:spPr>
                          <a:xfrm>
                            <a:off x="10072" y="7782"/>
                            <a:ext cx="260" cy="3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54" name="对象 2553">
                <a:hlinkClick r:id="" action="ppaction://ole?verb="/>
              </p:cNvPr>
              <p:cNvGraphicFramePr>
                <a:graphicFrameLocks noChangeAspect="1"/>
              </p:cNvGraphicFramePr>
              <p:nvPr>
                <p:custDataLst>
                  <p:tags r:id="rId261"/>
                </p:custDataLst>
              </p:nvPr>
            </p:nvGraphicFramePr>
            <p:xfrm>
              <a:off x="10551" y="7655"/>
              <a:ext cx="26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55" name="" r:id="rId262" imgW="165100" imgH="215900" progId="Equation.KSEE3">
                      <p:embed/>
                    </p:oleObj>
                  </mc:Choice>
                  <mc:Fallback>
                    <p:oleObj name="" r:id="rId262" imgW="165100" imgH="215900" progId="Equation.KSEE3">
                      <p:embed/>
                      <p:pic>
                        <p:nvPicPr>
                          <p:cNvPr id="0" name="图片 1025"/>
                          <p:cNvPicPr/>
                          <p:nvPr/>
                        </p:nvPicPr>
                        <p:blipFill>
                          <a:blip r:embed="rId263"/>
                          <a:stretch>
                            <a:fillRect/>
                          </a:stretch>
                        </p:blipFill>
                        <p:spPr>
                          <a:xfrm>
                            <a:off x="10551" y="7655"/>
                            <a:ext cx="260" cy="3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563" name="组合 2562"/>
          <p:cNvGrpSpPr/>
          <p:nvPr/>
        </p:nvGrpSpPr>
        <p:grpSpPr>
          <a:xfrm rot="5400000">
            <a:off x="1236980" y="2527935"/>
            <a:ext cx="4378960" cy="1456690"/>
            <a:chOff x="2897" y="6726"/>
            <a:chExt cx="6896" cy="2294"/>
          </a:xfrm>
        </p:grpSpPr>
        <p:sp>
          <p:nvSpPr>
            <p:cNvPr id="2504" name="圆角矩形 2503"/>
            <p:cNvSpPr/>
            <p:nvPr>
              <p:custDataLst>
                <p:tags r:id="rId264"/>
              </p:custDataLst>
            </p:nvPr>
          </p:nvSpPr>
          <p:spPr>
            <a:xfrm rot="16200000">
              <a:off x="2764" y="7537"/>
              <a:ext cx="2285" cy="662"/>
            </a:xfrm>
            <a:prstGeom prst="roundRect">
              <a:avLst>
                <a:gd name="adj" fmla="val 23262"/>
              </a:avLst>
            </a:prstGeom>
            <a:solidFill>
              <a:srgbClr val="B5C7D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rPr>
                <a:t>UniteGCN Layer</a:t>
              </a:r>
              <a:endParaRPr lang="en-US" altLang="zh-CN" sz="12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endParaRPr>
            </a:p>
          </p:txBody>
        </p:sp>
        <p:sp>
          <p:nvSpPr>
            <p:cNvPr id="2505" name="圆角矩形 2504"/>
            <p:cNvSpPr/>
            <p:nvPr>
              <p:custDataLst>
                <p:tags r:id="rId265"/>
              </p:custDataLst>
            </p:nvPr>
          </p:nvSpPr>
          <p:spPr>
            <a:xfrm rot="16200000">
              <a:off x="6412" y="7547"/>
              <a:ext cx="2285" cy="662"/>
            </a:xfrm>
            <a:prstGeom prst="roundRect">
              <a:avLst>
                <a:gd name="adj" fmla="val 23262"/>
              </a:avLst>
            </a:prstGeom>
            <a:solidFill>
              <a:srgbClr val="B5C7D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rPr>
                <a:t>UniteGCN Layer</a:t>
              </a:r>
              <a:endParaRPr lang="en-US" altLang="zh-CN" sz="12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endParaRPr>
            </a:p>
          </p:txBody>
        </p:sp>
        <p:sp>
          <p:nvSpPr>
            <p:cNvPr id="2506" name="圆角矩形 2505"/>
            <p:cNvSpPr/>
            <p:nvPr>
              <p:custDataLst>
                <p:tags r:id="rId266"/>
              </p:custDataLst>
            </p:nvPr>
          </p:nvSpPr>
          <p:spPr>
            <a:xfrm rot="16200000">
              <a:off x="8122" y="7615"/>
              <a:ext cx="1402" cy="560"/>
            </a:xfrm>
            <a:prstGeom prst="roundRect">
              <a:avLst>
                <a:gd name="adj" fmla="val 23262"/>
              </a:avLst>
            </a:prstGeom>
            <a:solidFill>
              <a:schemeClr val="tx2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rPr>
                <a:t>Dropout</a:t>
              </a:r>
              <a:endParaRPr lang="en-US" altLang="zh-CN" sz="12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endParaRPr>
            </a:p>
          </p:txBody>
        </p:sp>
        <p:sp>
          <p:nvSpPr>
            <p:cNvPr id="2507" name="圆角矩形 2506"/>
            <p:cNvSpPr/>
            <p:nvPr>
              <p:custDataLst>
                <p:tags r:id="rId267"/>
              </p:custDataLst>
            </p:nvPr>
          </p:nvSpPr>
          <p:spPr>
            <a:xfrm rot="16200000">
              <a:off x="5591" y="7639"/>
              <a:ext cx="1402" cy="560"/>
            </a:xfrm>
            <a:prstGeom prst="roundRect">
              <a:avLst>
                <a:gd name="adj" fmla="val 23262"/>
              </a:avLst>
            </a:prstGeom>
            <a:solidFill>
              <a:schemeClr val="bg2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rPr>
                <a:t>ReLu</a:t>
              </a:r>
              <a:endParaRPr lang="en-US" altLang="zh-CN" sz="12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endParaRPr>
            </a:p>
          </p:txBody>
        </p:sp>
        <p:sp>
          <p:nvSpPr>
            <p:cNvPr id="2508" name="圆角矩形 2507"/>
            <p:cNvSpPr/>
            <p:nvPr>
              <p:custDataLst>
                <p:tags r:id="rId268"/>
              </p:custDataLst>
            </p:nvPr>
          </p:nvSpPr>
          <p:spPr>
            <a:xfrm rot="16200000">
              <a:off x="4506" y="7628"/>
              <a:ext cx="1402" cy="560"/>
            </a:xfrm>
            <a:prstGeom prst="roundRect">
              <a:avLst>
                <a:gd name="adj" fmla="val 23262"/>
              </a:avLst>
            </a:prstGeom>
            <a:solidFill>
              <a:schemeClr val="tx2">
                <a:lumMod val="25000"/>
                <a:lumOff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rPr>
                <a:t>Dropout</a:t>
              </a:r>
              <a:endParaRPr lang="en-US" altLang="zh-CN" sz="12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endParaRPr>
            </a:p>
          </p:txBody>
        </p:sp>
        <p:cxnSp>
          <p:nvCxnSpPr>
            <p:cNvPr id="2556" name="直接箭头连接符 2555"/>
            <p:cNvCxnSpPr/>
            <p:nvPr>
              <p:custDataLst>
                <p:tags r:id="rId269"/>
              </p:custDataLst>
            </p:nvPr>
          </p:nvCxnSpPr>
          <p:spPr>
            <a:xfrm flipH="1">
              <a:off x="9113" y="7917"/>
              <a:ext cx="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57" name="直接箭头连接符 2556"/>
            <p:cNvCxnSpPr/>
            <p:nvPr>
              <p:custDataLst>
                <p:tags r:id="rId270"/>
              </p:custDataLst>
            </p:nvPr>
          </p:nvCxnSpPr>
          <p:spPr>
            <a:xfrm flipH="1">
              <a:off x="2897" y="7913"/>
              <a:ext cx="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58" name="直接箭头连接符 2557"/>
            <p:cNvCxnSpPr/>
            <p:nvPr>
              <p:custDataLst>
                <p:tags r:id="rId271"/>
              </p:custDataLst>
            </p:nvPr>
          </p:nvCxnSpPr>
          <p:spPr>
            <a:xfrm flipH="1">
              <a:off x="4214" y="7913"/>
              <a:ext cx="6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59" name="直接箭头连接符 2558"/>
            <p:cNvCxnSpPr/>
            <p:nvPr>
              <p:custDataLst>
                <p:tags r:id="rId272"/>
              </p:custDataLst>
            </p:nvPr>
          </p:nvCxnSpPr>
          <p:spPr>
            <a:xfrm flipH="1">
              <a:off x="5465" y="7913"/>
              <a:ext cx="5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60" name="直接箭头连接符 2559"/>
            <p:cNvCxnSpPr/>
            <p:nvPr>
              <p:custDataLst>
                <p:tags r:id="rId273"/>
              </p:custDataLst>
            </p:nvPr>
          </p:nvCxnSpPr>
          <p:spPr>
            <a:xfrm flipH="1">
              <a:off x="6576" y="7913"/>
              <a:ext cx="6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61" name="直接箭头连接符 2560"/>
            <p:cNvCxnSpPr/>
            <p:nvPr>
              <p:custDataLst>
                <p:tags r:id="rId274"/>
              </p:custDataLst>
            </p:nvPr>
          </p:nvCxnSpPr>
          <p:spPr>
            <a:xfrm flipH="1">
              <a:off x="7886" y="7913"/>
              <a:ext cx="6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565" name="圆角矩形 2564"/>
          <p:cNvSpPr/>
          <p:nvPr>
            <p:custDataLst>
              <p:tags r:id="rId275"/>
            </p:custDataLst>
          </p:nvPr>
        </p:nvSpPr>
        <p:spPr>
          <a:xfrm>
            <a:off x="3058160" y="749300"/>
            <a:ext cx="719455" cy="317500"/>
          </a:xfrm>
          <a:prstGeom prst="roundRect">
            <a:avLst/>
          </a:prstGeom>
          <a:solidFill>
            <a:srgbClr val="BED0E7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SoftMax</a:t>
            </a:r>
            <a:endParaRPr lang="en-US" altLang="zh-CN" sz="1000" b="1">
              <a:solidFill>
                <a:schemeClr val="tx1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pic>
        <p:nvPicPr>
          <p:cNvPr id="2569" name="图片 2568" descr="QianJianTec1702300318948"/>
          <p:cNvPicPr>
            <a:picLocks noChangeAspect="1"/>
          </p:cNvPicPr>
          <p:nvPr>
            <p:custDataLst>
              <p:tags r:id="rId276"/>
            </p:custDataLst>
          </p:nvPr>
        </p:nvPicPr>
        <p:blipFill>
          <a:blip r:embed="rId277">
            <a:extLst>
              <a:ext uri="{96DAC541-7B7A-43D3-8B79-37D633B846F1}">
                <asvg:svgBlip xmlns:asvg="http://schemas.microsoft.com/office/drawing/2016/SVG/main" r:embed="rId278"/>
              </a:ext>
            </a:extLst>
          </a:blip>
          <a:stretch>
            <a:fillRect/>
          </a:stretch>
        </p:blipFill>
        <p:spPr>
          <a:xfrm>
            <a:off x="3978910" y="6759575"/>
            <a:ext cx="129540" cy="179705"/>
          </a:xfrm>
          <a:prstGeom prst="rect">
            <a:avLst/>
          </a:prstGeom>
        </p:spPr>
      </p:pic>
      <p:sp>
        <p:nvSpPr>
          <p:cNvPr id="2589" name="文本框 2588"/>
          <p:cNvSpPr txBox="1"/>
          <p:nvPr>
            <p:custDataLst>
              <p:tags r:id="rId279"/>
            </p:custDataLst>
          </p:nvPr>
        </p:nvSpPr>
        <p:spPr>
          <a:xfrm>
            <a:off x="106045" y="78740"/>
            <a:ext cx="2081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Temporal </a:t>
            </a:r>
            <a:r>
              <a:rPr lang="en-US" altLang="zh-CN" sz="1200" b="1">
                <a:solidFill>
                  <a:srgbClr val="002060"/>
                </a:solidFill>
              </a:rPr>
              <a:t>Model</a:t>
            </a:r>
            <a:endParaRPr lang="en-US" altLang="zh-CN" sz="1200" b="1">
              <a:solidFill>
                <a:srgbClr val="002060"/>
              </a:solidFill>
            </a:endParaRPr>
          </a:p>
        </p:txBody>
      </p:sp>
      <p:cxnSp>
        <p:nvCxnSpPr>
          <p:cNvPr id="2591" name="直接连接符 2590"/>
          <p:cNvCxnSpPr/>
          <p:nvPr>
            <p:custDataLst>
              <p:tags r:id="rId280"/>
            </p:custDataLst>
          </p:nvPr>
        </p:nvCxnSpPr>
        <p:spPr>
          <a:xfrm>
            <a:off x="27305" y="71120"/>
            <a:ext cx="215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2" name="直接连接符 2591"/>
          <p:cNvCxnSpPr/>
          <p:nvPr>
            <p:custDataLst>
              <p:tags r:id="rId281"/>
            </p:custDataLst>
          </p:nvPr>
        </p:nvCxnSpPr>
        <p:spPr>
          <a:xfrm>
            <a:off x="2437765" y="71120"/>
            <a:ext cx="2089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4" name="直接箭头连接符 2593"/>
          <p:cNvCxnSpPr/>
          <p:nvPr>
            <p:custDataLst>
              <p:tags r:id="rId282"/>
            </p:custDataLst>
          </p:nvPr>
        </p:nvCxnSpPr>
        <p:spPr>
          <a:xfrm>
            <a:off x="1115695" y="7382510"/>
            <a:ext cx="0" cy="179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7" name="直接箭头连接符 2596"/>
          <p:cNvCxnSpPr/>
          <p:nvPr>
            <p:custDataLst>
              <p:tags r:id="rId283"/>
            </p:custDataLst>
          </p:nvPr>
        </p:nvCxnSpPr>
        <p:spPr>
          <a:xfrm>
            <a:off x="1111250" y="7786370"/>
            <a:ext cx="0" cy="179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8" name="肘形连接符 2597"/>
          <p:cNvCxnSpPr>
            <a:stCxn id="2407" idx="3"/>
          </p:cNvCxnSpPr>
          <p:nvPr/>
        </p:nvCxnSpPr>
        <p:spPr>
          <a:xfrm>
            <a:off x="1791335" y="4257040"/>
            <a:ext cx="263525" cy="36652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99" name="流程图: 汇总连接 2598"/>
          <p:cNvSpPr>
            <a:spLocks noChangeAspect="1"/>
          </p:cNvSpPr>
          <p:nvPr>
            <p:custDataLst>
              <p:tags r:id="rId284"/>
            </p:custDataLst>
          </p:nvPr>
        </p:nvSpPr>
        <p:spPr>
          <a:xfrm>
            <a:off x="1040130" y="4530725"/>
            <a:ext cx="144145" cy="144145"/>
          </a:xfrm>
          <a:prstGeom prst="flowChartSummingJunction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95000"/>
                <a:lumOff val="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cxnSp>
        <p:nvCxnSpPr>
          <p:cNvPr id="2601" name="直接箭头连接符 2600"/>
          <p:cNvCxnSpPr/>
          <p:nvPr/>
        </p:nvCxnSpPr>
        <p:spPr>
          <a:xfrm flipH="1" flipV="1">
            <a:off x="1184275" y="4610100"/>
            <a:ext cx="869950" cy="6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2" name="直接箭头连接符 2601"/>
          <p:cNvCxnSpPr/>
          <p:nvPr>
            <p:custDataLst>
              <p:tags r:id="rId285"/>
            </p:custDataLst>
          </p:nvPr>
        </p:nvCxnSpPr>
        <p:spPr>
          <a:xfrm>
            <a:off x="2221865" y="8115300"/>
            <a:ext cx="3829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4" name="直接箭头连接符 2603"/>
          <p:cNvCxnSpPr/>
          <p:nvPr>
            <p:custDataLst>
              <p:tags r:id="rId286"/>
            </p:custDataLst>
          </p:nvPr>
        </p:nvCxnSpPr>
        <p:spPr>
          <a:xfrm flipV="1">
            <a:off x="3344545" y="6896735"/>
            <a:ext cx="0" cy="26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肘形连接符 1"/>
          <p:cNvCxnSpPr>
            <a:endCxn id="2599" idx="2"/>
          </p:cNvCxnSpPr>
          <p:nvPr/>
        </p:nvCxnSpPr>
        <p:spPr>
          <a:xfrm rot="5400000">
            <a:off x="734695" y="4217670"/>
            <a:ext cx="690880" cy="80010"/>
          </a:xfrm>
          <a:prstGeom prst="bentConnector4">
            <a:avLst>
              <a:gd name="adj1" fmla="val 1654"/>
              <a:gd name="adj2" fmla="val 1056349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>
            <p:custDataLst>
              <p:tags r:id="rId287"/>
            </p:custDataLst>
          </p:nvPr>
        </p:nvCxnSpPr>
        <p:spPr>
          <a:xfrm>
            <a:off x="1111250" y="4674235"/>
            <a:ext cx="0" cy="114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88"/>
            </p:custDataLst>
          </p:nvPr>
        </p:nvSpPr>
        <p:spPr>
          <a:xfrm>
            <a:off x="5921375" y="38100"/>
            <a:ext cx="2372995" cy="27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Time-Aware Mechanism</a:t>
            </a:r>
            <a:endParaRPr lang="en-US" altLang="zh-CN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直接连接符 205"/>
          <p:cNvCxnSpPr>
            <a:stCxn id="213" idx="6"/>
            <a:endCxn id="210" idx="2"/>
          </p:cNvCxnSpPr>
          <p:nvPr>
            <p:custDataLst>
              <p:tags r:id="rId289"/>
            </p:custDataLst>
          </p:nvPr>
        </p:nvCxnSpPr>
        <p:spPr>
          <a:xfrm flipV="1">
            <a:off x="5240655" y="590550"/>
            <a:ext cx="179070" cy="3302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stCxn id="212" idx="5"/>
            <a:endCxn id="210" idx="1"/>
          </p:cNvCxnSpPr>
          <p:nvPr>
            <p:custDataLst>
              <p:tags r:id="rId290"/>
            </p:custDataLst>
          </p:nvPr>
        </p:nvCxnSpPr>
        <p:spPr>
          <a:xfrm>
            <a:off x="5384800" y="478790"/>
            <a:ext cx="48260" cy="81280"/>
          </a:xfrm>
          <a:prstGeom prst="line">
            <a:avLst/>
          </a:prstGeom>
          <a:ln w="22225">
            <a:solidFill>
              <a:srgbClr val="9ADFB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>
            <p:custDataLst>
              <p:tags r:id="rId291"/>
            </p:custDataLst>
          </p:nvPr>
        </p:nvCxnSpPr>
        <p:spPr>
          <a:xfrm flipH="1">
            <a:off x="5503545" y="468630"/>
            <a:ext cx="133350" cy="104140"/>
          </a:xfrm>
          <a:prstGeom prst="line">
            <a:avLst/>
          </a:prstGeom>
          <a:ln w="22225">
            <a:solidFill>
              <a:srgbClr val="9ADFB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/>
          <p:cNvSpPr/>
          <p:nvPr>
            <p:custDataLst>
              <p:tags r:id="rId292"/>
            </p:custDataLst>
          </p:nvPr>
        </p:nvSpPr>
        <p:spPr>
          <a:xfrm>
            <a:off x="5419725" y="548005"/>
            <a:ext cx="87630" cy="850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椭圆 210"/>
          <p:cNvSpPr/>
          <p:nvPr>
            <p:custDataLst>
              <p:tags r:id="rId293"/>
            </p:custDataLst>
          </p:nvPr>
        </p:nvSpPr>
        <p:spPr>
          <a:xfrm>
            <a:off x="5631815" y="398145"/>
            <a:ext cx="87630" cy="85090"/>
          </a:xfrm>
          <a:prstGeom prst="ellipse">
            <a:avLst/>
          </a:prstGeom>
          <a:solidFill>
            <a:srgbClr val="FADB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椭圆 211"/>
          <p:cNvSpPr/>
          <p:nvPr>
            <p:custDataLst>
              <p:tags r:id="rId294"/>
            </p:custDataLst>
          </p:nvPr>
        </p:nvSpPr>
        <p:spPr>
          <a:xfrm>
            <a:off x="5309870" y="405765"/>
            <a:ext cx="87630" cy="85090"/>
          </a:xfrm>
          <a:prstGeom prst="ellipse">
            <a:avLst/>
          </a:prstGeom>
          <a:solidFill>
            <a:srgbClr val="FADB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椭圆 212"/>
          <p:cNvSpPr/>
          <p:nvPr>
            <p:custDataLst>
              <p:tags r:id="rId295"/>
            </p:custDataLst>
          </p:nvPr>
        </p:nvSpPr>
        <p:spPr>
          <a:xfrm>
            <a:off x="5153025" y="580390"/>
            <a:ext cx="87630" cy="85090"/>
          </a:xfrm>
          <a:prstGeom prst="ellipse">
            <a:avLst/>
          </a:prstGeom>
          <a:solidFill>
            <a:srgbClr val="FADB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文本框 220"/>
              <p:cNvSpPr txBox="1"/>
              <p:nvPr>
                <p:custDataLst>
                  <p:tags r:id="rId296"/>
                </p:custDataLst>
              </p:nvPr>
            </p:nvSpPr>
            <p:spPr>
              <a:xfrm>
                <a:off x="4890770" y="530860"/>
                <a:ext cx="365760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1" name="文本框 22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97"/>
                </p:custDataLst>
              </p:nvPr>
            </p:nvSpPr>
            <p:spPr>
              <a:xfrm>
                <a:off x="4890770" y="530860"/>
                <a:ext cx="365760" cy="245110"/>
              </a:xfrm>
              <a:prstGeom prst="rect">
                <a:avLst/>
              </a:prstGeom>
              <a:blipFill rotWithShape="1">
                <a:blip r:embed="rId2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组合 222"/>
          <p:cNvGrpSpPr/>
          <p:nvPr/>
        </p:nvGrpSpPr>
        <p:grpSpPr>
          <a:xfrm rot="0">
            <a:off x="5480050" y="652145"/>
            <a:ext cx="423545" cy="63500"/>
            <a:chOff x="8661" y="5425"/>
            <a:chExt cx="1032" cy="154"/>
          </a:xfrm>
        </p:grpSpPr>
        <p:grpSp>
          <p:nvGrpSpPr>
            <p:cNvPr id="224" name="组合 223"/>
            <p:cNvGrpSpPr/>
            <p:nvPr/>
          </p:nvGrpSpPr>
          <p:grpSpPr>
            <a:xfrm rot="0">
              <a:off x="8661" y="5425"/>
              <a:ext cx="869" cy="155"/>
              <a:chOff x="12890" y="3459"/>
              <a:chExt cx="1265" cy="236"/>
            </a:xfrm>
          </p:grpSpPr>
          <p:sp>
            <p:nvSpPr>
              <p:cNvPr id="226" name="矩形 225"/>
              <p:cNvSpPr>
                <a:spLocks noChangeAspect="1"/>
              </p:cNvSpPr>
              <p:nvPr>
                <p:custDataLst>
                  <p:tags r:id="rId299"/>
                </p:custDataLst>
              </p:nvPr>
            </p:nvSpPr>
            <p:spPr>
              <a:xfrm>
                <a:off x="13660" y="3459"/>
                <a:ext cx="252" cy="2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矩形 226"/>
              <p:cNvSpPr>
                <a:spLocks noChangeAspect="1"/>
              </p:cNvSpPr>
              <p:nvPr>
                <p:custDataLst>
                  <p:tags r:id="rId300"/>
                </p:custDataLst>
              </p:nvPr>
            </p:nvSpPr>
            <p:spPr>
              <a:xfrm>
                <a:off x="12890" y="3459"/>
                <a:ext cx="252" cy="236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矩形 227"/>
              <p:cNvSpPr>
                <a:spLocks noChangeAspect="1"/>
              </p:cNvSpPr>
              <p:nvPr>
                <p:custDataLst>
                  <p:tags r:id="rId301"/>
                </p:custDataLst>
              </p:nvPr>
            </p:nvSpPr>
            <p:spPr>
              <a:xfrm>
                <a:off x="13404" y="3459"/>
                <a:ext cx="252" cy="236"/>
              </a:xfrm>
              <a:prstGeom prst="rect">
                <a:avLst/>
              </a:prstGeom>
              <a:solidFill>
                <a:srgbClr val="F1887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矩形 228"/>
              <p:cNvSpPr>
                <a:spLocks noChangeAspect="1"/>
              </p:cNvSpPr>
              <p:nvPr>
                <p:custDataLst>
                  <p:tags r:id="rId302"/>
                </p:custDataLst>
              </p:nvPr>
            </p:nvSpPr>
            <p:spPr>
              <a:xfrm>
                <a:off x="13903" y="3459"/>
                <a:ext cx="252" cy="2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矩形 229"/>
              <p:cNvSpPr>
                <a:spLocks noChangeAspect="1"/>
              </p:cNvSpPr>
              <p:nvPr>
                <p:custDataLst>
                  <p:tags r:id="rId303"/>
                </p:custDataLst>
              </p:nvPr>
            </p:nvSpPr>
            <p:spPr>
              <a:xfrm>
                <a:off x="13147" y="3459"/>
                <a:ext cx="252" cy="2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1" name="矩形 230"/>
            <p:cNvSpPr>
              <a:spLocks noChangeAspect="1"/>
            </p:cNvSpPr>
            <p:nvPr>
              <p:custDataLst>
                <p:tags r:id="rId304"/>
              </p:custDataLst>
            </p:nvPr>
          </p:nvSpPr>
          <p:spPr>
            <a:xfrm>
              <a:off x="9521" y="5425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2" name="组合 231"/>
          <p:cNvGrpSpPr/>
          <p:nvPr/>
        </p:nvGrpSpPr>
        <p:grpSpPr>
          <a:xfrm rot="0">
            <a:off x="5637530" y="290195"/>
            <a:ext cx="423545" cy="64770"/>
            <a:chOff x="10696" y="4935"/>
            <a:chExt cx="1032" cy="157"/>
          </a:xfrm>
        </p:grpSpPr>
        <p:sp>
          <p:nvSpPr>
            <p:cNvPr id="233" name="矩形 232"/>
            <p:cNvSpPr>
              <a:spLocks noChangeAspect="1"/>
            </p:cNvSpPr>
            <p:nvPr>
              <p:custDataLst>
                <p:tags r:id="rId305"/>
              </p:custDataLst>
            </p:nvPr>
          </p:nvSpPr>
          <p:spPr>
            <a:xfrm>
              <a:off x="11225" y="4936"/>
              <a:ext cx="173" cy="1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矩形 233"/>
            <p:cNvSpPr>
              <a:spLocks noChangeAspect="1"/>
            </p:cNvSpPr>
            <p:nvPr>
              <p:custDataLst>
                <p:tags r:id="rId306"/>
              </p:custDataLst>
            </p:nvPr>
          </p:nvSpPr>
          <p:spPr>
            <a:xfrm>
              <a:off x="10696" y="4936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矩形 234"/>
            <p:cNvSpPr>
              <a:spLocks noChangeAspect="1"/>
            </p:cNvSpPr>
            <p:nvPr>
              <p:custDataLst>
                <p:tags r:id="rId307"/>
              </p:custDataLst>
            </p:nvPr>
          </p:nvSpPr>
          <p:spPr>
            <a:xfrm>
              <a:off x="11049" y="4936"/>
              <a:ext cx="173" cy="155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矩形 235"/>
            <p:cNvSpPr>
              <a:spLocks noChangeAspect="1"/>
            </p:cNvSpPr>
            <p:nvPr>
              <p:custDataLst>
                <p:tags r:id="rId308"/>
              </p:custDataLst>
            </p:nvPr>
          </p:nvSpPr>
          <p:spPr>
            <a:xfrm>
              <a:off x="11392" y="4936"/>
              <a:ext cx="173" cy="155"/>
            </a:xfrm>
            <a:prstGeom prst="rect">
              <a:avLst/>
            </a:prstGeom>
            <a:solidFill>
              <a:srgbClr val="F49FA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矩形 236"/>
            <p:cNvSpPr>
              <a:spLocks noChangeAspect="1"/>
            </p:cNvSpPr>
            <p:nvPr>
              <p:custDataLst>
                <p:tags r:id="rId309"/>
              </p:custDataLst>
            </p:nvPr>
          </p:nvSpPr>
          <p:spPr>
            <a:xfrm>
              <a:off x="10873" y="4936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矩形 237"/>
            <p:cNvSpPr/>
            <p:nvPr>
              <p:custDataLst>
                <p:tags r:id="rId310"/>
              </p:custDataLst>
            </p:nvPr>
          </p:nvSpPr>
          <p:spPr>
            <a:xfrm>
              <a:off x="11551" y="4935"/>
              <a:ext cx="177" cy="1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3" name="组合 332"/>
          <p:cNvGrpSpPr/>
          <p:nvPr/>
        </p:nvGrpSpPr>
        <p:grpSpPr>
          <a:xfrm rot="0">
            <a:off x="5015865" y="311785"/>
            <a:ext cx="427990" cy="63500"/>
            <a:chOff x="9121" y="4957"/>
            <a:chExt cx="1042" cy="155"/>
          </a:xfrm>
        </p:grpSpPr>
        <p:sp>
          <p:nvSpPr>
            <p:cNvPr id="337" name="矩形 336"/>
            <p:cNvSpPr>
              <a:spLocks noChangeAspect="1"/>
            </p:cNvSpPr>
            <p:nvPr>
              <p:custDataLst>
                <p:tags r:id="rId311"/>
              </p:custDataLst>
            </p:nvPr>
          </p:nvSpPr>
          <p:spPr>
            <a:xfrm>
              <a:off x="9650" y="4957"/>
              <a:ext cx="173" cy="155"/>
            </a:xfrm>
            <a:prstGeom prst="rect">
              <a:avLst/>
            </a:prstGeom>
            <a:solidFill>
              <a:srgbClr val="FFBA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矩形 353"/>
            <p:cNvSpPr>
              <a:spLocks noChangeAspect="1"/>
            </p:cNvSpPr>
            <p:nvPr>
              <p:custDataLst>
                <p:tags r:id="rId312"/>
              </p:custDataLst>
            </p:nvPr>
          </p:nvSpPr>
          <p:spPr>
            <a:xfrm>
              <a:off x="9121" y="4957"/>
              <a:ext cx="173" cy="155"/>
            </a:xfrm>
            <a:prstGeom prst="rect">
              <a:avLst/>
            </a:prstGeom>
            <a:solidFill>
              <a:srgbClr val="DE1A3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矩形 419"/>
            <p:cNvSpPr>
              <a:spLocks noChangeAspect="1"/>
            </p:cNvSpPr>
            <p:nvPr>
              <p:custDataLst>
                <p:tags r:id="rId313"/>
              </p:custDataLst>
            </p:nvPr>
          </p:nvSpPr>
          <p:spPr>
            <a:xfrm>
              <a:off x="9474" y="4957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1" name="矩形 420"/>
            <p:cNvSpPr>
              <a:spLocks noChangeAspect="1"/>
            </p:cNvSpPr>
            <p:nvPr>
              <p:custDataLst>
                <p:tags r:id="rId314"/>
              </p:custDataLst>
            </p:nvPr>
          </p:nvSpPr>
          <p:spPr>
            <a:xfrm>
              <a:off x="9817" y="4957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5" name="矩形 674"/>
            <p:cNvSpPr>
              <a:spLocks noChangeAspect="1"/>
            </p:cNvSpPr>
            <p:nvPr>
              <p:custDataLst>
                <p:tags r:id="rId315"/>
              </p:custDataLst>
            </p:nvPr>
          </p:nvSpPr>
          <p:spPr>
            <a:xfrm>
              <a:off x="9298" y="4957"/>
              <a:ext cx="173" cy="1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" name="矩形 675"/>
            <p:cNvSpPr>
              <a:spLocks noChangeAspect="1"/>
            </p:cNvSpPr>
            <p:nvPr>
              <p:custDataLst>
                <p:tags r:id="rId316"/>
              </p:custDataLst>
            </p:nvPr>
          </p:nvSpPr>
          <p:spPr>
            <a:xfrm>
              <a:off x="9990" y="4957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7" name="组合 676"/>
          <p:cNvGrpSpPr/>
          <p:nvPr/>
        </p:nvGrpSpPr>
        <p:grpSpPr>
          <a:xfrm rot="0">
            <a:off x="4842510" y="496570"/>
            <a:ext cx="427990" cy="64770"/>
            <a:chOff x="8325" y="5363"/>
            <a:chExt cx="1042" cy="157"/>
          </a:xfrm>
        </p:grpSpPr>
        <p:sp>
          <p:nvSpPr>
            <p:cNvPr id="678" name="矩形 677"/>
            <p:cNvSpPr>
              <a:spLocks noChangeAspect="1"/>
            </p:cNvSpPr>
            <p:nvPr>
              <p:custDataLst>
                <p:tags r:id="rId317"/>
              </p:custDataLst>
            </p:nvPr>
          </p:nvSpPr>
          <p:spPr>
            <a:xfrm>
              <a:off x="8854" y="5363"/>
              <a:ext cx="173" cy="1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9" name="矩形 678"/>
            <p:cNvSpPr>
              <a:spLocks noChangeAspect="1"/>
            </p:cNvSpPr>
            <p:nvPr>
              <p:custDataLst>
                <p:tags r:id="rId318"/>
              </p:custDataLst>
            </p:nvPr>
          </p:nvSpPr>
          <p:spPr>
            <a:xfrm>
              <a:off x="8325" y="5363"/>
              <a:ext cx="173" cy="1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7" name="矩形 786"/>
            <p:cNvSpPr>
              <a:spLocks noChangeAspect="1"/>
            </p:cNvSpPr>
            <p:nvPr>
              <p:custDataLst>
                <p:tags r:id="rId319"/>
              </p:custDataLst>
            </p:nvPr>
          </p:nvSpPr>
          <p:spPr>
            <a:xfrm>
              <a:off x="8678" y="5363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9" name="矩形 858"/>
            <p:cNvSpPr>
              <a:spLocks noChangeAspect="1"/>
            </p:cNvSpPr>
            <p:nvPr>
              <p:custDataLst>
                <p:tags r:id="rId320"/>
              </p:custDataLst>
            </p:nvPr>
          </p:nvSpPr>
          <p:spPr>
            <a:xfrm>
              <a:off x="9021" y="5363"/>
              <a:ext cx="173" cy="155"/>
            </a:xfrm>
            <a:prstGeom prst="rect">
              <a:avLst/>
            </a:prstGeom>
            <a:solidFill>
              <a:srgbClr val="FCA96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2" name="矩形 881"/>
            <p:cNvSpPr>
              <a:spLocks noChangeAspect="1"/>
            </p:cNvSpPr>
            <p:nvPr>
              <p:custDataLst>
                <p:tags r:id="rId321"/>
              </p:custDataLst>
            </p:nvPr>
          </p:nvSpPr>
          <p:spPr>
            <a:xfrm>
              <a:off x="8502" y="5363"/>
              <a:ext cx="173" cy="155"/>
            </a:xfrm>
            <a:prstGeom prst="rect">
              <a:avLst/>
            </a:prstGeom>
            <a:solidFill>
              <a:srgbClr val="FF98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4" name="矩形 883"/>
            <p:cNvSpPr>
              <a:spLocks noChangeAspect="1"/>
            </p:cNvSpPr>
            <p:nvPr>
              <p:custDataLst>
                <p:tags r:id="rId322"/>
              </p:custDataLst>
            </p:nvPr>
          </p:nvSpPr>
          <p:spPr>
            <a:xfrm>
              <a:off x="9194" y="5365"/>
              <a:ext cx="173" cy="155"/>
            </a:xfrm>
            <a:prstGeom prst="rect">
              <a:avLst/>
            </a:prstGeom>
            <a:solidFill>
              <a:srgbClr val="E9452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5" name="文本框 924"/>
              <p:cNvSpPr txBox="1"/>
              <p:nvPr>
                <p:custDataLst>
                  <p:tags r:id="rId323"/>
                </p:custDataLst>
              </p:nvPr>
            </p:nvSpPr>
            <p:spPr>
              <a:xfrm>
                <a:off x="5803900" y="563245"/>
                <a:ext cx="365760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 </m:t>
                          </m:r>
                        </m:sub>
                      </m:sSub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25" name="文本框 92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24"/>
                </p:custDataLst>
              </p:nvPr>
            </p:nvSpPr>
            <p:spPr>
              <a:xfrm>
                <a:off x="5803900" y="563245"/>
                <a:ext cx="365760" cy="245110"/>
              </a:xfrm>
              <a:prstGeom prst="rect">
                <a:avLst/>
              </a:prstGeom>
              <a:blipFill rotWithShape="1">
                <a:blip r:embed="rId3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0" name="文本框 929"/>
              <p:cNvSpPr txBox="1"/>
              <p:nvPr>
                <p:custDataLst>
                  <p:tags r:id="rId326"/>
                </p:custDataLst>
              </p:nvPr>
            </p:nvSpPr>
            <p:spPr>
              <a:xfrm>
                <a:off x="5300345" y="331470"/>
                <a:ext cx="365760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 </m:t>
                          </m:r>
                        </m:sub>
                      </m:sSub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30" name="文本框 9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27"/>
                </p:custDataLst>
              </p:nvPr>
            </p:nvSpPr>
            <p:spPr>
              <a:xfrm>
                <a:off x="5300345" y="331470"/>
                <a:ext cx="365760" cy="245110"/>
              </a:xfrm>
              <a:prstGeom prst="rect">
                <a:avLst/>
              </a:prstGeom>
              <a:blipFill rotWithShape="1">
                <a:blip r:embed="rId3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1" name="文本框 930"/>
              <p:cNvSpPr txBox="1"/>
              <p:nvPr>
                <p:custDataLst>
                  <p:tags r:id="rId329"/>
                </p:custDataLst>
              </p:nvPr>
            </p:nvSpPr>
            <p:spPr>
              <a:xfrm>
                <a:off x="5632450" y="398145"/>
                <a:ext cx="318770" cy="2349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 </m:t>
                          </m:r>
                        </m:sub>
                      </m:sSub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31" name="文本框 93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30"/>
                </p:custDataLst>
              </p:nvPr>
            </p:nvSpPr>
            <p:spPr>
              <a:xfrm>
                <a:off x="5632450" y="398145"/>
                <a:ext cx="318770" cy="234950"/>
              </a:xfrm>
              <a:prstGeom prst="rect">
                <a:avLst/>
              </a:prstGeom>
              <a:blipFill rotWithShape="1">
                <a:blip r:embed="rId3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5" name="文本框 934"/>
          <p:cNvSpPr txBox="1"/>
          <p:nvPr>
            <p:custDataLst>
              <p:tags r:id="rId332"/>
            </p:custDataLst>
          </p:nvPr>
        </p:nvSpPr>
        <p:spPr>
          <a:xfrm>
            <a:off x="4712335" y="1387475"/>
            <a:ext cx="15017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Subject Time Graph                  </a:t>
            </a:r>
            <a:endParaRPr lang="en-US" altLang="zh-CN" sz="9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124190" y="135890"/>
            <a:ext cx="1050925" cy="714745"/>
            <a:chOff x="11912" y="621"/>
            <a:chExt cx="2337" cy="1590"/>
          </a:xfrm>
        </p:grpSpPr>
        <p:cxnSp>
          <p:nvCxnSpPr>
            <p:cNvPr id="940" name="直接连接符 939"/>
            <p:cNvCxnSpPr>
              <a:stCxn id="978" idx="6"/>
              <a:endCxn id="947" idx="2"/>
            </p:cNvCxnSpPr>
            <p:nvPr>
              <p:custDataLst>
                <p:tags r:id="rId333"/>
              </p:custDataLst>
            </p:nvPr>
          </p:nvCxnSpPr>
          <p:spPr>
            <a:xfrm flipV="1">
              <a:off x="12587" y="1503"/>
              <a:ext cx="399" cy="73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直接连接符 940"/>
            <p:cNvCxnSpPr>
              <a:stCxn id="958" idx="5"/>
              <a:endCxn id="947" idx="1"/>
            </p:cNvCxnSpPr>
            <p:nvPr>
              <p:custDataLst>
                <p:tags r:id="rId334"/>
              </p:custDataLst>
            </p:nvPr>
          </p:nvCxnSpPr>
          <p:spPr>
            <a:xfrm>
              <a:off x="12908" y="1254"/>
              <a:ext cx="107" cy="182"/>
            </a:xfrm>
            <a:prstGeom prst="line">
              <a:avLst/>
            </a:prstGeom>
            <a:ln w="22225">
              <a:solidFill>
                <a:srgbClr val="9ADFB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直接连接符 943"/>
            <p:cNvCxnSpPr/>
            <p:nvPr>
              <p:custDataLst>
                <p:tags r:id="rId335"/>
              </p:custDataLst>
            </p:nvPr>
          </p:nvCxnSpPr>
          <p:spPr>
            <a:xfrm flipH="1">
              <a:off x="13173" y="1231"/>
              <a:ext cx="298" cy="233"/>
            </a:xfrm>
            <a:prstGeom prst="line">
              <a:avLst/>
            </a:prstGeom>
            <a:ln w="22225">
              <a:solidFill>
                <a:srgbClr val="9ADFB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7" name="椭圆 946"/>
            <p:cNvSpPr/>
            <p:nvPr>
              <p:custDataLst>
                <p:tags r:id="rId336"/>
              </p:custDataLst>
            </p:nvPr>
          </p:nvSpPr>
          <p:spPr>
            <a:xfrm>
              <a:off x="12987" y="1408"/>
              <a:ext cx="195" cy="19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9" name="椭圆 948"/>
            <p:cNvSpPr/>
            <p:nvPr>
              <p:custDataLst>
                <p:tags r:id="rId337"/>
              </p:custDataLst>
            </p:nvPr>
          </p:nvSpPr>
          <p:spPr>
            <a:xfrm>
              <a:off x="13459" y="1074"/>
              <a:ext cx="195" cy="190"/>
            </a:xfrm>
            <a:prstGeom prst="ellipse">
              <a:avLst/>
            </a:prstGeom>
            <a:solidFill>
              <a:srgbClr val="FADB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8" name="椭圆 957"/>
            <p:cNvSpPr/>
            <p:nvPr>
              <p:custDataLst>
                <p:tags r:id="rId338"/>
              </p:custDataLst>
            </p:nvPr>
          </p:nvSpPr>
          <p:spPr>
            <a:xfrm>
              <a:off x="12741" y="1091"/>
              <a:ext cx="195" cy="190"/>
            </a:xfrm>
            <a:prstGeom prst="ellipse">
              <a:avLst/>
            </a:prstGeom>
            <a:solidFill>
              <a:srgbClr val="FADB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8" name="椭圆 977"/>
            <p:cNvSpPr/>
            <p:nvPr>
              <p:custDataLst>
                <p:tags r:id="rId339"/>
              </p:custDataLst>
            </p:nvPr>
          </p:nvSpPr>
          <p:spPr>
            <a:xfrm>
              <a:off x="12392" y="1481"/>
              <a:ext cx="195" cy="190"/>
            </a:xfrm>
            <a:prstGeom prst="ellipse">
              <a:avLst/>
            </a:prstGeom>
            <a:solidFill>
              <a:srgbClr val="FADB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1" name="文本框 980"/>
                <p:cNvSpPr txBox="1"/>
                <p:nvPr>
                  <p:custDataLst>
                    <p:tags r:id="rId340"/>
                  </p:custDataLst>
                </p:nvPr>
              </p:nvSpPr>
              <p:spPr>
                <a:xfrm>
                  <a:off x="11912" y="1448"/>
                  <a:ext cx="816" cy="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81" name="文本框 98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41"/>
                  </p:custDataLst>
                </p:nvPr>
              </p:nvSpPr>
              <p:spPr>
                <a:xfrm>
                  <a:off x="11912" y="1448"/>
                  <a:ext cx="816" cy="682"/>
                </a:xfrm>
                <a:prstGeom prst="rect">
                  <a:avLst/>
                </a:prstGeom>
                <a:blipFill rotWithShape="1">
                  <a:blip r:embed="rId34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矩形 981"/>
            <p:cNvSpPr>
              <a:spLocks noChangeAspect="1"/>
            </p:cNvSpPr>
            <p:nvPr>
              <p:custDataLst>
                <p:tags r:id="rId343"/>
              </p:custDataLst>
            </p:nvPr>
          </p:nvSpPr>
          <p:spPr>
            <a:xfrm>
              <a:off x="13182" y="1599"/>
              <a:ext cx="158" cy="142"/>
            </a:xfrm>
            <a:prstGeom prst="rect">
              <a:avLst/>
            </a:prstGeom>
            <a:solidFill>
              <a:srgbClr val="F188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3" name="矩形 982"/>
            <p:cNvSpPr>
              <a:spLocks noChangeAspect="1"/>
            </p:cNvSpPr>
            <p:nvPr>
              <p:custDataLst>
                <p:tags r:id="rId344"/>
              </p:custDataLst>
            </p:nvPr>
          </p:nvSpPr>
          <p:spPr>
            <a:xfrm>
              <a:off x="13654" y="914"/>
              <a:ext cx="158" cy="14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4" name="矩形 983"/>
            <p:cNvSpPr>
              <a:spLocks noChangeAspect="1"/>
            </p:cNvSpPr>
            <p:nvPr>
              <p:custDataLst>
                <p:tags r:id="rId345"/>
              </p:custDataLst>
            </p:nvPr>
          </p:nvSpPr>
          <p:spPr>
            <a:xfrm>
              <a:off x="12569" y="881"/>
              <a:ext cx="158" cy="142"/>
            </a:xfrm>
            <a:prstGeom prst="rect">
              <a:avLst/>
            </a:prstGeom>
            <a:solidFill>
              <a:srgbClr val="FFBA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5" name="矩形 984"/>
            <p:cNvSpPr>
              <a:spLocks noChangeAspect="1"/>
            </p:cNvSpPr>
            <p:nvPr>
              <p:custDataLst>
                <p:tags r:id="rId346"/>
              </p:custDataLst>
            </p:nvPr>
          </p:nvSpPr>
          <p:spPr>
            <a:xfrm>
              <a:off x="12184" y="1294"/>
              <a:ext cx="158" cy="14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986" name="对象 985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347"/>
              </p:custDataLst>
            </p:nvPr>
          </p:nvGraphicFramePr>
          <p:xfrm>
            <a:off x="13324" y="621"/>
            <a:ext cx="16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" name="" r:id="rId348" imgW="114300" imgH="215900" progId="Equation.KSEE3">
                    <p:embed/>
                  </p:oleObj>
                </mc:Choice>
                <mc:Fallback>
                  <p:oleObj name="" r:id="rId348" imgW="1143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49"/>
                        <a:stretch>
                          <a:fillRect/>
                        </a:stretch>
                      </p:blipFill>
                      <p:spPr>
                        <a:xfrm>
                          <a:off x="13324" y="621"/>
                          <a:ext cx="165" cy="3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9" name="文本框 988"/>
                <p:cNvSpPr txBox="1"/>
                <p:nvPr>
                  <p:custDataLst>
                    <p:tags r:id="rId350"/>
                  </p:custDataLst>
                </p:nvPr>
              </p:nvSpPr>
              <p:spPr>
                <a:xfrm>
                  <a:off x="13148" y="1529"/>
                  <a:ext cx="816" cy="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 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89" name="文本框 988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51"/>
                  </p:custDataLst>
                </p:nvPr>
              </p:nvSpPr>
              <p:spPr>
                <a:xfrm>
                  <a:off x="13148" y="1529"/>
                  <a:ext cx="816" cy="682"/>
                </a:xfrm>
                <a:prstGeom prst="rect">
                  <a:avLst/>
                </a:prstGeom>
                <a:blipFill rotWithShape="1">
                  <a:blip r:embed="rId35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0" name="文本框 989"/>
                <p:cNvSpPr txBox="1"/>
                <p:nvPr>
                  <p:custDataLst>
                    <p:tags r:id="rId353"/>
                  </p:custDataLst>
                </p:nvPr>
              </p:nvSpPr>
              <p:spPr>
                <a:xfrm>
                  <a:off x="12690" y="813"/>
                  <a:ext cx="816" cy="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 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90" name="文本框 989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54"/>
                  </p:custDataLst>
                </p:nvPr>
              </p:nvSpPr>
              <p:spPr>
                <a:xfrm>
                  <a:off x="12690" y="813"/>
                  <a:ext cx="816" cy="682"/>
                </a:xfrm>
                <a:prstGeom prst="rect">
                  <a:avLst/>
                </a:prstGeom>
                <a:blipFill rotWithShape="1">
                  <a:blip r:embed="rId35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1" name="文本框 990"/>
                <p:cNvSpPr txBox="1"/>
                <p:nvPr>
                  <p:custDataLst>
                    <p:tags r:id="rId356"/>
                  </p:custDataLst>
                </p:nvPr>
              </p:nvSpPr>
              <p:spPr>
                <a:xfrm>
                  <a:off x="13433" y="1092"/>
                  <a:ext cx="816" cy="7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 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91" name="文本框 99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57"/>
                  </p:custDataLst>
                </p:nvPr>
              </p:nvSpPr>
              <p:spPr>
                <a:xfrm>
                  <a:off x="13433" y="1092"/>
                  <a:ext cx="816" cy="701"/>
                </a:xfrm>
                <a:prstGeom prst="rect">
                  <a:avLst/>
                </a:prstGeom>
                <a:blipFill rotWithShape="1">
                  <a:blip r:embed="rId35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2" name="文本框 991"/>
          <p:cNvSpPr txBox="1"/>
          <p:nvPr>
            <p:custDataLst>
              <p:tags r:id="rId359"/>
            </p:custDataLst>
          </p:nvPr>
        </p:nvSpPr>
        <p:spPr>
          <a:xfrm>
            <a:off x="7758430" y="1381125"/>
            <a:ext cx="1694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Subject</a:t>
            </a:r>
            <a:r>
              <a:rPr lang="en-US" altLang="zh-CN" sz="900" b="1" i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 </a:t>
            </a:r>
            <a:r>
              <a:rPr lang="en-US" altLang="zh-CN" sz="9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Time Attention                  </a:t>
            </a:r>
            <a:endParaRPr lang="en-US" altLang="zh-CN" sz="9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grpSp>
        <p:nvGrpSpPr>
          <p:cNvPr id="1018" name="组合 1017"/>
          <p:cNvGrpSpPr/>
          <p:nvPr/>
        </p:nvGrpSpPr>
        <p:grpSpPr>
          <a:xfrm rot="0">
            <a:off x="6085205" y="1188720"/>
            <a:ext cx="1982392" cy="212090"/>
            <a:chOff x="2042" y="1081"/>
            <a:chExt cx="2347" cy="365"/>
          </a:xfrm>
        </p:grpSpPr>
        <p:cxnSp>
          <p:nvCxnSpPr>
            <p:cNvPr id="1019" name="直接箭头连接符 1018"/>
            <p:cNvCxnSpPr/>
            <p:nvPr>
              <p:custDataLst>
                <p:tags r:id="rId360"/>
              </p:custDataLst>
            </p:nvPr>
          </p:nvCxnSpPr>
          <p:spPr>
            <a:xfrm>
              <a:off x="2042" y="1439"/>
              <a:ext cx="2321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0" name="文本框 1019"/>
            <p:cNvSpPr txBox="1"/>
            <p:nvPr>
              <p:custDataLst>
                <p:tags r:id="rId361"/>
              </p:custDataLst>
            </p:nvPr>
          </p:nvSpPr>
          <p:spPr>
            <a:xfrm>
              <a:off x="2070" y="1081"/>
              <a:ext cx="2319" cy="3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000" b="1" i="1">
                  <a:latin typeface="Arial" panose="020B0604020202020204" pitchFamily="34" charset="0"/>
                  <a:cs typeface="Arial" panose="020B0604020202020204" pitchFamily="34" charset="0"/>
                </a:rPr>
                <a:t>Aggregation</a:t>
              </a:r>
              <a:endParaRPr lang="en-US" altLang="zh-CN" sz="1000" b="1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2" name="矩形 1021"/>
          <p:cNvSpPr/>
          <p:nvPr>
            <p:custDataLst>
              <p:tags r:id="rId362"/>
            </p:custDataLst>
          </p:nvPr>
        </p:nvSpPr>
        <p:spPr>
          <a:xfrm>
            <a:off x="4793615" y="78740"/>
            <a:ext cx="4470400" cy="1513205"/>
          </a:xfrm>
          <a:prstGeom prst="rect">
            <a:avLst/>
          </a:prstGeom>
          <a:noFill/>
          <a:ln w="22225" cmpd="sng">
            <a:solidFill>
              <a:srgbClr val="A12B1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8" name="立方体 1057"/>
          <p:cNvSpPr/>
          <p:nvPr>
            <p:custDataLst>
              <p:tags r:id="rId363"/>
            </p:custDataLst>
          </p:nvPr>
        </p:nvSpPr>
        <p:spPr>
          <a:xfrm>
            <a:off x="4978400" y="3431540"/>
            <a:ext cx="1042035" cy="656590"/>
          </a:xfrm>
          <a:prstGeom prst="cube">
            <a:avLst>
              <a:gd name="adj" fmla="val 95133"/>
            </a:avLst>
          </a:prstGeom>
          <a:solidFill>
            <a:srgbClr val="36AC7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8" name="组合 1167"/>
          <p:cNvGrpSpPr/>
          <p:nvPr/>
        </p:nvGrpSpPr>
        <p:grpSpPr>
          <a:xfrm rot="0">
            <a:off x="5069840" y="1734185"/>
            <a:ext cx="400050" cy="870585"/>
            <a:chOff x="2506" y="6698"/>
            <a:chExt cx="994" cy="2160"/>
          </a:xfrm>
        </p:grpSpPr>
        <p:sp>
          <p:nvSpPr>
            <p:cNvPr id="1169" name="文本框 1168"/>
            <p:cNvSpPr txBox="1"/>
            <p:nvPr>
              <p:custDataLst>
                <p:tags r:id="rId364"/>
              </p:custDataLst>
            </p:nvPr>
          </p:nvSpPr>
          <p:spPr>
            <a:xfrm rot="18780000">
              <a:off x="1711" y="7492"/>
              <a:ext cx="2160" cy="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 b="1"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rPr>
                <a:t>Time</a:t>
              </a:r>
              <a:endParaRPr lang="en-US" altLang="zh-CN" sz="9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endParaRPr>
            </a:p>
          </p:txBody>
        </p:sp>
        <p:cxnSp>
          <p:nvCxnSpPr>
            <p:cNvPr id="1495" name="直接箭头连接符 1494"/>
            <p:cNvCxnSpPr/>
            <p:nvPr>
              <p:custDataLst>
                <p:tags r:id="rId365"/>
              </p:custDataLst>
            </p:nvPr>
          </p:nvCxnSpPr>
          <p:spPr>
            <a:xfrm flipV="1">
              <a:off x="2600" y="7371"/>
              <a:ext cx="900" cy="89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6" name="文本框 1495"/>
          <p:cNvSpPr txBox="1"/>
          <p:nvPr>
            <p:custDataLst>
              <p:tags r:id="rId366"/>
            </p:custDataLst>
          </p:nvPr>
        </p:nvSpPr>
        <p:spPr>
          <a:xfrm>
            <a:off x="4741545" y="4196715"/>
            <a:ext cx="1021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  <a:sym typeface="+mn-ea"/>
              </a:rPr>
              <a:t>Subject </a:t>
            </a:r>
            <a:endParaRPr lang="en-US" altLang="zh-CN" sz="1200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  <a:p>
            <a:pPr algn="ctr"/>
            <a:r>
              <a:rPr lang="en-US" altLang="zh-CN" sz="1200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  <a:sym typeface="+mn-ea"/>
              </a:rPr>
              <a:t>time series</a:t>
            </a:r>
            <a:endParaRPr lang="en-US" altLang="zh-CN" sz="1200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grpSp>
        <p:nvGrpSpPr>
          <p:cNvPr id="1497" name="组合 1496"/>
          <p:cNvGrpSpPr/>
          <p:nvPr/>
        </p:nvGrpSpPr>
        <p:grpSpPr>
          <a:xfrm rot="0">
            <a:off x="5258435" y="1704975"/>
            <a:ext cx="870585" cy="229870"/>
            <a:chOff x="2991" y="2866"/>
            <a:chExt cx="2160" cy="571"/>
          </a:xfrm>
        </p:grpSpPr>
        <p:sp>
          <p:nvSpPr>
            <p:cNvPr id="1498" name="文本框 1497"/>
            <p:cNvSpPr txBox="1"/>
            <p:nvPr>
              <p:custDataLst>
                <p:tags r:id="rId367"/>
              </p:custDataLst>
            </p:nvPr>
          </p:nvSpPr>
          <p:spPr>
            <a:xfrm>
              <a:off x="2991" y="2866"/>
              <a:ext cx="2160" cy="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 b="1" i="1"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rPr>
                <a:t>FC</a:t>
              </a:r>
              <a:endParaRPr lang="en-US" altLang="zh-CN" sz="900" b="1" i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endParaRPr>
            </a:p>
          </p:txBody>
        </p:sp>
        <p:cxnSp>
          <p:nvCxnSpPr>
            <p:cNvPr id="1501" name="直接箭头连接符 1500"/>
            <p:cNvCxnSpPr/>
            <p:nvPr>
              <p:custDataLst>
                <p:tags r:id="rId368"/>
              </p:custDataLst>
            </p:nvPr>
          </p:nvCxnSpPr>
          <p:spPr>
            <a:xfrm>
              <a:off x="3801" y="3408"/>
              <a:ext cx="88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2" name="组合 1501"/>
          <p:cNvGrpSpPr/>
          <p:nvPr/>
        </p:nvGrpSpPr>
        <p:grpSpPr>
          <a:xfrm rot="0">
            <a:off x="8348542" y="1988185"/>
            <a:ext cx="749103" cy="1590040"/>
            <a:chOff x="12288" y="3851"/>
            <a:chExt cx="1859" cy="3947"/>
          </a:xfrm>
        </p:grpSpPr>
        <p:sp>
          <p:nvSpPr>
            <p:cNvPr id="1503" name="立方体 1502"/>
            <p:cNvSpPr/>
            <p:nvPr>
              <p:custDataLst>
                <p:tags r:id="rId369"/>
              </p:custDataLst>
            </p:nvPr>
          </p:nvSpPr>
          <p:spPr>
            <a:xfrm>
              <a:off x="12730" y="6381"/>
              <a:ext cx="1417" cy="1417"/>
            </a:xfrm>
            <a:prstGeom prst="cube">
              <a:avLst>
                <a:gd name="adj" fmla="val 69356"/>
              </a:avLst>
            </a:prstGeom>
            <a:solidFill>
              <a:srgbClr val="226E4B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4" name="立方体 1503"/>
            <p:cNvSpPr/>
            <p:nvPr>
              <p:custDataLst>
                <p:tags r:id="rId370"/>
              </p:custDataLst>
            </p:nvPr>
          </p:nvSpPr>
          <p:spPr>
            <a:xfrm>
              <a:off x="12730" y="5099"/>
              <a:ext cx="1417" cy="2268"/>
            </a:xfrm>
            <a:prstGeom prst="cube">
              <a:avLst>
                <a:gd name="adj" fmla="val 6935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5" name="立方体 1504"/>
            <p:cNvSpPr/>
            <p:nvPr>
              <p:custDataLst>
                <p:tags r:id="rId371"/>
              </p:custDataLst>
            </p:nvPr>
          </p:nvSpPr>
          <p:spPr>
            <a:xfrm>
              <a:off x="12730" y="4701"/>
              <a:ext cx="1417" cy="1417"/>
            </a:xfrm>
            <a:prstGeom prst="cube">
              <a:avLst>
                <a:gd name="adj" fmla="val 69356"/>
              </a:avLst>
            </a:prstGeom>
            <a:solidFill>
              <a:srgbClr val="34A47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6" name="立方体 1505"/>
            <p:cNvSpPr/>
            <p:nvPr>
              <p:custDataLst>
                <p:tags r:id="rId372"/>
              </p:custDataLst>
            </p:nvPr>
          </p:nvSpPr>
          <p:spPr>
            <a:xfrm>
              <a:off x="12730" y="4276"/>
              <a:ext cx="1417" cy="1417"/>
            </a:xfrm>
            <a:prstGeom prst="cube">
              <a:avLst>
                <a:gd name="adj" fmla="val 69356"/>
              </a:avLst>
            </a:prstGeom>
            <a:solidFill>
              <a:srgbClr val="9ADFBF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7" name="立方体 1506"/>
            <p:cNvSpPr/>
            <p:nvPr>
              <p:custDataLst>
                <p:tags r:id="rId373"/>
              </p:custDataLst>
            </p:nvPr>
          </p:nvSpPr>
          <p:spPr>
            <a:xfrm>
              <a:off x="12730" y="3851"/>
              <a:ext cx="1417" cy="1417"/>
            </a:xfrm>
            <a:prstGeom prst="cube">
              <a:avLst>
                <a:gd name="adj" fmla="val 69356"/>
              </a:avLst>
            </a:prstGeom>
            <a:solidFill>
              <a:srgbClr val="BCE2F5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8" name="文本框 1507"/>
            <p:cNvSpPr txBox="1"/>
            <p:nvPr>
              <p:custDataLst>
                <p:tags r:id="rId374"/>
              </p:custDataLst>
            </p:nvPr>
          </p:nvSpPr>
          <p:spPr>
            <a:xfrm rot="16200000">
              <a:off x="11911" y="6476"/>
              <a:ext cx="1346" cy="5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9" name="任意多边形 1508"/>
            <p:cNvSpPr/>
            <p:nvPr>
              <p:custDataLst>
                <p:tags r:id="rId375"/>
              </p:custDataLst>
            </p:nvPr>
          </p:nvSpPr>
          <p:spPr>
            <a:xfrm>
              <a:off x="13179" y="5166"/>
              <a:ext cx="968" cy="2153"/>
            </a:xfrm>
            <a:custGeom>
              <a:avLst/>
              <a:gdLst>
                <a:gd name="connsiteX0" fmla="*/ 0 w 968"/>
                <a:gd name="connsiteY0" fmla="*/ 2153 h 2153"/>
                <a:gd name="connsiteX1" fmla="*/ 15 w 968"/>
                <a:gd name="connsiteY1" fmla="*/ 960 h 2153"/>
                <a:gd name="connsiteX2" fmla="*/ 960 w 968"/>
                <a:gd name="connsiteY2" fmla="*/ 0 h 2153"/>
                <a:gd name="connsiteX3" fmla="*/ 968 w 968"/>
                <a:gd name="connsiteY3" fmla="*/ 1208 h 2153"/>
                <a:gd name="connsiteX4" fmla="*/ 0 w 968"/>
                <a:gd name="connsiteY4" fmla="*/ 2153 h 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" h="2153">
                  <a:moveTo>
                    <a:pt x="0" y="2153"/>
                  </a:moveTo>
                  <a:lnTo>
                    <a:pt x="15" y="960"/>
                  </a:lnTo>
                  <a:lnTo>
                    <a:pt x="960" y="0"/>
                  </a:lnTo>
                  <a:lnTo>
                    <a:pt x="968" y="1208"/>
                  </a:lnTo>
                  <a:lnTo>
                    <a:pt x="0" y="21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0" name="文本框 1509"/>
            <p:cNvSpPr txBox="1"/>
            <p:nvPr>
              <p:custDataLst>
                <p:tags r:id="rId376"/>
              </p:custDataLst>
            </p:nvPr>
          </p:nvSpPr>
          <p:spPr>
            <a:xfrm rot="16200000">
              <a:off x="13013" y="5819"/>
              <a:ext cx="1020" cy="5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en-US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11" name="文本框 1510"/>
          <p:cNvSpPr txBox="1"/>
          <p:nvPr>
            <p:custDataLst>
              <p:tags r:id="rId377"/>
            </p:custDataLst>
          </p:nvPr>
        </p:nvSpPr>
        <p:spPr>
          <a:xfrm>
            <a:off x="8301990" y="4135755"/>
            <a:ext cx="1021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Output </a:t>
            </a:r>
            <a:endParaRPr lang="en-US" altLang="zh-CN" sz="1200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  <a:p>
            <a:pPr algn="ctr"/>
            <a:r>
              <a:rPr lang="en-US" altLang="zh-CN" sz="1200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time series</a:t>
            </a:r>
            <a:endParaRPr lang="en-US" altLang="zh-CN" sz="1200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1515" name="立方体 1514"/>
          <p:cNvSpPr/>
          <p:nvPr>
            <p:custDataLst>
              <p:tags r:id="rId378"/>
            </p:custDataLst>
          </p:nvPr>
        </p:nvSpPr>
        <p:spPr>
          <a:xfrm>
            <a:off x="6217285" y="2261235"/>
            <a:ext cx="913765" cy="913765"/>
          </a:xfrm>
          <a:prstGeom prst="cube">
            <a:avLst>
              <a:gd name="adj" fmla="val 75450"/>
            </a:avLst>
          </a:prstGeom>
          <a:gradFill>
            <a:gsLst>
              <a:gs pos="0">
                <a:srgbClr val="BCE2F5"/>
              </a:gs>
              <a:gs pos="100000">
                <a:srgbClr val="226E4B"/>
              </a:gs>
            </a:gsLst>
            <a:lin ang="0" scaled="0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6" name="立方体 1515"/>
          <p:cNvSpPr/>
          <p:nvPr>
            <p:custDataLst>
              <p:tags r:id="rId379"/>
            </p:custDataLst>
          </p:nvPr>
        </p:nvSpPr>
        <p:spPr>
          <a:xfrm>
            <a:off x="7639685" y="1719580"/>
            <a:ext cx="182880" cy="456565"/>
          </a:xfrm>
          <a:prstGeom prst="cube">
            <a:avLst>
              <a:gd name="adj" fmla="val 69969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7" name="立方体 1516"/>
          <p:cNvSpPr/>
          <p:nvPr>
            <p:custDataLst>
              <p:tags r:id="rId380"/>
            </p:custDataLst>
          </p:nvPr>
        </p:nvSpPr>
        <p:spPr>
          <a:xfrm>
            <a:off x="7587615" y="2829560"/>
            <a:ext cx="269875" cy="673100"/>
          </a:xfrm>
          <a:prstGeom prst="cube">
            <a:avLst>
              <a:gd name="adj" fmla="val 69969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8" name="立方体 1517"/>
          <p:cNvSpPr/>
          <p:nvPr>
            <p:custDataLst>
              <p:tags r:id="rId381"/>
            </p:custDataLst>
          </p:nvPr>
        </p:nvSpPr>
        <p:spPr>
          <a:xfrm>
            <a:off x="7605395" y="2240915"/>
            <a:ext cx="217805" cy="543560"/>
          </a:xfrm>
          <a:prstGeom prst="cube">
            <a:avLst>
              <a:gd name="adj" fmla="val 69969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9" name="文本框 1518"/>
          <p:cNvSpPr txBox="1"/>
          <p:nvPr>
            <p:custDataLst>
              <p:tags r:id="rId382"/>
            </p:custDataLst>
          </p:nvPr>
        </p:nvSpPr>
        <p:spPr>
          <a:xfrm>
            <a:off x="7212330" y="4150995"/>
            <a:ext cx="1021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Convolution</a:t>
            </a:r>
            <a:endParaRPr lang="en-US" altLang="zh-CN" sz="1200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  <a:p>
            <a:pPr algn="ctr"/>
            <a:r>
              <a:rPr lang="en-US" altLang="zh-CN" sz="1200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Layer</a:t>
            </a:r>
            <a:endParaRPr lang="en-US" altLang="zh-CN" sz="1200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1520" name="文本框 1519"/>
          <p:cNvSpPr txBox="1"/>
          <p:nvPr>
            <p:custDataLst>
              <p:tags r:id="rId383"/>
            </p:custDataLst>
          </p:nvPr>
        </p:nvSpPr>
        <p:spPr>
          <a:xfrm>
            <a:off x="6083300" y="4177665"/>
            <a:ext cx="1021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Bottleneck Layer</a:t>
            </a:r>
            <a:endParaRPr lang="en-US" altLang="zh-CN" sz="1200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1521" name="文本框 1520"/>
          <p:cNvSpPr txBox="1"/>
          <p:nvPr>
            <p:custDataLst>
              <p:tags r:id="rId384"/>
            </p:custDataLst>
          </p:nvPr>
        </p:nvSpPr>
        <p:spPr>
          <a:xfrm>
            <a:off x="7776210" y="1793875"/>
            <a:ext cx="4813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C </a:t>
            </a:r>
            <a:r>
              <a:rPr lang="en-US" altLang="zh-CN" sz="9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X 4</a:t>
            </a:r>
            <a:endParaRPr lang="en-US" altLang="zh-CN" sz="9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1522" name="文本框 1521"/>
          <p:cNvSpPr txBox="1"/>
          <p:nvPr>
            <p:custDataLst>
              <p:tags r:id="rId385"/>
            </p:custDataLst>
          </p:nvPr>
        </p:nvSpPr>
        <p:spPr>
          <a:xfrm>
            <a:off x="7760970" y="2404745"/>
            <a:ext cx="52768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  <a:sym typeface="+mn-ea"/>
              </a:rPr>
              <a:t>C X </a:t>
            </a:r>
            <a:r>
              <a:rPr lang="en-US" altLang="zh-CN" sz="9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8</a:t>
            </a:r>
            <a:endParaRPr lang="en-US" altLang="zh-CN" sz="9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1533" name="文本框 1532"/>
          <p:cNvSpPr txBox="1"/>
          <p:nvPr>
            <p:custDataLst>
              <p:tags r:id="rId386"/>
            </p:custDataLst>
          </p:nvPr>
        </p:nvSpPr>
        <p:spPr>
          <a:xfrm>
            <a:off x="5390515" y="3937000"/>
            <a:ext cx="8705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MaxPooling</a:t>
            </a:r>
            <a:endParaRPr lang="en-US" altLang="zh-CN" sz="8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1535" name="立方体 1534"/>
          <p:cNvSpPr/>
          <p:nvPr>
            <p:custDataLst>
              <p:tags r:id="rId387"/>
            </p:custDataLst>
          </p:nvPr>
        </p:nvSpPr>
        <p:spPr>
          <a:xfrm>
            <a:off x="7624445" y="3628390"/>
            <a:ext cx="142240" cy="355600"/>
          </a:xfrm>
          <a:prstGeom prst="cube">
            <a:avLst>
              <a:gd name="adj" fmla="val 69969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8" name="直接箭头连接符 1537"/>
          <p:cNvCxnSpPr/>
          <p:nvPr>
            <p:custDataLst>
              <p:tags r:id="rId388"/>
            </p:custDataLst>
          </p:nvPr>
        </p:nvCxnSpPr>
        <p:spPr>
          <a:xfrm flipV="1">
            <a:off x="5869940" y="2648585"/>
            <a:ext cx="559435" cy="508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9" name="直接箭头连接符 1538"/>
          <p:cNvCxnSpPr/>
          <p:nvPr>
            <p:custDataLst>
              <p:tags r:id="rId389"/>
            </p:custDataLst>
          </p:nvPr>
        </p:nvCxnSpPr>
        <p:spPr>
          <a:xfrm>
            <a:off x="5953125" y="3815715"/>
            <a:ext cx="1479550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直接箭头连接符 1539"/>
          <p:cNvCxnSpPr/>
          <p:nvPr>
            <p:custDataLst>
              <p:tags r:id="rId390"/>
            </p:custDataLst>
          </p:nvPr>
        </p:nvCxnSpPr>
        <p:spPr>
          <a:xfrm flipV="1">
            <a:off x="6873240" y="2183765"/>
            <a:ext cx="710565" cy="55689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1" name="直接箭头连接符 1540"/>
          <p:cNvCxnSpPr/>
          <p:nvPr>
            <p:custDataLst>
              <p:tags r:id="rId391"/>
            </p:custDataLst>
          </p:nvPr>
        </p:nvCxnSpPr>
        <p:spPr>
          <a:xfrm>
            <a:off x="6873240" y="2740025"/>
            <a:ext cx="694690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2" name="直接箭头连接符 1541"/>
          <p:cNvCxnSpPr/>
          <p:nvPr>
            <p:custDataLst>
              <p:tags r:id="rId392"/>
            </p:custDataLst>
          </p:nvPr>
        </p:nvCxnSpPr>
        <p:spPr>
          <a:xfrm>
            <a:off x="6873240" y="2752725"/>
            <a:ext cx="676910" cy="4762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3" name="直接箭头连接符 1542"/>
          <p:cNvCxnSpPr/>
          <p:nvPr>
            <p:custDataLst>
              <p:tags r:id="rId393"/>
            </p:custDataLst>
          </p:nvPr>
        </p:nvCxnSpPr>
        <p:spPr>
          <a:xfrm flipV="1">
            <a:off x="7840980" y="3374390"/>
            <a:ext cx="588010" cy="38862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" name="直接箭头连接符 1543"/>
          <p:cNvCxnSpPr/>
          <p:nvPr>
            <p:custDataLst>
              <p:tags r:id="rId394"/>
            </p:custDataLst>
          </p:nvPr>
        </p:nvCxnSpPr>
        <p:spPr>
          <a:xfrm>
            <a:off x="7766685" y="2738120"/>
            <a:ext cx="694690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5" name="直接箭头连接符 1544"/>
          <p:cNvCxnSpPr/>
          <p:nvPr>
            <p:custDataLst>
              <p:tags r:id="rId395"/>
            </p:custDataLst>
          </p:nvPr>
        </p:nvCxnSpPr>
        <p:spPr>
          <a:xfrm flipV="1">
            <a:off x="7883525" y="2854960"/>
            <a:ext cx="546100" cy="27495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6" name="直接箭头连接符 1545"/>
          <p:cNvCxnSpPr/>
          <p:nvPr>
            <p:custDataLst>
              <p:tags r:id="rId396"/>
            </p:custDataLst>
          </p:nvPr>
        </p:nvCxnSpPr>
        <p:spPr>
          <a:xfrm>
            <a:off x="7804785" y="2152015"/>
            <a:ext cx="656590" cy="47371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7" name="矩形 1546"/>
          <p:cNvSpPr/>
          <p:nvPr>
            <p:custDataLst>
              <p:tags r:id="rId397"/>
            </p:custDataLst>
          </p:nvPr>
        </p:nvSpPr>
        <p:spPr>
          <a:xfrm>
            <a:off x="4814570" y="1675130"/>
            <a:ext cx="4422140" cy="2945130"/>
          </a:xfrm>
          <a:prstGeom prst="rect">
            <a:avLst/>
          </a:prstGeom>
          <a:noFill/>
          <a:ln w="22225" cmpd="sng">
            <a:solidFill>
              <a:srgbClr val="1A5439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8" name="文本框 1547"/>
          <p:cNvSpPr txBox="1"/>
          <p:nvPr>
            <p:custDataLst>
              <p:tags r:id="rId398"/>
            </p:custDataLst>
          </p:nvPr>
        </p:nvSpPr>
        <p:spPr>
          <a:xfrm>
            <a:off x="5703570" y="1675130"/>
            <a:ext cx="2063750" cy="277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solidFill>
                  <a:srgbClr val="1A5439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  <a:sym typeface="+mn-ea"/>
              </a:rPr>
              <a:t>(b) InceptionTime Block</a:t>
            </a:r>
            <a:endParaRPr lang="en-US" altLang="zh-CN" sz="1200" b="1">
              <a:solidFill>
                <a:srgbClr val="1A5439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  <a:sym typeface="+mn-ea"/>
            </a:endParaRPr>
          </a:p>
        </p:txBody>
      </p:sp>
      <p:sp>
        <p:nvSpPr>
          <p:cNvPr id="1747" name="圆角矩形 1746"/>
          <p:cNvSpPr>
            <a:spLocks noChangeAspect="1"/>
          </p:cNvSpPr>
          <p:nvPr>
            <p:custDataLst>
              <p:tags r:id="rId399"/>
            </p:custDataLst>
          </p:nvPr>
        </p:nvSpPr>
        <p:spPr>
          <a:xfrm rot="16200000">
            <a:off x="6555105" y="5332095"/>
            <a:ext cx="1053465" cy="414655"/>
          </a:xfrm>
          <a:prstGeom prst="roundRect">
            <a:avLst/>
          </a:prstGeom>
          <a:gradFill>
            <a:gsLst>
              <a:gs pos="0">
                <a:srgbClr val="D8EDB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Cross-Layer Attention</a:t>
            </a:r>
            <a:endParaRPr lang="en-US" altLang="zh-CN" sz="1000" b="1">
              <a:solidFill>
                <a:schemeClr val="tx1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grpSp>
        <p:nvGrpSpPr>
          <p:cNvPr id="1751" name="组合 1750"/>
          <p:cNvGrpSpPr/>
          <p:nvPr/>
        </p:nvGrpSpPr>
        <p:grpSpPr>
          <a:xfrm rot="0" flipH="1">
            <a:off x="4857115" y="4944110"/>
            <a:ext cx="894715" cy="1153795"/>
            <a:chOff x="17267" y="10453"/>
            <a:chExt cx="1782" cy="2296"/>
          </a:xfrm>
        </p:grpSpPr>
        <p:grpSp>
          <p:nvGrpSpPr>
            <p:cNvPr id="1752" name="组合 1751"/>
            <p:cNvGrpSpPr/>
            <p:nvPr/>
          </p:nvGrpSpPr>
          <p:grpSpPr>
            <a:xfrm>
              <a:off x="17797" y="10453"/>
              <a:ext cx="1252" cy="2296"/>
              <a:chOff x="9881" y="10419"/>
              <a:chExt cx="1252" cy="2296"/>
            </a:xfrm>
          </p:grpSpPr>
          <p:sp>
            <p:nvSpPr>
              <p:cNvPr id="1753" name="圆角矩形 1752"/>
              <p:cNvSpPr>
                <a:spLocks noChangeAspect="1"/>
              </p:cNvSpPr>
              <p:nvPr>
                <p:custDataLst>
                  <p:tags r:id="rId400"/>
                </p:custDataLst>
              </p:nvPr>
            </p:nvSpPr>
            <p:spPr>
              <a:xfrm>
                <a:off x="9881" y="10419"/>
                <a:ext cx="1252" cy="567"/>
              </a:xfrm>
              <a:prstGeom prst="roundRect">
                <a:avLst/>
              </a:prstGeom>
              <a:solidFill>
                <a:srgbClr val="E1D7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  <a:latin typeface="Arial" panose="020B0604020202020204" pitchFamily="34" charset="0"/>
                    <a:ea typeface="Malgun Gothic" panose="020B0503020000020004" charset="-127"/>
                    <a:cs typeface="Arial" panose="020B0604020202020204" pitchFamily="34" charset="0"/>
                  </a:rPr>
                  <a:t>GCN-1</a:t>
                </a:r>
                <a:endPara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54" name="圆角矩形 1753"/>
              <p:cNvSpPr>
                <a:spLocks noChangeAspect="1"/>
              </p:cNvSpPr>
              <p:nvPr>
                <p:custDataLst>
                  <p:tags r:id="rId401"/>
                </p:custDataLst>
              </p:nvPr>
            </p:nvSpPr>
            <p:spPr>
              <a:xfrm>
                <a:off x="9881" y="11281"/>
                <a:ext cx="1252" cy="567"/>
              </a:xfrm>
              <a:prstGeom prst="roundRect">
                <a:avLst/>
              </a:prstGeom>
              <a:solidFill>
                <a:srgbClr val="EDD5C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  <a:latin typeface="Arial" panose="020B0604020202020204" pitchFamily="34" charset="0"/>
                    <a:ea typeface="Malgun Gothic" panose="020B0503020000020004" charset="-127"/>
                    <a:cs typeface="Arial" panose="020B0604020202020204" pitchFamily="34" charset="0"/>
                  </a:rPr>
                  <a:t>GCN-2</a:t>
                </a:r>
                <a:endPara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55" name="圆角矩形 1754"/>
              <p:cNvSpPr>
                <a:spLocks noChangeAspect="1"/>
              </p:cNvSpPr>
              <p:nvPr>
                <p:custDataLst>
                  <p:tags r:id="rId402"/>
                </p:custDataLst>
              </p:nvPr>
            </p:nvSpPr>
            <p:spPr>
              <a:xfrm>
                <a:off x="9881" y="12149"/>
                <a:ext cx="1252" cy="567"/>
              </a:xfrm>
              <a:prstGeom prst="roundRect">
                <a:avLst/>
              </a:prstGeom>
              <a:solidFill>
                <a:srgbClr val="D6EADD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solidFill>
                      <a:schemeClr val="tx1"/>
                    </a:solidFill>
                    <a:latin typeface="Arial" panose="020B0604020202020204" pitchFamily="34" charset="0"/>
                    <a:ea typeface="Malgun Gothic" panose="020B0503020000020004" charset="-127"/>
                    <a:cs typeface="Arial" panose="020B0604020202020204" pitchFamily="34" charset="0"/>
                  </a:rPr>
                  <a:t>GCN-3</a:t>
                </a:r>
                <a:endPara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56" name="组合 1755"/>
            <p:cNvGrpSpPr/>
            <p:nvPr/>
          </p:nvGrpSpPr>
          <p:grpSpPr>
            <a:xfrm>
              <a:off x="17267" y="10745"/>
              <a:ext cx="517" cy="1734"/>
              <a:chOff x="11357" y="10693"/>
              <a:chExt cx="517" cy="1734"/>
            </a:xfrm>
          </p:grpSpPr>
          <p:cxnSp>
            <p:nvCxnSpPr>
              <p:cNvPr id="1757" name="直接箭头连接符 1756"/>
              <p:cNvCxnSpPr/>
              <p:nvPr>
                <p:custDataLst>
                  <p:tags r:id="rId403"/>
                </p:custDataLst>
              </p:nvPr>
            </p:nvCxnSpPr>
            <p:spPr>
              <a:xfrm flipH="1">
                <a:off x="11357" y="11571"/>
                <a:ext cx="50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58" name="直接箭头连接符 1757"/>
              <p:cNvCxnSpPr/>
              <p:nvPr>
                <p:custDataLst>
                  <p:tags r:id="rId404"/>
                </p:custDataLst>
              </p:nvPr>
            </p:nvCxnSpPr>
            <p:spPr>
              <a:xfrm flipH="1">
                <a:off x="11372" y="10693"/>
                <a:ext cx="50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59" name="直接箭头连接符 1758"/>
              <p:cNvCxnSpPr/>
              <p:nvPr>
                <p:custDataLst>
                  <p:tags r:id="rId405"/>
                </p:custDataLst>
              </p:nvPr>
            </p:nvCxnSpPr>
            <p:spPr>
              <a:xfrm flipH="1">
                <a:off x="11357" y="12427"/>
                <a:ext cx="50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1" name="组合 1760"/>
          <p:cNvGrpSpPr>
            <a:grpSpLocks noChangeAspect="1"/>
          </p:cNvGrpSpPr>
          <p:nvPr/>
        </p:nvGrpSpPr>
        <p:grpSpPr>
          <a:xfrm rot="16200000">
            <a:off x="8576310" y="5240655"/>
            <a:ext cx="581025" cy="558165"/>
            <a:chOff x="13846" y="5771"/>
            <a:chExt cx="1122" cy="1104"/>
          </a:xfrm>
        </p:grpSpPr>
        <p:sp>
          <p:nvSpPr>
            <p:cNvPr id="1762" name="矩形 1761"/>
            <p:cNvSpPr>
              <a:spLocks noChangeAspect="1"/>
            </p:cNvSpPr>
            <p:nvPr>
              <p:custDataLst>
                <p:tags r:id="rId406"/>
              </p:custDataLst>
            </p:nvPr>
          </p:nvSpPr>
          <p:spPr>
            <a:xfrm>
              <a:off x="13846" y="5771"/>
              <a:ext cx="187" cy="186"/>
            </a:xfrm>
            <a:prstGeom prst="rect">
              <a:avLst/>
            </a:prstGeom>
            <a:solidFill>
              <a:srgbClr val="D1E3F4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3" name="矩形 1762"/>
            <p:cNvSpPr>
              <a:spLocks noChangeAspect="1"/>
            </p:cNvSpPr>
            <p:nvPr>
              <p:custDataLst>
                <p:tags r:id="rId407"/>
              </p:custDataLst>
            </p:nvPr>
          </p:nvSpPr>
          <p:spPr>
            <a:xfrm>
              <a:off x="14033" y="5771"/>
              <a:ext cx="187" cy="186"/>
            </a:xfrm>
            <a:prstGeom prst="rect">
              <a:avLst/>
            </a:prstGeom>
            <a:solidFill>
              <a:srgbClr val="E1D7F0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4" name="矩形 1763"/>
            <p:cNvSpPr>
              <a:spLocks noChangeAspect="1"/>
            </p:cNvSpPr>
            <p:nvPr>
              <p:custDataLst>
                <p:tags r:id="rId408"/>
              </p:custDataLst>
            </p:nvPr>
          </p:nvSpPr>
          <p:spPr>
            <a:xfrm>
              <a:off x="14220" y="5771"/>
              <a:ext cx="187" cy="186"/>
            </a:xfrm>
            <a:prstGeom prst="rect">
              <a:avLst/>
            </a:prstGeom>
            <a:solidFill>
              <a:srgbClr val="D6EADD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5" name="矩形 1764"/>
            <p:cNvSpPr>
              <a:spLocks noChangeAspect="1"/>
            </p:cNvSpPr>
            <p:nvPr>
              <p:custDataLst>
                <p:tags r:id="rId409"/>
              </p:custDataLst>
            </p:nvPr>
          </p:nvSpPr>
          <p:spPr>
            <a:xfrm>
              <a:off x="14407" y="5771"/>
              <a:ext cx="187" cy="186"/>
            </a:xfrm>
            <a:prstGeom prst="rect">
              <a:avLst/>
            </a:prstGeom>
            <a:solidFill>
              <a:srgbClr val="EDD5CF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6" name="矩形 1765"/>
            <p:cNvSpPr>
              <a:spLocks noChangeAspect="1"/>
            </p:cNvSpPr>
            <p:nvPr>
              <p:custDataLst>
                <p:tags r:id="rId410"/>
              </p:custDataLst>
            </p:nvPr>
          </p:nvSpPr>
          <p:spPr>
            <a:xfrm>
              <a:off x="14781" y="5771"/>
              <a:ext cx="187" cy="186"/>
            </a:xfrm>
            <a:prstGeom prst="rect">
              <a:avLst/>
            </a:prstGeom>
            <a:solidFill>
              <a:srgbClr val="D1E3F4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7" name="矩形 1766"/>
            <p:cNvSpPr>
              <a:spLocks noChangeAspect="1"/>
            </p:cNvSpPr>
            <p:nvPr>
              <p:custDataLst>
                <p:tags r:id="rId411"/>
              </p:custDataLst>
            </p:nvPr>
          </p:nvSpPr>
          <p:spPr>
            <a:xfrm>
              <a:off x="14594" y="5951"/>
              <a:ext cx="187" cy="186"/>
            </a:xfrm>
            <a:prstGeom prst="rect">
              <a:avLst/>
            </a:prstGeom>
            <a:solidFill>
              <a:srgbClr val="D1E3F4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8" name="矩形 1767"/>
            <p:cNvSpPr>
              <a:spLocks noChangeAspect="1"/>
            </p:cNvSpPr>
            <p:nvPr>
              <p:custDataLst>
                <p:tags r:id="rId412"/>
              </p:custDataLst>
            </p:nvPr>
          </p:nvSpPr>
          <p:spPr>
            <a:xfrm>
              <a:off x="14033" y="6137"/>
              <a:ext cx="187" cy="186"/>
            </a:xfrm>
            <a:prstGeom prst="rect">
              <a:avLst/>
            </a:prstGeom>
            <a:solidFill>
              <a:srgbClr val="D1E3F4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9" name="矩形 1768"/>
            <p:cNvSpPr>
              <a:spLocks noChangeAspect="1"/>
            </p:cNvSpPr>
            <p:nvPr>
              <p:custDataLst>
                <p:tags r:id="rId413"/>
              </p:custDataLst>
            </p:nvPr>
          </p:nvSpPr>
          <p:spPr>
            <a:xfrm>
              <a:off x="14781" y="6137"/>
              <a:ext cx="187" cy="186"/>
            </a:xfrm>
            <a:prstGeom prst="rect">
              <a:avLst/>
            </a:prstGeom>
            <a:solidFill>
              <a:srgbClr val="D1E3F4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0" name="矩形 1769"/>
            <p:cNvSpPr>
              <a:spLocks noChangeAspect="1"/>
            </p:cNvSpPr>
            <p:nvPr>
              <p:custDataLst>
                <p:tags r:id="rId414"/>
              </p:custDataLst>
            </p:nvPr>
          </p:nvSpPr>
          <p:spPr>
            <a:xfrm>
              <a:off x="14220" y="5951"/>
              <a:ext cx="187" cy="186"/>
            </a:xfrm>
            <a:prstGeom prst="rect">
              <a:avLst/>
            </a:prstGeom>
            <a:solidFill>
              <a:srgbClr val="E1D7F0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1" name="矩形 1770"/>
            <p:cNvSpPr>
              <a:spLocks noChangeAspect="1"/>
            </p:cNvSpPr>
            <p:nvPr>
              <p:custDataLst>
                <p:tags r:id="rId415"/>
              </p:custDataLst>
            </p:nvPr>
          </p:nvSpPr>
          <p:spPr>
            <a:xfrm>
              <a:off x="13846" y="6137"/>
              <a:ext cx="187" cy="186"/>
            </a:xfrm>
            <a:prstGeom prst="rect">
              <a:avLst/>
            </a:prstGeom>
            <a:solidFill>
              <a:srgbClr val="E1D7F0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2" name="矩形 1771"/>
            <p:cNvSpPr>
              <a:spLocks noChangeAspect="1"/>
            </p:cNvSpPr>
            <p:nvPr>
              <p:custDataLst>
                <p:tags r:id="rId416"/>
              </p:custDataLst>
            </p:nvPr>
          </p:nvSpPr>
          <p:spPr>
            <a:xfrm>
              <a:off x="14594" y="5771"/>
              <a:ext cx="187" cy="186"/>
            </a:xfrm>
            <a:prstGeom prst="rect">
              <a:avLst/>
            </a:prstGeom>
            <a:solidFill>
              <a:srgbClr val="E1D7F0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3" name="矩形 1772"/>
            <p:cNvSpPr>
              <a:spLocks noChangeAspect="1"/>
            </p:cNvSpPr>
            <p:nvPr>
              <p:custDataLst>
                <p:tags r:id="rId417"/>
              </p:custDataLst>
            </p:nvPr>
          </p:nvSpPr>
          <p:spPr>
            <a:xfrm>
              <a:off x="14407" y="6137"/>
              <a:ext cx="187" cy="186"/>
            </a:xfrm>
            <a:prstGeom prst="rect">
              <a:avLst/>
            </a:prstGeom>
            <a:solidFill>
              <a:srgbClr val="E1D7F0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4" name="矩形 1773"/>
            <p:cNvSpPr>
              <a:spLocks noChangeAspect="1"/>
            </p:cNvSpPr>
            <p:nvPr>
              <p:custDataLst>
                <p:tags r:id="rId418"/>
              </p:custDataLst>
            </p:nvPr>
          </p:nvSpPr>
          <p:spPr>
            <a:xfrm>
              <a:off x="14594" y="6323"/>
              <a:ext cx="187" cy="186"/>
            </a:xfrm>
            <a:prstGeom prst="rect">
              <a:avLst/>
            </a:prstGeom>
            <a:solidFill>
              <a:srgbClr val="E1D7F0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5" name="矩形 1774"/>
            <p:cNvSpPr>
              <a:spLocks noChangeAspect="1"/>
            </p:cNvSpPr>
            <p:nvPr>
              <p:custDataLst>
                <p:tags r:id="rId419"/>
              </p:custDataLst>
            </p:nvPr>
          </p:nvSpPr>
          <p:spPr>
            <a:xfrm>
              <a:off x="13846" y="6509"/>
              <a:ext cx="187" cy="186"/>
            </a:xfrm>
            <a:prstGeom prst="rect">
              <a:avLst/>
            </a:prstGeom>
            <a:solidFill>
              <a:srgbClr val="E1D7F0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6" name="矩形 1775"/>
            <p:cNvSpPr>
              <a:spLocks noChangeAspect="1"/>
            </p:cNvSpPr>
            <p:nvPr>
              <p:custDataLst>
                <p:tags r:id="rId420"/>
              </p:custDataLst>
            </p:nvPr>
          </p:nvSpPr>
          <p:spPr>
            <a:xfrm>
              <a:off x="13846" y="5951"/>
              <a:ext cx="187" cy="186"/>
            </a:xfrm>
            <a:prstGeom prst="rect">
              <a:avLst/>
            </a:prstGeom>
            <a:solidFill>
              <a:srgbClr val="D6EADD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7" name="矩形 1776"/>
            <p:cNvSpPr>
              <a:spLocks noChangeAspect="1"/>
            </p:cNvSpPr>
            <p:nvPr>
              <p:custDataLst>
                <p:tags r:id="rId421"/>
              </p:custDataLst>
            </p:nvPr>
          </p:nvSpPr>
          <p:spPr>
            <a:xfrm>
              <a:off x="14407" y="5951"/>
              <a:ext cx="187" cy="186"/>
            </a:xfrm>
            <a:prstGeom prst="rect">
              <a:avLst/>
            </a:prstGeom>
            <a:solidFill>
              <a:srgbClr val="D6EADD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8" name="矩形 1777"/>
            <p:cNvSpPr>
              <a:spLocks noChangeAspect="1"/>
            </p:cNvSpPr>
            <p:nvPr>
              <p:custDataLst>
                <p:tags r:id="rId422"/>
              </p:custDataLst>
            </p:nvPr>
          </p:nvSpPr>
          <p:spPr>
            <a:xfrm>
              <a:off x="14781" y="5951"/>
              <a:ext cx="187" cy="186"/>
            </a:xfrm>
            <a:prstGeom prst="rect">
              <a:avLst/>
            </a:prstGeom>
            <a:solidFill>
              <a:srgbClr val="D6EADD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9" name="矩形 1778"/>
            <p:cNvSpPr>
              <a:spLocks noChangeAspect="1"/>
            </p:cNvSpPr>
            <p:nvPr>
              <p:custDataLst>
                <p:tags r:id="rId423"/>
              </p:custDataLst>
            </p:nvPr>
          </p:nvSpPr>
          <p:spPr>
            <a:xfrm>
              <a:off x="13846" y="6323"/>
              <a:ext cx="187" cy="186"/>
            </a:xfrm>
            <a:prstGeom prst="rect">
              <a:avLst/>
            </a:prstGeom>
            <a:solidFill>
              <a:srgbClr val="D6EADD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0" name="矩形 1779"/>
            <p:cNvSpPr>
              <a:spLocks noChangeAspect="1"/>
            </p:cNvSpPr>
            <p:nvPr>
              <p:custDataLst>
                <p:tags r:id="rId424"/>
              </p:custDataLst>
            </p:nvPr>
          </p:nvSpPr>
          <p:spPr>
            <a:xfrm>
              <a:off x="14033" y="6323"/>
              <a:ext cx="187" cy="186"/>
            </a:xfrm>
            <a:prstGeom prst="rect">
              <a:avLst/>
            </a:prstGeom>
            <a:solidFill>
              <a:srgbClr val="D6EADD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1" name="矩形 1780"/>
            <p:cNvSpPr>
              <a:spLocks noChangeAspect="1"/>
            </p:cNvSpPr>
            <p:nvPr>
              <p:custDataLst>
                <p:tags r:id="rId425"/>
              </p:custDataLst>
            </p:nvPr>
          </p:nvSpPr>
          <p:spPr>
            <a:xfrm>
              <a:off x="14407" y="6509"/>
              <a:ext cx="187" cy="186"/>
            </a:xfrm>
            <a:prstGeom prst="rect">
              <a:avLst/>
            </a:prstGeom>
            <a:solidFill>
              <a:srgbClr val="D6EADD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2" name="矩形 1781"/>
            <p:cNvSpPr>
              <a:spLocks noChangeAspect="1"/>
            </p:cNvSpPr>
            <p:nvPr>
              <p:custDataLst>
                <p:tags r:id="rId426"/>
              </p:custDataLst>
            </p:nvPr>
          </p:nvSpPr>
          <p:spPr>
            <a:xfrm>
              <a:off x="13846" y="6689"/>
              <a:ext cx="187" cy="186"/>
            </a:xfrm>
            <a:prstGeom prst="rect">
              <a:avLst/>
            </a:prstGeom>
            <a:solidFill>
              <a:srgbClr val="D6EADD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3" name="矩形 1782"/>
            <p:cNvSpPr>
              <a:spLocks noChangeAspect="1"/>
            </p:cNvSpPr>
            <p:nvPr>
              <p:custDataLst>
                <p:tags r:id="rId427"/>
              </p:custDataLst>
            </p:nvPr>
          </p:nvSpPr>
          <p:spPr>
            <a:xfrm>
              <a:off x="14033" y="5951"/>
              <a:ext cx="187" cy="186"/>
            </a:xfrm>
            <a:prstGeom prst="rect">
              <a:avLst/>
            </a:prstGeom>
            <a:solidFill>
              <a:srgbClr val="EDD5CF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4" name="矩形 1783"/>
            <p:cNvSpPr>
              <a:spLocks noChangeAspect="1"/>
            </p:cNvSpPr>
            <p:nvPr>
              <p:custDataLst>
                <p:tags r:id="rId428"/>
              </p:custDataLst>
            </p:nvPr>
          </p:nvSpPr>
          <p:spPr>
            <a:xfrm>
              <a:off x="14220" y="6137"/>
              <a:ext cx="187" cy="186"/>
            </a:xfrm>
            <a:prstGeom prst="rect">
              <a:avLst/>
            </a:prstGeom>
            <a:solidFill>
              <a:srgbClr val="EDD5CF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5" name="矩形 1784"/>
            <p:cNvSpPr>
              <a:spLocks noChangeAspect="1"/>
            </p:cNvSpPr>
            <p:nvPr>
              <p:custDataLst>
                <p:tags r:id="rId429"/>
              </p:custDataLst>
            </p:nvPr>
          </p:nvSpPr>
          <p:spPr>
            <a:xfrm>
              <a:off x="14594" y="6137"/>
              <a:ext cx="187" cy="186"/>
            </a:xfrm>
            <a:prstGeom prst="rect">
              <a:avLst/>
            </a:prstGeom>
            <a:solidFill>
              <a:srgbClr val="EDD5CF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6" name="矩形 1785"/>
            <p:cNvSpPr>
              <a:spLocks noChangeAspect="1"/>
            </p:cNvSpPr>
            <p:nvPr>
              <p:custDataLst>
                <p:tags r:id="rId430"/>
              </p:custDataLst>
            </p:nvPr>
          </p:nvSpPr>
          <p:spPr>
            <a:xfrm>
              <a:off x="14220" y="6323"/>
              <a:ext cx="187" cy="186"/>
            </a:xfrm>
            <a:prstGeom prst="rect">
              <a:avLst/>
            </a:prstGeom>
            <a:solidFill>
              <a:srgbClr val="EDD5CF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7" name="矩形 1786"/>
            <p:cNvSpPr>
              <a:spLocks noChangeAspect="1"/>
            </p:cNvSpPr>
            <p:nvPr>
              <p:custDataLst>
                <p:tags r:id="rId431"/>
              </p:custDataLst>
            </p:nvPr>
          </p:nvSpPr>
          <p:spPr>
            <a:xfrm>
              <a:off x="14594" y="6509"/>
              <a:ext cx="187" cy="186"/>
            </a:xfrm>
            <a:prstGeom prst="rect">
              <a:avLst/>
            </a:prstGeom>
            <a:solidFill>
              <a:srgbClr val="EDD5CF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8" name="矩形 1787"/>
            <p:cNvSpPr>
              <a:spLocks noChangeAspect="1"/>
            </p:cNvSpPr>
            <p:nvPr>
              <p:custDataLst>
                <p:tags r:id="rId432"/>
              </p:custDataLst>
            </p:nvPr>
          </p:nvSpPr>
          <p:spPr>
            <a:xfrm>
              <a:off x="14033" y="6509"/>
              <a:ext cx="187" cy="186"/>
            </a:xfrm>
            <a:prstGeom prst="rect">
              <a:avLst/>
            </a:prstGeom>
            <a:solidFill>
              <a:srgbClr val="EDD5CF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9" name="矩形 1788"/>
            <p:cNvSpPr>
              <a:spLocks noChangeAspect="1"/>
            </p:cNvSpPr>
            <p:nvPr>
              <p:custDataLst>
                <p:tags r:id="rId433"/>
              </p:custDataLst>
            </p:nvPr>
          </p:nvSpPr>
          <p:spPr>
            <a:xfrm>
              <a:off x="14781" y="6509"/>
              <a:ext cx="187" cy="186"/>
            </a:xfrm>
            <a:prstGeom prst="rect">
              <a:avLst/>
            </a:prstGeom>
            <a:solidFill>
              <a:srgbClr val="EDD5CF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0" name="矩形 1789"/>
            <p:cNvSpPr>
              <a:spLocks noChangeAspect="1"/>
            </p:cNvSpPr>
            <p:nvPr>
              <p:custDataLst>
                <p:tags r:id="rId434"/>
              </p:custDataLst>
            </p:nvPr>
          </p:nvSpPr>
          <p:spPr>
            <a:xfrm>
              <a:off x="14407" y="6323"/>
              <a:ext cx="187" cy="186"/>
            </a:xfrm>
            <a:prstGeom prst="rect">
              <a:avLst/>
            </a:prstGeom>
            <a:solidFill>
              <a:srgbClr val="D1E3F4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1" name="矩形 1790"/>
            <p:cNvSpPr>
              <a:spLocks noChangeAspect="1"/>
            </p:cNvSpPr>
            <p:nvPr>
              <p:custDataLst>
                <p:tags r:id="rId435"/>
              </p:custDataLst>
            </p:nvPr>
          </p:nvSpPr>
          <p:spPr>
            <a:xfrm>
              <a:off x="14781" y="6323"/>
              <a:ext cx="187" cy="186"/>
            </a:xfrm>
            <a:prstGeom prst="rect">
              <a:avLst/>
            </a:prstGeom>
            <a:solidFill>
              <a:srgbClr val="D1E3F4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2" name="矩形 1791"/>
            <p:cNvSpPr>
              <a:spLocks noChangeAspect="1"/>
            </p:cNvSpPr>
            <p:nvPr>
              <p:custDataLst>
                <p:tags r:id="rId436"/>
              </p:custDataLst>
            </p:nvPr>
          </p:nvSpPr>
          <p:spPr>
            <a:xfrm>
              <a:off x="14220" y="6509"/>
              <a:ext cx="187" cy="186"/>
            </a:xfrm>
            <a:prstGeom prst="rect">
              <a:avLst/>
            </a:prstGeom>
            <a:solidFill>
              <a:srgbClr val="D1E3F4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3" name="矩形 1792"/>
            <p:cNvSpPr>
              <a:spLocks noChangeAspect="1"/>
            </p:cNvSpPr>
            <p:nvPr>
              <p:custDataLst>
                <p:tags r:id="rId437"/>
              </p:custDataLst>
            </p:nvPr>
          </p:nvSpPr>
          <p:spPr>
            <a:xfrm>
              <a:off x="14594" y="6689"/>
              <a:ext cx="187" cy="186"/>
            </a:xfrm>
            <a:prstGeom prst="rect">
              <a:avLst/>
            </a:prstGeom>
            <a:solidFill>
              <a:srgbClr val="D1E3F4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4" name="矩形 1793"/>
            <p:cNvSpPr>
              <a:spLocks noChangeAspect="1"/>
            </p:cNvSpPr>
            <p:nvPr>
              <p:custDataLst>
                <p:tags r:id="rId438"/>
              </p:custDataLst>
            </p:nvPr>
          </p:nvSpPr>
          <p:spPr>
            <a:xfrm>
              <a:off x="14220" y="6689"/>
              <a:ext cx="187" cy="186"/>
            </a:xfrm>
            <a:prstGeom prst="rect">
              <a:avLst/>
            </a:prstGeom>
            <a:solidFill>
              <a:srgbClr val="EDD5CF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5" name="矩形 1794"/>
            <p:cNvSpPr>
              <a:spLocks noChangeAspect="1"/>
            </p:cNvSpPr>
            <p:nvPr>
              <p:custDataLst>
                <p:tags r:id="rId439"/>
              </p:custDataLst>
            </p:nvPr>
          </p:nvSpPr>
          <p:spPr>
            <a:xfrm>
              <a:off x="14033" y="6689"/>
              <a:ext cx="187" cy="186"/>
            </a:xfrm>
            <a:prstGeom prst="rect">
              <a:avLst/>
            </a:prstGeom>
            <a:solidFill>
              <a:srgbClr val="E1D7F0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6" name="矩形 1795"/>
            <p:cNvSpPr>
              <a:spLocks noChangeAspect="1"/>
            </p:cNvSpPr>
            <p:nvPr>
              <p:custDataLst>
                <p:tags r:id="rId440"/>
              </p:custDataLst>
            </p:nvPr>
          </p:nvSpPr>
          <p:spPr>
            <a:xfrm>
              <a:off x="14407" y="6689"/>
              <a:ext cx="187" cy="186"/>
            </a:xfrm>
            <a:prstGeom prst="rect">
              <a:avLst/>
            </a:prstGeom>
            <a:solidFill>
              <a:srgbClr val="E1D7F0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7" name="矩形 1796"/>
            <p:cNvSpPr>
              <a:spLocks noChangeAspect="1"/>
            </p:cNvSpPr>
            <p:nvPr>
              <p:custDataLst>
                <p:tags r:id="rId441"/>
              </p:custDataLst>
            </p:nvPr>
          </p:nvSpPr>
          <p:spPr>
            <a:xfrm>
              <a:off x="14781" y="6686"/>
              <a:ext cx="187" cy="186"/>
            </a:xfrm>
            <a:prstGeom prst="rect">
              <a:avLst/>
            </a:prstGeom>
            <a:solidFill>
              <a:srgbClr val="D1E3F4"/>
            </a:solidFill>
            <a:ln w="190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98" name="文本框 1797"/>
              <p:cNvSpPr txBox="1"/>
              <p:nvPr>
                <p:custDataLst>
                  <p:tags r:id="rId442"/>
                </p:custDataLst>
              </p:nvPr>
            </p:nvSpPr>
            <p:spPr>
              <a:xfrm>
                <a:off x="8684260" y="5796280"/>
                <a:ext cx="48768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𝐗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’’</m:t>
                      </m:r>
                    </m:oMath>
                  </m:oMathPara>
                </a14:m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98" name="文本框 179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43"/>
                </p:custDataLst>
              </p:nvPr>
            </p:nvSpPr>
            <p:spPr>
              <a:xfrm>
                <a:off x="8684260" y="5796280"/>
                <a:ext cx="487680" cy="368300"/>
              </a:xfrm>
              <a:prstGeom prst="rect">
                <a:avLst/>
              </a:prstGeom>
              <a:blipFill rotWithShape="1">
                <a:blip r:embed="rId4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99" name="组合 1798"/>
          <p:cNvGrpSpPr/>
          <p:nvPr/>
        </p:nvGrpSpPr>
        <p:grpSpPr>
          <a:xfrm rot="0">
            <a:off x="5855335" y="5020945"/>
            <a:ext cx="905510" cy="1149350"/>
            <a:chOff x="11859" y="10669"/>
            <a:chExt cx="1838" cy="2330"/>
          </a:xfrm>
        </p:grpSpPr>
        <p:grpSp>
          <p:nvGrpSpPr>
            <p:cNvPr id="1800" name="组合 1799"/>
            <p:cNvGrpSpPr>
              <a:grpSpLocks noChangeAspect="1"/>
            </p:cNvGrpSpPr>
            <p:nvPr/>
          </p:nvGrpSpPr>
          <p:grpSpPr>
            <a:xfrm rot="0">
              <a:off x="11880" y="10669"/>
              <a:ext cx="1023" cy="1020"/>
              <a:chOff x="8097" y="1534"/>
              <a:chExt cx="1089" cy="1086"/>
            </a:xfrm>
          </p:grpSpPr>
          <p:sp>
            <p:nvSpPr>
              <p:cNvPr id="1801" name="矩形 1800"/>
              <p:cNvSpPr/>
              <p:nvPr>
                <p:custDataLst>
                  <p:tags r:id="rId445"/>
                </p:custDataLst>
              </p:nvPr>
            </p:nvSpPr>
            <p:spPr>
              <a:xfrm>
                <a:off x="8643" y="1534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2" name="矩形 1801"/>
              <p:cNvSpPr/>
              <p:nvPr>
                <p:custDataLst>
                  <p:tags r:id="rId446"/>
                </p:custDataLst>
              </p:nvPr>
            </p:nvSpPr>
            <p:spPr>
              <a:xfrm>
                <a:off x="8097" y="1534"/>
                <a:ext cx="180" cy="186"/>
              </a:xfrm>
              <a:prstGeom prst="rect">
                <a:avLst/>
              </a:prstGeom>
              <a:solidFill>
                <a:srgbClr val="CF9EFF">
                  <a:alpha val="49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3" name="矩形 1802"/>
              <p:cNvSpPr/>
              <p:nvPr>
                <p:custDataLst>
                  <p:tags r:id="rId447"/>
                </p:custDataLst>
              </p:nvPr>
            </p:nvSpPr>
            <p:spPr>
              <a:xfrm>
                <a:off x="8097" y="1715"/>
                <a:ext cx="180" cy="186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4" name="矩形 1803"/>
              <p:cNvSpPr/>
              <p:nvPr>
                <p:custDataLst>
                  <p:tags r:id="rId448"/>
                </p:custDataLst>
              </p:nvPr>
            </p:nvSpPr>
            <p:spPr>
              <a:xfrm>
                <a:off x="8643" y="1715"/>
                <a:ext cx="180" cy="186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5" name="矩形 1804"/>
              <p:cNvSpPr/>
              <p:nvPr>
                <p:custDataLst>
                  <p:tags r:id="rId449"/>
                </p:custDataLst>
              </p:nvPr>
            </p:nvSpPr>
            <p:spPr>
              <a:xfrm>
                <a:off x="8458" y="2250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6" name="矩形 1805"/>
              <p:cNvSpPr/>
              <p:nvPr>
                <p:custDataLst>
                  <p:tags r:id="rId450"/>
                </p:custDataLst>
              </p:nvPr>
            </p:nvSpPr>
            <p:spPr>
              <a:xfrm>
                <a:off x="8458" y="1534"/>
                <a:ext cx="180" cy="186"/>
              </a:xfrm>
              <a:prstGeom prst="rect">
                <a:avLst/>
              </a:prstGeom>
              <a:solidFill>
                <a:srgbClr val="C3B0E1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7" name="矩形 1806"/>
              <p:cNvSpPr/>
              <p:nvPr>
                <p:custDataLst>
                  <p:tags r:id="rId451"/>
                </p:custDataLst>
              </p:nvPr>
            </p:nvSpPr>
            <p:spPr>
              <a:xfrm>
                <a:off x="8281" y="1897"/>
                <a:ext cx="180" cy="186"/>
              </a:xfrm>
              <a:prstGeom prst="rect">
                <a:avLst/>
              </a:prstGeom>
              <a:solidFill>
                <a:srgbClr val="C4C4F5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8" name="矩形 1807"/>
              <p:cNvSpPr/>
              <p:nvPr>
                <p:custDataLst>
                  <p:tags r:id="rId452"/>
                </p:custDataLst>
              </p:nvPr>
            </p:nvSpPr>
            <p:spPr>
              <a:xfrm>
                <a:off x="8097" y="1900"/>
                <a:ext cx="180" cy="186"/>
              </a:xfrm>
              <a:prstGeom prst="rect">
                <a:avLst/>
              </a:prstGeom>
              <a:solidFill>
                <a:srgbClr val="C3B0E1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9" name="矩形 1808"/>
              <p:cNvSpPr/>
              <p:nvPr>
                <p:custDataLst>
                  <p:tags r:id="rId453"/>
                </p:custDataLst>
              </p:nvPr>
            </p:nvSpPr>
            <p:spPr>
              <a:xfrm>
                <a:off x="8643" y="2084"/>
                <a:ext cx="180" cy="186"/>
              </a:xfrm>
              <a:prstGeom prst="rect">
                <a:avLst/>
              </a:prstGeom>
              <a:solidFill>
                <a:srgbClr val="CF9EFF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0" name="矩形 1809"/>
              <p:cNvSpPr/>
              <p:nvPr>
                <p:custDataLst>
                  <p:tags r:id="rId454"/>
                </p:custDataLst>
              </p:nvPr>
            </p:nvSpPr>
            <p:spPr>
              <a:xfrm>
                <a:off x="8825" y="1534"/>
                <a:ext cx="180" cy="186"/>
              </a:xfrm>
              <a:prstGeom prst="rect">
                <a:avLst/>
              </a:prstGeom>
              <a:solidFill>
                <a:srgbClr val="C4C4F5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1" name="矩形 1810"/>
              <p:cNvSpPr/>
              <p:nvPr>
                <p:custDataLst>
                  <p:tags r:id="rId455"/>
                </p:custDataLst>
              </p:nvPr>
            </p:nvSpPr>
            <p:spPr>
              <a:xfrm>
                <a:off x="8825" y="1715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2" name="矩形 1811"/>
              <p:cNvSpPr/>
              <p:nvPr>
                <p:custDataLst>
                  <p:tags r:id="rId456"/>
                </p:custDataLst>
              </p:nvPr>
            </p:nvSpPr>
            <p:spPr>
              <a:xfrm>
                <a:off x="8825" y="1900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3" name="矩形 1812"/>
              <p:cNvSpPr/>
              <p:nvPr>
                <p:custDataLst>
                  <p:tags r:id="rId457"/>
                </p:custDataLst>
              </p:nvPr>
            </p:nvSpPr>
            <p:spPr>
              <a:xfrm>
                <a:off x="8281" y="2080"/>
                <a:ext cx="180" cy="186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4" name="矩形 1813"/>
              <p:cNvSpPr/>
              <p:nvPr>
                <p:custDataLst>
                  <p:tags r:id="rId458"/>
                </p:custDataLst>
              </p:nvPr>
            </p:nvSpPr>
            <p:spPr>
              <a:xfrm>
                <a:off x="8458" y="2065"/>
                <a:ext cx="180" cy="186"/>
              </a:xfrm>
              <a:prstGeom prst="rect">
                <a:avLst/>
              </a:prstGeom>
              <a:solidFill>
                <a:srgbClr val="C3B0E1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5" name="矩形 1814"/>
              <p:cNvSpPr/>
              <p:nvPr>
                <p:custDataLst>
                  <p:tags r:id="rId459"/>
                </p:custDataLst>
              </p:nvPr>
            </p:nvSpPr>
            <p:spPr>
              <a:xfrm>
                <a:off x="8278" y="1715"/>
                <a:ext cx="180" cy="186"/>
              </a:xfrm>
              <a:prstGeom prst="rect">
                <a:avLst/>
              </a:prstGeom>
              <a:solidFill>
                <a:srgbClr val="CF9EFF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6" name="矩形 1815"/>
              <p:cNvSpPr/>
              <p:nvPr>
                <p:custDataLst>
                  <p:tags r:id="rId460"/>
                </p:custDataLst>
              </p:nvPr>
            </p:nvSpPr>
            <p:spPr>
              <a:xfrm>
                <a:off x="8458" y="1903"/>
                <a:ext cx="180" cy="186"/>
              </a:xfrm>
              <a:prstGeom prst="rect">
                <a:avLst/>
              </a:prstGeom>
              <a:solidFill>
                <a:srgbClr val="CF9EFF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7" name="矩形 1816"/>
              <p:cNvSpPr/>
              <p:nvPr>
                <p:custDataLst>
                  <p:tags r:id="rId461"/>
                </p:custDataLst>
              </p:nvPr>
            </p:nvSpPr>
            <p:spPr>
              <a:xfrm>
                <a:off x="8639" y="1900"/>
                <a:ext cx="180" cy="186"/>
              </a:xfrm>
              <a:prstGeom prst="rect">
                <a:avLst/>
              </a:prstGeom>
              <a:solidFill>
                <a:srgbClr val="C3B0E1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8" name="矩形 1817"/>
              <p:cNvSpPr/>
              <p:nvPr>
                <p:custDataLst>
                  <p:tags r:id="rId462"/>
                </p:custDataLst>
              </p:nvPr>
            </p:nvSpPr>
            <p:spPr>
              <a:xfrm>
                <a:off x="8097" y="2080"/>
                <a:ext cx="180" cy="186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9" name="矩形 1818"/>
              <p:cNvSpPr/>
              <p:nvPr>
                <p:custDataLst>
                  <p:tags r:id="rId463"/>
                </p:custDataLst>
              </p:nvPr>
            </p:nvSpPr>
            <p:spPr>
              <a:xfrm>
                <a:off x="8458" y="1717"/>
                <a:ext cx="180" cy="186"/>
              </a:xfrm>
              <a:prstGeom prst="rect">
                <a:avLst/>
              </a:prstGeom>
              <a:solidFill>
                <a:srgbClr val="C4C4F5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0" name="矩形 1819"/>
              <p:cNvSpPr/>
              <p:nvPr>
                <p:custDataLst>
                  <p:tags r:id="rId464"/>
                </p:custDataLst>
              </p:nvPr>
            </p:nvSpPr>
            <p:spPr>
              <a:xfrm>
                <a:off x="8825" y="2084"/>
                <a:ext cx="180" cy="186"/>
              </a:xfrm>
              <a:prstGeom prst="rect">
                <a:avLst/>
              </a:prstGeom>
              <a:solidFill>
                <a:srgbClr val="C3B0E1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1" name="矩形 1820"/>
              <p:cNvSpPr/>
              <p:nvPr>
                <p:custDataLst>
                  <p:tags r:id="rId465"/>
                </p:custDataLst>
              </p:nvPr>
            </p:nvSpPr>
            <p:spPr>
              <a:xfrm>
                <a:off x="8097" y="2258"/>
                <a:ext cx="180" cy="186"/>
              </a:xfrm>
              <a:prstGeom prst="rect">
                <a:avLst/>
              </a:prstGeom>
              <a:solidFill>
                <a:srgbClr val="C4C4F5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2" name="矩形 1821"/>
              <p:cNvSpPr/>
              <p:nvPr>
                <p:custDataLst>
                  <p:tags r:id="rId466"/>
                </p:custDataLst>
              </p:nvPr>
            </p:nvSpPr>
            <p:spPr>
              <a:xfrm>
                <a:off x="8281" y="2258"/>
                <a:ext cx="180" cy="186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3" name="矩形 1822"/>
              <p:cNvSpPr/>
              <p:nvPr>
                <p:custDataLst>
                  <p:tags r:id="rId467"/>
                </p:custDataLst>
              </p:nvPr>
            </p:nvSpPr>
            <p:spPr>
              <a:xfrm>
                <a:off x="8281" y="1534"/>
                <a:ext cx="180" cy="186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4" name="矩形 1823"/>
              <p:cNvSpPr/>
              <p:nvPr>
                <p:custDataLst>
                  <p:tags r:id="rId468"/>
                </p:custDataLst>
              </p:nvPr>
            </p:nvSpPr>
            <p:spPr>
              <a:xfrm>
                <a:off x="8643" y="2258"/>
                <a:ext cx="180" cy="186"/>
              </a:xfrm>
              <a:prstGeom prst="rect">
                <a:avLst/>
              </a:prstGeom>
              <a:solidFill>
                <a:srgbClr val="C3B0E1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5" name="矩形 1824"/>
              <p:cNvSpPr/>
              <p:nvPr>
                <p:custDataLst>
                  <p:tags r:id="rId469"/>
                </p:custDataLst>
              </p:nvPr>
            </p:nvSpPr>
            <p:spPr>
              <a:xfrm>
                <a:off x="8825" y="2258"/>
                <a:ext cx="180" cy="186"/>
              </a:xfrm>
              <a:prstGeom prst="rect">
                <a:avLst/>
              </a:prstGeom>
              <a:solidFill>
                <a:srgbClr val="CF9EFF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6" name="矩形 1825"/>
              <p:cNvSpPr/>
              <p:nvPr>
                <p:custDataLst>
                  <p:tags r:id="rId470"/>
                </p:custDataLst>
              </p:nvPr>
            </p:nvSpPr>
            <p:spPr>
              <a:xfrm>
                <a:off x="9003" y="1534"/>
                <a:ext cx="180" cy="186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7" name="矩形 1826"/>
              <p:cNvSpPr/>
              <p:nvPr>
                <p:custDataLst>
                  <p:tags r:id="rId471"/>
                </p:custDataLst>
              </p:nvPr>
            </p:nvSpPr>
            <p:spPr>
              <a:xfrm>
                <a:off x="9003" y="1720"/>
                <a:ext cx="180" cy="186"/>
              </a:xfrm>
              <a:prstGeom prst="rect">
                <a:avLst/>
              </a:prstGeom>
              <a:solidFill>
                <a:srgbClr val="C3B0E1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8" name="矩形 1827"/>
              <p:cNvSpPr/>
              <p:nvPr>
                <p:custDataLst>
                  <p:tags r:id="rId472"/>
                </p:custDataLst>
              </p:nvPr>
            </p:nvSpPr>
            <p:spPr>
              <a:xfrm>
                <a:off x="9003" y="1897"/>
                <a:ext cx="180" cy="186"/>
              </a:xfrm>
              <a:prstGeom prst="rect">
                <a:avLst/>
              </a:prstGeom>
              <a:solidFill>
                <a:srgbClr val="C4C4F5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9" name="矩形 1828"/>
              <p:cNvSpPr/>
              <p:nvPr>
                <p:custDataLst>
                  <p:tags r:id="rId473"/>
                </p:custDataLst>
              </p:nvPr>
            </p:nvSpPr>
            <p:spPr>
              <a:xfrm>
                <a:off x="9003" y="2081"/>
                <a:ext cx="180" cy="186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0" name="矩形 1829"/>
              <p:cNvSpPr/>
              <p:nvPr>
                <p:custDataLst>
                  <p:tags r:id="rId474"/>
                </p:custDataLst>
              </p:nvPr>
            </p:nvSpPr>
            <p:spPr>
              <a:xfrm>
                <a:off x="9003" y="2255"/>
                <a:ext cx="180" cy="186"/>
              </a:xfrm>
              <a:prstGeom prst="rect">
                <a:avLst/>
              </a:prstGeom>
              <a:solidFill>
                <a:srgbClr val="C4C4F5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1" name="矩形 1830"/>
              <p:cNvSpPr/>
              <p:nvPr>
                <p:custDataLst>
                  <p:tags r:id="rId475"/>
                </p:custDataLst>
              </p:nvPr>
            </p:nvSpPr>
            <p:spPr>
              <a:xfrm>
                <a:off x="8463" y="2433"/>
                <a:ext cx="180" cy="186"/>
              </a:xfrm>
              <a:prstGeom prst="rect">
                <a:avLst/>
              </a:prstGeom>
              <a:solidFill>
                <a:srgbClr val="C4C4F5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2" name="矩形 1831"/>
              <p:cNvSpPr/>
              <p:nvPr>
                <p:custDataLst>
                  <p:tags r:id="rId476"/>
                </p:custDataLst>
              </p:nvPr>
            </p:nvSpPr>
            <p:spPr>
              <a:xfrm>
                <a:off x="8097" y="2433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3" name="矩形 1832"/>
              <p:cNvSpPr/>
              <p:nvPr>
                <p:custDataLst>
                  <p:tags r:id="rId477"/>
                </p:custDataLst>
              </p:nvPr>
            </p:nvSpPr>
            <p:spPr>
              <a:xfrm>
                <a:off x="8279" y="2433"/>
                <a:ext cx="180" cy="186"/>
              </a:xfrm>
              <a:prstGeom prst="rect">
                <a:avLst/>
              </a:prstGeom>
              <a:solidFill>
                <a:srgbClr val="C3B0E1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4" name="矩形 1833"/>
              <p:cNvSpPr/>
              <p:nvPr>
                <p:custDataLst>
                  <p:tags r:id="rId478"/>
                </p:custDataLst>
              </p:nvPr>
            </p:nvSpPr>
            <p:spPr>
              <a:xfrm>
                <a:off x="8640" y="2433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5" name="矩形 1834"/>
              <p:cNvSpPr/>
              <p:nvPr>
                <p:custDataLst>
                  <p:tags r:id="rId479"/>
                </p:custDataLst>
              </p:nvPr>
            </p:nvSpPr>
            <p:spPr>
              <a:xfrm>
                <a:off x="8825" y="2434"/>
                <a:ext cx="180" cy="186"/>
              </a:xfrm>
              <a:prstGeom prst="rect">
                <a:avLst/>
              </a:prstGeom>
              <a:solidFill>
                <a:srgbClr val="C4C4F5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6" name="矩形 1835"/>
              <p:cNvSpPr/>
              <p:nvPr>
                <p:custDataLst>
                  <p:tags r:id="rId480"/>
                </p:custDataLst>
              </p:nvPr>
            </p:nvSpPr>
            <p:spPr>
              <a:xfrm>
                <a:off x="9006" y="2433"/>
                <a:ext cx="180" cy="186"/>
              </a:xfrm>
              <a:prstGeom prst="rect">
                <a:avLst/>
              </a:prstGeom>
              <a:solidFill>
                <a:srgbClr val="CF9EFF">
                  <a:alpha val="50000"/>
                </a:srgb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37" name="组合 1836"/>
            <p:cNvGrpSpPr>
              <a:grpSpLocks noChangeAspect="1"/>
            </p:cNvGrpSpPr>
            <p:nvPr/>
          </p:nvGrpSpPr>
          <p:grpSpPr>
            <a:xfrm rot="0">
              <a:off x="12156" y="10947"/>
              <a:ext cx="988" cy="1020"/>
              <a:chOff x="8017" y="4648"/>
              <a:chExt cx="1080" cy="1116"/>
            </a:xfrm>
          </p:grpSpPr>
          <p:sp>
            <p:nvSpPr>
              <p:cNvPr id="1838" name="矩形 1837"/>
              <p:cNvSpPr/>
              <p:nvPr>
                <p:custDataLst>
                  <p:tags r:id="rId481"/>
                </p:custDataLst>
              </p:nvPr>
            </p:nvSpPr>
            <p:spPr>
              <a:xfrm>
                <a:off x="8557" y="4648"/>
                <a:ext cx="180" cy="186"/>
              </a:xfrm>
              <a:prstGeom prst="rect">
                <a:avLst/>
              </a:prstGeom>
              <a:solidFill>
                <a:srgbClr val="F0F0D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9" name="矩形 1838"/>
              <p:cNvSpPr/>
              <p:nvPr>
                <p:custDataLst>
                  <p:tags r:id="rId482"/>
                </p:custDataLst>
              </p:nvPr>
            </p:nvSpPr>
            <p:spPr>
              <a:xfrm>
                <a:off x="8017" y="4834"/>
                <a:ext cx="180" cy="186"/>
              </a:xfrm>
              <a:prstGeom prst="rect">
                <a:avLst/>
              </a:prstGeom>
              <a:solidFill>
                <a:srgbClr val="FCFDCA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0" name="矩形 1839"/>
              <p:cNvSpPr/>
              <p:nvPr>
                <p:custDataLst>
                  <p:tags r:id="rId483"/>
                </p:custDataLst>
              </p:nvPr>
            </p:nvSpPr>
            <p:spPr>
              <a:xfrm>
                <a:off x="8377" y="4648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1" name="矩形 1840"/>
              <p:cNvSpPr/>
              <p:nvPr>
                <p:custDataLst>
                  <p:tags r:id="rId484"/>
                </p:custDataLst>
              </p:nvPr>
            </p:nvSpPr>
            <p:spPr>
              <a:xfrm>
                <a:off x="8017" y="4648"/>
                <a:ext cx="180" cy="186"/>
              </a:xfrm>
              <a:prstGeom prst="rect">
                <a:avLst/>
              </a:prstGeom>
              <a:solidFill>
                <a:srgbClr val="FDC9BE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2" name="矩形 1841"/>
              <p:cNvSpPr/>
              <p:nvPr>
                <p:custDataLst>
                  <p:tags r:id="rId485"/>
                </p:custDataLst>
              </p:nvPr>
            </p:nvSpPr>
            <p:spPr>
              <a:xfrm>
                <a:off x="8737" y="4648"/>
                <a:ext cx="180" cy="186"/>
              </a:xfrm>
              <a:prstGeom prst="rect">
                <a:avLst/>
              </a:prstGeom>
              <a:solidFill>
                <a:srgbClr val="EDD5CF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3" name="矩形 1842"/>
              <p:cNvSpPr/>
              <p:nvPr>
                <p:custDataLst>
                  <p:tags r:id="rId486"/>
                </p:custDataLst>
              </p:nvPr>
            </p:nvSpPr>
            <p:spPr>
              <a:xfrm>
                <a:off x="8737" y="4834"/>
                <a:ext cx="180" cy="186"/>
              </a:xfrm>
              <a:prstGeom prst="rect">
                <a:avLst/>
              </a:prstGeom>
              <a:solidFill>
                <a:srgbClr val="EDD5CF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4" name="矩形 1843"/>
              <p:cNvSpPr/>
              <p:nvPr>
                <p:custDataLst>
                  <p:tags r:id="rId487"/>
                </p:custDataLst>
              </p:nvPr>
            </p:nvSpPr>
            <p:spPr>
              <a:xfrm>
                <a:off x="8557" y="5020"/>
                <a:ext cx="180" cy="186"/>
              </a:xfrm>
              <a:prstGeom prst="rect">
                <a:avLst/>
              </a:prstGeom>
              <a:solidFill>
                <a:srgbClr val="EDD5CF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5" name="矩形 1844"/>
              <p:cNvSpPr/>
              <p:nvPr>
                <p:custDataLst>
                  <p:tags r:id="rId488"/>
                </p:custDataLst>
              </p:nvPr>
            </p:nvSpPr>
            <p:spPr>
              <a:xfrm>
                <a:off x="8197" y="5392"/>
                <a:ext cx="180" cy="186"/>
              </a:xfrm>
              <a:prstGeom prst="rect">
                <a:avLst/>
              </a:prstGeom>
              <a:solidFill>
                <a:srgbClr val="EDD5CF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6" name="矩形 1845"/>
              <p:cNvSpPr/>
              <p:nvPr>
                <p:custDataLst>
                  <p:tags r:id="rId489"/>
                </p:custDataLst>
              </p:nvPr>
            </p:nvSpPr>
            <p:spPr>
              <a:xfrm>
                <a:off x="8377" y="4834"/>
                <a:ext cx="180" cy="186"/>
              </a:xfrm>
              <a:prstGeom prst="rect">
                <a:avLst/>
              </a:prstGeom>
              <a:solidFill>
                <a:srgbClr val="FCFDCA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7" name="矩形 1846"/>
              <p:cNvSpPr/>
              <p:nvPr>
                <p:custDataLst>
                  <p:tags r:id="rId490"/>
                </p:custDataLst>
              </p:nvPr>
            </p:nvSpPr>
            <p:spPr>
              <a:xfrm>
                <a:off x="8737" y="5020"/>
                <a:ext cx="180" cy="186"/>
              </a:xfrm>
              <a:prstGeom prst="rect">
                <a:avLst/>
              </a:prstGeom>
              <a:solidFill>
                <a:srgbClr val="FCFDCA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8" name="矩形 1847"/>
              <p:cNvSpPr/>
              <p:nvPr>
                <p:custDataLst>
                  <p:tags r:id="rId491"/>
                </p:custDataLst>
              </p:nvPr>
            </p:nvSpPr>
            <p:spPr>
              <a:xfrm>
                <a:off x="8197" y="5206"/>
                <a:ext cx="180" cy="186"/>
              </a:xfrm>
              <a:prstGeom prst="rect">
                <a:avLst/>
              </a:prstGeom>
              <a:solidFill>
                <a:srgbClr val="FCFDCA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9" name="矩形 1848"/>
              <p:cNvSpPr/>
              <p:nvPr>
                <p:custDataLst>
                  <p:tags r:id="rId492"/>
                </p:custDataLst>
              </p:nvPr>
            </p:nvSpPr>
            <p:spPr>
              <a:xfrm>
                <a:off x="8017" y="5392"/>
                <a:ext cx="180" cy="186"/>
              </a:xfrm>
              <a:prstGeom prst="rect">
                <a:avLst/>
              </a:prstGeom>
              <a:solidFill>
                <a:srgbClr val="FCFDCA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0" name="矩形 1849"/>
              <p:cNvSpPr/>
              <p:nvPr>
                <p:custDataLst>
                  <p:tags r:id="rId493"/>
                </p:custDataLst>
              </p:nvPr>
            </p:nvSpPr>
            <p:spPr>
              <a:xfrm>
                <a:off x="8197" y="4834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1" name="矩形 1850"/>
              <p:cNvSpPr/>
              <p:nvPr>
                <p:custDataLst>
                  <p:tags r:id="rId494"/>
                </p:custDataLst>
              </p:nvPr>
            </p:nvSpPr>
            <p:spPr>
              <a:xfrm>
                <a:off x="8377" y="5020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2" name="矩形 1851"/>
              <p:cNvSpPr/>
              <p:nvPr>
                <p:custDataLst>
                  <p:tags r:id="rId495"/>
                </p:custDataLst>
              </p:nvPr>
            </p:nvSpPr>
            <p:spPr>
              <a:xfrm>
                <a:off x="8017" y="5206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3" name="矩形 1852"/>
              <p:cNvSpPr/>
              <p:nvPr>
                <p:custDataLst>
                  <p:tags r:id="rId496"/>
                </p:custDataLst>
              </p:nvPr>
            </p:nvSpPr>
            <p:spPr>
              <a:xfrm>
                <a:off x="8557" y="5206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4" name="矩形 1853"/>
              <p:cNvSpPr/>
              <p:nvPr>
                <p:custDataLst>
                  <p:tags r:id="rId497"/>
                </p:custDataLst>
              </p:nvPr>
            </p:nvSpPr>
            <p:spPr>
              <a:xfrm>
                <a:off x="8017" y="5020"/>
                <a:ext cx="180" cy="186"/>
              </a:xfrm>
              <a:prstGeom prst="rect">
                <a:avLst/>
              </a:prstGeom>
              <a:solidFill>
                <a:srgbClr val="F0F0D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5" name="矩形 1854"/>
              <p:cNvSpPr/>
              <p:nvPr>
                <p:custDataLst>
                  <p:tags r:id="rId498"/>
                </p:custDataLst>
              </p:nvPr>
            </p:nvSpPr>
            <p:spPr>
              <a:xfrm>
                <a:off x="8737" y="5206"/>
                <a:ext cx="180" cy="186"/>
              </a:xfrm>
              <a:prstGeom prst="rect">
                <a:avLst/>
              </a:prstGeom>
              <a:solidFill>
                <a:srgbClr val="F0F0D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6" name="矩形 1855"/>
              <p:cNvSpPr/>
              <p:nvPr>
                <p:custDataLst>
                  <p:tags r:id="rId499"/>
                </p:custDataLst>
              </p:nvPr>
            </p:nvSpPr>
            <p:spPr>
              <a:xfrm>
                <a:off x="8555" y="5392"/>
                <a:ext cx="180" cy="186"/>
              </a:xfrm>
              <a:prstGeom prst="rect">
                <a:avLst/>
              </a:prstGeom>
              <a:solidFill>
                <a:srgbClr val="F0F0D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7" name="矩形 1856"/>
              <p:cNvSpPr/>
              <p:nvPr>
                <p:custDataLst>
                  <p:tags r:id="rId500"/>
                </p:custDataLst>
              </p:nvPr>
            </p:nvSpPr>
            <p:spPr>
              <a:xfrm>
                <a:off x="8375" y="5392"/>
                <a:ext cx="180" cy="186"/>
              </a:xfrm>
              <a:prstGeom prst="rect">
                <a:avLst/>
              </a:prstGeom>
              <a:solidFill>
                <a:srgbClr val="F0F0D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8" name="矩形 1857"/>
              <p:cNvSpPr/>
              <p:nvPr>
                <p:custDataLst>
                  <p:tags r:id="rId501"/>
                </p:custDataLst>
              </p:nvPr>
            </p:nvSpPr>
            <p:spPr>
              <a:xfrm>
                <a:off x="8557" y="4834"/>
                <a:ext cx="180" cy="186"/>
              </a:xfrm>
              <a:prstGeom prst="rect">
                <a:avLst/>
              </a:prstGeom>
              <a:solidFill>
                <a:srgbClr val="FDC9BE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9" name="矩形 1858"/>
              <p:cNvSpPr/>
              <p:nvPr>
                <p:custDataLst>
                  <p:tags r:id="rId502"/>
                </p:custDataLst>
              </p:nvPr>
            </p:nvSpPr>
            <p:spPr>
              <a:xfrm>
                <a:off x="8197" y="5020"/>
                <a:ext cx="180" cy="186"/>
              </a:xfrm>
              <a:prstGeom prst="rect">
                <a:avLst/>
              </a:prstGeom>
              <a:solidFill>
                <a:srgbClr val="FDC9BE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0" name="矩形 1859"/>
              <p:cNvSpPr/>
              <p:nvPr>
                <p:custDataLst>
                  <p:tags r:id="rId503"/>
                </p:custDataLst>
              </p:nvPr>
            </p:nvSpPr>
            <p:spPr>
              <a:xfrm>
                <a:off x="8377" y="5206"/>
                <a:ext cx="180" cy="186"/>
              </a:xfrm>
              <a:prstGeom prst="rect">
                <a:avLst/>
              </a:prstGeom>
              <a:solidFill>
                <a:srgbClr val="FDC9BE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1" name="矩形 1860"/>
              <p:cNvSpPr/>
              <p:nvPr>
                <p:custDataLst>
                  <p:tags r:id="rId504"/>
                </p:custDataLst>
              </p:nvPr>
            </p:nvSpPr>
            <p:spPr>
              <a:xfrm>
                <a:off x="8737" y="5392"/>
                <a:ext cx="180" cy="186"/>
              </a:xfrm>
              <a:prstGeom prst="rect">
                <a:avLst/>
              </a:prstGeom>
              <a:solidFill>
                <a:srgbClr val="FDC9BE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2" name="矩形 1861"/>
              <p:cNvSpPr/>
              <p:nvPr>
                <p:custDataLst>
                  <p:tags r:id="rId505"/>
                </p:custDataLst>
              </p:nvPr>
            </p:nvSpPr>
            <p:spPr>
              <a:xfrm>
                <a:off x="8197" y="4648"/>
                <a:ext cx="180" cy="186"/>
              </a:xfrm>
              <a:prstGeom prst="rect">
                <a:avLst/>
              </a:prstGeom>
              <a:solidFill>
                <a:srgbClr val="EDD5CF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3" name="矩形 1862"/>
              <p:cNvSpPr/>
              <p:nvPr>
                <p:custDataLst>
                  <p:tags r:id="rId506"/>
                </p:custDataLst>
              </p:nvPr>
            </p:nvSpPr>
            <p:spPr>
              <a:xfrm>
                <a:off x="8735" y="5578"/>
                <a:ext cx="180" cy="186"/>
              </a:xfrm>
              <a:prstGeom prst="rect">
                <a:avLst/>
              </a:prstGeom>
              <a:solidFill>
                <a:srgbClr val="EDD5CF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4" name="矩形 1863"/>
              <p:cNvSpPr/>
              <p:nvPr>
                <p:custDataLst>
                  <p:tags r:id="rId507"/>
                </p:custDataLst>
              </p:nvPr>
            </p:nvSpPr>
            <p:spPr>
              <a:xfrm>
                <a:off x="8560" y="5578"/>
                <a:ext cx="180" cy="186"/>
              </a:xfrm>
              <a:prstGeom prst="rect">
                <a:avLst/>
              </a:prstGeom>
              <a:solidFill>
                <a:srgbClr val="EDD5CF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5" name="矩形 1864"/>
              <p:cNvSpPr/>
              <p:nvPr>
                <p:custDataLst>
                  <p:tags r:id="rId508"/>
                </p:custDataLst>
              </p:nvPr>
            </p:nvSpPr>
            <p:spPr>
              <a:xfrm>
                <a:off x="8017" y="5578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6" name="矩形 1865"/>
              <p:cNvSpPr/>
              <p:nvPr>
                <p:custDataLst>
                  <p:tags r:id="rId509"/>
                </p:custDataLst>
              </p:nvPr>
            </p:nvSpPr>
            <p:spPr>
              <a:xfrm>
                <a:off x="8917" y="4834"/>
                <a:ext cx="180" cy="186"/>
              </a:xfrm>
              <a:prstGeom prst="rect">
                <a:avLst/>
              </a:prstGeom>
              <a:solidFill>
                <a:srgbClr val="FCFDCA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7" name="矩形 1866"/>
              <p:cNvSpPr/>
              <p:nvPr>
                <p:custDataLst>
                  <p:tags r:id="rId510"/>
                </p:custDataLst>
              </p:nvPr>
            </p:nvSpPr>
            <p:spPr>
              <a:xfrm>
                <a:off x="8197" y="5578"/>
                <a:ext cx="180" cy="186"/>
              </a:xfrm>
              <a:prstGeom prst="rect">
                <a:avLst/>
              </a:prstGeom>
              <a:solidFill>
                <a:srgbClr val="FDC9BE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8" name="矩形 1867"/>
              <p:cNvSpPr/>
              <p:nvPr>
                <p:custDataLst>
                  <p:tags r:id="rId511"/>
                </p:custDataLst>
              </p:nvPr>
            </p:nvSpPr>
            <p:spPr>
              <a:xfrm>
                <a:off x="8915" y="5206"/>
                <a:ext cx="180" cy="186"/>
              </a:xfrm>
              <a:prstGeom prst="rect">
                <a:avLst/>
              </a:prstGeom>
              <a:solidFill>
                <a:srgbClr val="FDC9BE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9" name="矩形 1868"/>
              <p:cNvSpPr/>
              <p:nvPr>
                <p:custDataLst>
                  <p:tags r:id="rId512"/>
                </p:custDataLst>
              </p:nvPr>
            </p:nvSpPr>
            <p:spPr>
              <a:xfrm>
                <a:off x="8917" y="4648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0" name="矩形 1869"/>
              <p:cNvSpPr/>
              <p:nvPr>
                <p:custDataLst>
                  <p:tags r:id="rId513"/>
                </p:custDataLst>
              </p:nvPr>
            </p:nvSpPr>
            <p:spPr>
              <a:xfrm>
                <a:off x="8917" y="5578"/>
                <a:ext cx="180" cy="186"/>
              </a:xfrm>
              <a:prstGeom prst="rect">
                <a:avLst/>
              </a:prstGeom>
              <a:solidFill>
                <a:srgbClr val="FCFDCA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1" name="矩形 1870"/>
              <p:cNvSpPr/>
              <p:nvPr>
                <p:custDataLst>
                  <p:tags r:id="rId514"/>
                </p:custDataLst>
              </p:nvPr>
            </p:nvSpPr>
            <p:spPr>
              <a:xfrm>
                <a:off x="8917" y="5392"/>
                <a:ext cx="180" cy="186"/>
              </a:xfrm>
              <a:prstGeom prst="rect">
                <a:avLst/>
              </a:prstGeom>
              <a:solidFill>
                <a:srgbClr val="EDD5CF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" name="矩形 1871"/>
              <p:cNvSpPr/>
              <p:nvPr>
                <p:custDataLst>
                  <p:tags r:id="rId515"/>
                </p:custDataLst>
              </p:nvPr>
            </p:nvSpPr>
            <p:spPr>
              <a:xfrm>
                <a:off x="8375" y="5578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" name="矩形 1872"/>
              <p:cNvSpPr/>
              <p:nvPr>
                <p:custDataLst>
                  <p:tags r:id="rId516"/>
                </p:custDataLst>
              </p:nvPr>
            </p:nvSpPr>
            <p:spPr>
              <a:xfrm>
                <a:off x="8915" y="5006"/>
                <a:ext cx="180" cy="186"/>
              </a:xfrm>
              <a:prstGeom prst="rect">
                <a:avLst/>
              </a:prstGeom>
              <a:solidFill>
                <a:srgbClr val="F0F0D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4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74" name="组合 1873"/>
            <p:cNvGrpSpPr>
              <a:grpSpLocks noChangeAspect="1"/>
            </p:cNvGrpSpPr>
            <p:nvPr/>
          </p:nvGrpSpPr>
          <p:grpSpPr>
            <a:xfrm rot="0">
              <a:off x="12429" y="11208"/>
              <a:ext cx="990" cy="1020"/>
              <a:chOff x="7281" y="3481"/>
              <a:chExt cx="1080" cy="1113"/>
            </a:xfrm>
          </p:grpSpPr>
          <p:sp>
            <p:nvSpPr>
              <p:cNvPr id="1875" name="矩形 1874"/>
              <p:cNvSpPr/>
              <p:nvPr>
                <p:custDataLst>
                  <p:tags r:id="rId517"/>
                </p:custDataLst>
              </p:nvPr>
            </p:nvSpPr>
            <p:spPr>
              <a:xfrm>
                <a:off x="7641" y="3481"/>
                <a:ext cx="180" cy="186"/>
              </a:xfrm>
              <a:prstGeom prst="rect">
                <a:avLst/>
              </a:prstGeom>
              <a:solidFill>
                <a:srgbClr val="D6EADD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" name="矩形 1875"/>
              <p:cNvSpPr/>
              <p:nvPr>
                <p:custDataLst>
                  <p:tags r:id="rId518"/>
                </p:custDataLst>
              </p:nvPr>
            </p:nvSpPr>
            <p:spPr>
              <a:xfrm>
                <a:off x="7821" y="3481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" name="矩形 1876"/>
              <p:cNvSpPr/>
              <p:nvPr>
                <p:custDataLst>
                  <p:tags r:id="rId519"/>
                </p:custDataLst>
              </p:nvPr>
            </p:nvSpPr>
            <p:spPr>
              <a:xfrm>
                <a:off x="7461" y="3481"/>
                <a:ext cx="180" cy="186"/>
              </a:xfrm>
              <a:prstGeom prst="rect">
                <a:avLst/>
              </a:prstGeom>
              <a:solidFill>
                <a:srgbClr val="D1E3F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" name="矩形 1877"/>
              <p:cNvSpPr/>
              <p:nvPr>
                <p:custDataLst>
                  <p:tags r:id="rId520"/>
                </p:custDataLst>
              </p:nvPr>
            </p:nvSpPr>
            <p:spPr>
              <a:xfrm>
                <a:off x="7281" y="3481"/>
                <a:ext cx="180" cy="186"/>
              </a:xfrm>
              <a:prstGeom prst="rect">
                <a:avLst/>
              </a:prstGeom>
              <a:solidFill>
                <a:srgbClr val="D7ECC7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" name="矩形 1878"/>
              <p:cNvSpPr/>
              <p:nvPr>
                <p:custDataLst>
                  <p:tags r:id="rId521"/>
                </p:custDataLst>
              </p:nvPr>
            </p:nvSpPr>
            <p:spPr>
              <a:xfrm>
                <a:off x="7461" y="3667"/>
                <a:ext cx="180" cy="186"/>
              </a:xfrm>
              <a:prstGeom prst="rect">
                <a:avLst/>
              </a:prstGeom>
              <a:solidFill>
                <a:srgbClr val="D7ECC7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" name="矩形 1879"/>
              <p:cNvSpPr/>
              <p:nvPr>
                <p:custDataLst>
                  <p:tags r:id="rId522"/>
                </p:custDataLst>
              </p:nvPr>
            </p:nvSpPr>
            <p:spPr>
              <a:xfrm>
                <a:off x="7821" y="3667"/>
                <a:ext cx="180" cy="186"/>
              </a:xfrm>
              <a:prstGeom prst="rect">
                <a:avLst/>
              </a:prstGeom>
              <a:solidFill>
                <a:srgbClr val="D7ECC7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" name="矩形 1880"/>
              <p:cNvSpPr/>
              <p:nvPr>
                <p:custDataLst>
                  <p:tags r:id="rId523"/>
                </p:custDataLst>
              </p:nvPr>
            </p:nvSpPr>
            <p:spPr>
              <a:xfrm>
                <a:off x="7821" y="3853"/>
                <a:ext cx="180" cy="186"/>
              </a:xfrm>
              <a:prstGeom prst="rect">
                <a:avLst/>
              </a:prstGeom>
              <a:solidFill>
                <a:srgbClr val="D7ECC7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2" name="矩形 1881"/>
              <p:cNvSpPr/>
              <p:nvPr>
                <p:custDataLst>
                  <p:tags r:id="rId524"/>
                </p:custDataLst>
              </p:nvPr>
            </p:nvSpPr>
            <p:spPr>
              <a:xfrm>
                <a:off x="8181" y="3853"/>
                <a:ext cx="180" cy="186"/>
              </a:xfrm>
              <a:prstGeom prst="rect">
                <a:avLst/>
              </a:prstGeom>
              <a:solidFill>
                <a:srgbClr val="D7ECC7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3" name="矩形 1882"/>
              <p:cNvSpPr/>
              <p:nvPr>
                <p:custDataLst>
                  <p:tags r:id="rId525"/>
                </p:custDataLst>
              </p:nvPr>
            </p:nvSpPr>
            <p:spPr>
              <a:xfrm>
                <a:off x="8001" y="3667"/>
                <a:ext cx="180" cy="186"/>
              </a:xfrm>
              <a:prstGeom prst="rect">
                <a:avLst/>
              </a:prstGeom>
              <a:solidFill>
                <a:srgbClr val="D7ECC7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4" name="矩形 1883"/>
              <p:cNvSpPr/>
              <p:nvPr>
                <p:custDataLst>
                  <p:tags r:id="rId526"/>
                </p:custDataLst>
              </p:nvPr>
            </p:nvSpPr>
            <p:spPr>
              <a:xfrm>
                <a:off x="7281" y="3667"/>
                <a:ext cx="180" cy="186"/>
              </a:xfrm>
              <a:prstGeom prst="rect">
                <a:avLst/>
              </a:prstGeom>
              <a:solidFill>
                <a:srgbClr val="D1E3F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5" name="矩形 1884"/>
              <p:cNvSpPr/>
              <p:nvPr>
                <p:custDataLst>
                  <p:tags r:id="rId527"/>
                </p:custDataLst>
              </p:nvPr>
            </p:nvSpPr>
            <p:spPr>
              <a:xfrm>
                <a:off x="8181" y="3481"/>
                <a:ext cx="180" cy="186"/>
              </a:xfrm>
              <a:prstGeom prst="rect">
                <a:avLst/>
              </a:prstGeom>
              <a:solidFill>
                <a:srgbClr val="D1E3F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6" name="矩形 1885"/>
              <p:cNvSpPr/>
              <p:nvPr>
                <p:custDataLst>
                  <p:tags r:id="rId528"/>
                </p:custDataLst>
              </p:nvPr>
            </p:nvSpPr>
            <p:spPr>
              <a:xfrm>
                <a:off x="7461" y="3853"/>
                <a:ext cx="180" cy="186"/>
              </a:xfrm>
              <a:prstGeom prst="rect">
                <a:avLst/>
              </a:prstGeom>
              <a:solidFill>
                <a:srgbClr val="D1E3F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7" name="矩形 1886"/>
              <p:cNvSpPr/>
              <p:nvPr>
                <p:custDataLst>
                  <p:tags r:id="rId529"/>
                </p:custDataLst>
              </p:nvPr>
            </p:nvSpPr>
            <p:spPr>
              <a:xfrm>
                <a:off x="8001" y="3853"/>
                <a:ext cx="180" cy="186"/>
              </a:xfrm>
              <a:prstGeom prst="rect">
                <a:avLst/>
              </a:prstGeom>
              <a:solidFill>
                <a:srgbClr val="D1E3F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8" name="矩形 1887"/>
              <p:cNvSpPr/>
              <p:nvPr>
                <p:custDataLst>
                  <p:tags r:id="rId530"/>
                </p:custDataLst>
              </p:nvPr>
            </p:nvSpPr>
            <p:spPr>
              <a:xfrm>
                <a:off x="8181" y="4039"/>
                <a:ext cx="180" cy="186"/>
              </a:xfrm>
              <a:prstGeom prst="rect">
                <a:avLst/>
              </a:prstGeom>
              <a:solidFill>
                <a:srgbClr val="D1E3F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9" name="矩形 1888"/>
              <p:cNvSpPr/>
              <p:nvPr>
                <p:custDataLst>
                  <p:tags r:id="rId531"/>
                </p:custDataLst>
              </p:nvPr>
            </p:nvSpPr>
            <p:spPr>
              <a:xfrm>
                <a:off x="8001" y="3481"/>
                <a:ext cx="180" cy="186"/>
              </a:xfrm>
              <a:prstGeom prst="rect">
                <a:avLst/>
              </a:prstGeom>
              <a:solidFill>
                <a:srgbClr val="D6EADD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0" name="矩形 1889"/>
              <p:cNvSpPr/>
              <p:nvPr>
                <p:custDataLst>
                  <p:tags r:id="rId532"/>
                </p:custDataLst>
              </p:nvPr>
            </p:nvSpPr>
            <p:spPr>
              <a:xfrm>
                <a:off x="7641" y="3667"/>
                <a:ext cx="180" cy="186"/>
              </a:xfrm>
              <a:prstGeom prst="rect">
                <a:avLst/>
              </a:prstGeom>
              <a:solidFill>
                <a:srgbClr val="D6EADD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1" name="矩形 1890"/>
              <p:cNvSpPr/>
              <p:nvPr>
                <p:custDataLst>
                  <p:tags r:id="rId533"/>
                </p:custDataLst>
              </p:nvPr>
            </p:nvSpPr>
            <p:spPr>
              <a:xfrm>
                <a:off x="7641" y="3853"/>
                <a:ext cx="180" cy="186"/>
              </a:xfrm>
              <a:prstGeom prst="rect">
                <a:avLst/>
              </a:prstGeom>
              <a:solidFill>
                <a:srgbClr val="D6EADD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2" name="矩形 1891"/>
              <p:cNvSpPr/>
              <p:nvPr>
                <p:custDataLst>
                  <p:tags r:id="rId534"/>
                </p:custDataLst>
              </p:nvPr>
            </p:nvSpPr>
            <p:spPr>
              <a:xfrm>
                <a:off x="7461" y="4039"/>
                <a:ext cx="180" cy="186"/>
              </a:xfrm>
              <a:prstGeom prst="rect">
                <a:avLst/>
              </a:prstGeom>
              <a:solidFill>
                <a:srgbClr val="D6EADD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3" name="矩形 1892"/>
              <p:cNvSpPr/>
              <p:nvPr>
                <p:custDataLst>
                  <p:tags r:id="rId535"/>
                </p:custDataLst>
              </p:nvPr>
            </p:nvSpPr>
            <p:spPr>
              <a:xfrm>
                <a:off x="7821" y="4039"/>
                <a:ext cx="180" cy="186"/>
              </a:xfrm>
              <a:prstGeom prst="rect">
                <a:avLst/>
              </a:prstGeom>
              <a:solidFill>
                <a:srgbClr val="D6EADD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4" name="矩形 1893"/>
              <p:cNvSpPr/>
              <p:nvPr>
                <p:custDataLst>
                  <p:tags r:id="rId536"/>
                </p:custDataLst>
              </p:nvPr>
            </p:nvSpPr>
            <p:spPr>
              <a:xfrm>
                <a:off x="8181" y="3667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5" name="矩形 1894"/>
              <p:cNvSpPr/>
              <p:nvPr>
                <p:custDataLst>
                  <p:tags r:id="rId537"/>
                </p:custDataLst>
              </p:nvPr>
            </p:nvSpPr>
            <p:spPr>
              <a:xfrm>
                <a:off x="7281" y="3853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6" name="矩形 1895"/>
              <p:cNvSpPr/>
              <p:nvPr>
                <p:custDataLst>
                  <p:tags r:id="rId538"/>
                </p:custDataLst>
              </p:nvPr>
            </p:nvSpPr>
            <p:spPr>
              <a:xfrm>
                <a:off x="7641" y="4039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7" name="矩形 1896"/>
              <p:cNvSpPr/>
              <p:nvPr>
                <p:custDataLst>
                  <p:tags r:id="rId539"/>
                </p:custDataLst>
              </p:nvPr>
            </p:nvSpPr>
            <p:spPr>
              <a:xfrm>
                <a:off x="8001" y="4039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8" name="矩形 1897"/>
              <p:cNvSpPr/>
              <p:nvPr>
                <p:custDataLst>
                  <p:tags r:id="rId540"/>
                </p:custDataLst>
              </p:nvPr>
            </p:nvSpPr>
            <p:spPr>
              <a:xfrm>
                <a:off x="7281" y="4039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9" name="矩形 1898"/>
              <p:cNvSpPr/>
              <p:nvPr>
                <p:custDataLst>
                  <p:tags r:id="rId541"/>
                </p:custDataLst>
              </p:nvPr>
            </p:nvSpPr>
            <p:spPr>
              <a:xfrm>
                <a:off x="7461" y="4408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0" name="矩形 1899"/>
              <p:cNvSpPr/>
              <p:nvPr>
                <p:custDataLst>
                  <p:tags r:id="rId542"/>
                </p:custDataLst>
              </p:nvPr>
            </p:nvSpPr>
            <p:spPr>
              <a:xfrm>
                <a:off x="7821" y="4408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1" name="矩形 1900"/>
              <p:cNvSpPr/>
              <p:nvPr>
                <p:custDataLst>
                  <p:tags r:id="rId543"/>
                </p:custDataLst>
              </p:nvPr>
            </p:nvSpPr>
            <p:spPr>
              <a:xfrm>
                <a:off x="8181" y="4222"/>
                <a:ext cx="180" cy="186"/>
              </a:xfrm>
              <a:prstGeom prst="rect">
                <a:avLst/>
              </a:prstGeom>
              <a:solidFill>
                <a:schemeClr val="bg2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2" name="矩形 1901"/>
              <p:cNvSpPr/>
              <p:nvPr>
                <p:custDataLst>
                  <p:tags r:id="rId544"/>
                </p:custDataLst>
              </p:nvPr>
            </p:nvSpPr>
            <p:spPr>
              <a:xfrm>
                <a:off x="7461" y="4225"/>
                <a:ext cx="180" cy="186"/>
              </a:xfrm>
              <a:prstGeom prst="rect">
                <a:avLst/>
              </a:prstGeom>
              <a:solidFill>
                <a:srgbClr val="D1E3F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3" name="矩形 1902"/>
              <p:cNvSpPr/>
              <p:nvPr>
                <p:custDataLst>
                  <p:tags r:id="rId545"/>
                </p:custDataLst>
              </p:nvPr>
            </p:nvSpPr>
            <p:spPr>
              <a:xfrm>
                <a:off x="7821" y="4222"/>
                <a:ext cx="180" cy="186"/>
              </a:xfrm>
              <a:prstGeom prst="rect">
                <a:avLst/>
              </a:prstGeom>
              <a:solidFill>
                <a:srgbClr val="D1E3F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4" name="矩形 1903"/>
              <p:cNvSpPr/>
              <p:nvPr>
                <p:custDataLst>
                  <p:tags r:id="rId546"/>
                </p:custDataLst>
              </p:nvPr>
            </p:nvSpPr>
            <p:spPr>
              <a:xfrm>
                <a:off x="8001" y="4408"/>
                <a:ext cx="180" cy="186"/>
              </a:xfrm>
              <a:prstGeom prst="rect">
                <a:avLst/>
              </a:prstGeom>
              <a:solidFill>
                <a:srgbClr val="D1E3F4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5" name="矩形 1904"/>
              <p:cNvSpPr/>
              <p:nvPr>
                <p:custDataLst>
                  <p:tags r:id="rId547"/>
                </p:custDataLst>
              </p:nvPr>
            </p:nvSpPr>
            <p:spPr>
              <a:xfrm>
                <a:off x="7641" y="4222"/>
                <a:ext cx="180" cy="186"/>
              </a:xfrm>
              <a:prstGeom prst="rect">
                <a:avLst/>
              </a:prstGeom>
              <a:solidFill>
                <a:srgbClr val="D7ECC7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6" name="矩形 1905"/>
              <p:cNvSpPr/>
              <p:nvPr>
                <p:custDataLst>
                  <p:tags r:id="rId548"/>
                </p:custDataLst>
              </p:nvPr>
            </p:nvSpPr>
            <p:spPr>
              <a:xfrm>
                <a:off x="8001" y="4222"/>
                <a:ext cx="180" cy="186"/>
              </a:xfrm>
              <a:prstGeom prst="rect">
                <a:avLst/>
              </a:prstGeom>
              <a:solidFill>
                <a:srgbClr val="D7ECC7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7" name="矩形 1906"/>
              <p:cNvSpPr/>
              <p:nvPr>
                <p:custDataLst>
                  <p:tags r:id="rId549"/>
                </p:custDataLst>
              </p:nvPr>
            </p:nvSpPr>
            <p:spPr>
              <a:xfrm>
                <a:off x="8181" y="4408"/>
                <a:ext cx="180" cy="186"/>
              </a:xfrm>
              <a:prstGeom prst="rect">
                <a:avLst/>
              </a:prstGeom>
              <a:solidFill>
                <a:srgbClr val="D7ECC7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8" name="矩形 1907"/>
              <p:cNvSpPr/>
              <p:nvPr>
                <p:custDataLst>
                  <p:tags r:id="rId550"/>
                </p:custDataLst>
              </p:nvPr>
            </p:nvSpPr>
            <p:spPr>
              <a:xfrm>
                <a:off x="7281" y="4408"/>
                <a:ext cx="180" cy="186"/>
              </a:xfrm>
              <a:prstGeom prst="rect">
                <a:avLst/>
              </a:prstGeom>
              <a:solidFill>
                <a:srgbClr val="D6EADD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9" name="矩形 1908"/>
              <p:cNvSpPr/>
              <p:nvPr>
                <p:custDataLst>
                  <p:tags r:id="rId551"/>
                </p:custDataLst>
              </p:nvPr>
            </p:nvSpPr>
            <p:spPr>
              <a:xfrm>
                <a:off x="7641" y="4408"/>
                <a:ext cx="180" cy="186"/>
              </a:xfrm>
              <a:prstGeom prst="rect">
                <a:avLst/>
              </a:prstGeom>
              <a:solidFill>
                <a:srgbClr val="D6EADD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0" name="矩形 1909"/>
              <p:cNvSpPr/>
              <p:nvPr>
                <p:custDataLst>
                  <p:tags r:id="rId552"/>
                </p:custDataLst>
              </p:nvPr>
            </p:nvSpPr>
            <p:spPr>
              <a:xfrm>
                <a:off x="7281" y="4225"/>
                <a:ext cx="180" cy="186"/>
              </a:xfrm>
              <a:prstGeom prst="rect">
                <a:avLst/>
              </a:prstGeom>
              <a:solidFill>
                <a:srgbClr val="D6EADD"/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1" name="文本框 1910"/>
                <p:cNvSpPr txBox="1"/>
                <p:nvPr>
                  <p:custDataLst>
                    <p:tags r:id="rId553"/>
                  </p:custDataLst>
                </p:nvPr>
              </p:nvSpPr>
              <p:spPr>
                <a:xfrm>
                  <a:off x="11859" y="12252"/>
                  <a:ext cx="845" cy="74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11" name="文本框 19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54"/>
                  </p:custDataLst>
                </p:nvPr>
              </p:nvSpPr>
              <p:spPr>
                <a:xfrm>
                  <a:off x="11859" y="12252"/>
                  <a:ext cx="845" cy="747"/>
                </a:xfrm>
                <a:prstGeom prst="rect">
                  <a:avLst/>
                </a:prstGeom>
                <a:blipFill rotWithShape="1">
                  <a:blip r:embed="rId55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2" name="文本框 1911"/>
                <p:cNvSpPr txBox="1"/>
                <p:nvPr>
                  <p:custDataLst>
                    <p:tags r:id="rId556"/>
                  </p:custDataLst>
                </p:nvPr>
              </p:nvSpPr>
              <p:spPr>
                <a:xfrm>
                  <a:off x="12403" y="12242"/>
                  <a:ext cx="720" cy="74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12" name="文本框 19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57"/>
                  </p:custDataLst>
                </p:nvPr>
              </p:nvSpPr>
              <p:spPr>
                <a:xfrm>
                  <a:off x="12403" y="12242"/>
                  <a:ext cx="720" cy="747"/>
                </a:xfrm>
                <a:prstGeom prst="rect">
                  <a:avLst/>
                </a:prstGeom>
                <a:blipFill rotWithShape="1">
                  <a:blip r:embed="rId55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3" name="文本框 1912"/>
                <p:cNvSpPr txBox="1"/>
                <p:nvPr>
                  <p:custDataLst>
                    <p:tags r:id="rId559"/>
                  </p:custDataLst>
                </p:nvPr>
              </p:nvSpPr>
              <p:spPr>
                <a:xfrm>
                  <a:off x="12977" y="12228"/>
                  <a:ext cx="720" cy="74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13" name="文本框 191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60"/>
                  </p:custDataLst>
                </p:nvPr>
              </p:nvSpPr>
              <p:spPr>
                <a:xfrm>
                  <a:off x="12977" y="12228"/>
                  <a:ext cx="720" cy="747"/>
                </a:xfrm>
                <a:prstGeom prst="rect">
                  <a:avLst/>
                </a:prstGeom>
                <a:blipFill rotWithShape="1">
                  <a:blip r:embed="rId56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18" name="矩形 1917"/>
          <p:cNvSpPr/>
          <p:nvPr>
            <p:custDataLst>
              <p:tags r:id="rId562"/>
            </p:custDataLst>
          </p:nvPr>
        </p:nvSpPr>
        <p:spPr>
          <a:xfrm>
            <a:off x="4793615" y="4678045"/>
            <a:ext cx="4471035" cy="1519555"/>
          </a:xfrm>
          <a:prstGeom prst="rect">
            <a:avLst/>
          </a:prstGeom>
          <a:noFill/>
          <a:ln w="22225" cmpd="sng">
            <a:solidFill>
              <a:srgbClr val="6D83C1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17" name="直接箭头连接符 1916"/>
          <p:cNvCxnSpPr/>
          <p:nvPr>
            <p:custDataLst>
              <p:tags r:id="rId563"/>
            </p:custDataLst>
          </p:nvPr>
        </p:nvCxnSpPr>
        <p:spPr>
          <a:xfrm>
            <a:off x="6637020" y="5531485"/>
            <a:ext cx="2159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19" name="文本框 1918"/>
          <p:cNvSpPr txBox="1"/>
          <p:nvPr>
            <p:custDataLst>
              <p:tags r:id="rId564"/>
            </p:custDataLst>
          </p:nvPr>
        </p:nvSpPr>
        <p:spPr>
          <a:xfrm>
            <a:off x="6083300" y="4662805"/>
            <a:ext cx="186499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solidFill>
                  <a:srgbClr val="6D83C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1200" b="1">
                <a:solidFill>
                  <a:srgbClr val="6D83C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  <a:sym typeface="+mn-ea"/>
              </a:rPr>
              <a:t>c) UniteGCN Layer</a:t>
            </a:r>
            <a:endParaRPr lang="en-US" altLang="zh-CN" sz="1200" b="1">
              <a:solidFill>
                <a:srgbClr val="6D83C1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266" name="组合 2265"/>
          <p:cNvGrpSpPr/>
          <p:nvPr/>
        </p:nvGrpSpPr>
        <p:grpSpPr>
          <a:xfrm rot="0">
            <a:off x="4711065" y="6236335"/>
            <a:ext cx="4556125" cy="2021205"/>
            <a:chOff x="-50" y="8137"/>
            <a:chExt cx="8607" cy="3819"/>
          </a:xfrm>
        </p:grpSpPr>
        <p:grpSp>
          <p:nvGrpSpPr>
            <p:cNvPr id="1920" name="组合 1919"/>
            <p:cNvGrpSpPr/>
            <p:nvPr/>
          </p:nvGrpSpPr>
          <p:grpSpPr>
            <a:xfrm>
              <a:off x="-50" y="8200"/>
              <a:ext cx="8607" cy="3756"/>
              <a:chOff x="-28" y="8101"/>
              <a:chExt cx="8607" cy="3756"/>
            </a:xfrm>
          </p:grpSpPr>
          <p:grpSp>
            <p:nvGrpSpPr>
              <p:cNvPr id="1921" name="组合 1920"/>
              <p:cNvGrpSpPr/>
              <p:nvPr/>
            </p:nvGrpSpPr>
            <p:grpSpPr>
              <a:xfrm>
                <a:off x="-28" y="8231"/>
                <a:ext cx="8575" cy="3515"/>
                <a:chOff x="8796" y="8870"/>
                <a:chExt cx="9533" cy="3907"/>
              </a:xfrm>
            </p:grpSpPr>
            <p:grpSp>
              <p:nvGrpSpPr>
                <p:cNvPr id="1922" name="组合 1921"/>
                <p:cNvGrpSpPr>
                  <a:grpSpLocks noChangeAspect="1"/>
                </p:cNvGrpSpPr>
                <p:nvPr/>
              </p:nvGrpSpPr>
              <p:grpSpPr>
                <a:xfrm>
                  <a:off x="9481" y="8870"/>
                  <a:ext cx="8661" cy="3907"/>
                  <a:chOff x="1288" y="5568"/>
                  <a:chExt cx="9535" cy="4301"/>
                </a:xfrm>
              </p:grpSpPr>
              <p:cxnSp>
                <p:nvCxnSpPr>
                  <p:cNvPr id="1923" name="直接箭头连接符 1922"/>
                  <p:cNvCxnSpPr/>
                  <p:nvPr>
                    <p:custDataLst>
                      <p:tags r:id="rId565"/>
                    </p:custDataLst>
                  </p:nvPr>
                </p:nvCxnSpPr>
                <p:spPr>
                  <a:xfrm>
                    <a:off x="5740" y="7249"/>
                    <a:ext cx="506" cy="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alpha val="10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24" name="圆角矩形 1923"/>
                  <p:cNvSpPr/>
                  <p:nvPr>
                    <p:custDataLst>
                      <p:tags r:id="rId566"/>
                    </p:custDataLst>
                  </p:nvPr>
                </p:nvSpPr>
                <p:spPr>
                  <a:xfrm rot="16200000">
                    <a:off x="3871" y="6579"/>
                    <a:ext cx="2268" cy="1134"/>
                  </a:xfrm>
                  <a:prstGeom prst="roundRect">
                    <a:avLst/>
                  </a:prstGeom>
                  <a:solidFill>
                    <a:srgbClr val="CBE1C0">
                      <a:alpha val="30000"/>
                    </a:srgbClr>
                  </a:solidFill>
                  <a:ln w="25400">
                    <a:solidFill>
                      <a:schemeClr val="tx1"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Malgun Gothic" panose="020B0503020000020004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25" name="圆角矩形 1924"/>
                  <p:cNvSpPr/>
                  <p:nvPr>
                    <p:custDataLst>
                      <p:tags r:id="rId567"/>
                    </p:custDataLst>
                  </p:nvPr>
                </p:nvSpPr>
                <p:spPr>
                  <a:xfrm rot="16200000">
                    <a:off x="4027" y="6727"/>
                    <a:ext cx="2268" cy="1134"/>
                  </a:xfrm>
                  <a:prstGeom prst="roundRect">
                    <a:avLst/>
                  </a:prstGeom>
                  <a:solidFill>
                    <a:srgbClr val="CBE1C0">
                      <a:alpha val="11000"/>
                    </a:srgbClr>
                  </a:solidFill>
                  <a:ln w="25400">
                    <a:solidFill>
                      <a:schemeClr val="tx1">
                        <a:alpha val="11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1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Malgun Gothic" panose="020B0503020000020004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26" name="圆角矩形 1925"/>
                  <p:cNvSpPr/>
                  <p:nvPr>
                    <p:custDataLst>
                      <p:tags r:id="rId568"/>
                    </p:custDataLst>
                  </p:nvPr>
                </p:nvSpPr>
                <p:spPr>
                  <a:xfrm rot="16200000">
                    <a:off x="3705" y="6457"/>
                    <a:ext cx="2268" cy="1134"/>
                  </a:xfrm>
                  <a:prstGeom prst="roundRect">
                    <a:avLst/>
                  </a:prstGeom>
                  <a:solidFill>
                    <a:srgbClr val="CBE1C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9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algun Gothic" panose="020B0503020000020004" charset="-127"/>
                        <a:cs typeface="Arial" panose="020B0604020202020204" pitchFamily="34" charset="0"/>
                      </a:rPr>
                      <a:t>Scaled</a:t>
                    </a:r>
                    <a:endParaRPr lang="en-US" altLang="zh-CN" sz="9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Malgun Gothic" panose="020B0503020000020004" charset="-127"/>
                      <a:cs typeface="Arial" panose="020B0604020202020204" pitchFamily="34" charset="0"/>
                    </a:endParaRPr>
                  </a:p>
                  <a:p>
                    <a:pPr algn="ctr"/>
                    <a:r>
                      <a:rPr lang="en-US" altLang="zh-CN" sz="9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algun Gothic" panose="020B0503020000020004" charset="-127"/>
                        <a:cs typeface="Arial" panose="020B0604020202020204" pitchFamily="34" charset="0"/>
                      </a:rPr>
                      <a:t> Dot-Product </a:t>
                    </a:r>
                    <a:endParaRPr lang="en-US" altLang="zh-CN" sz="9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Malgun Gothic" panose="020B0503020000020004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27" name="矩形 1926"/>
                  <p:cNvSpPr/>
                  <p:nvPr>
                    <p:custDataLst>
                      <p:tags r:id="rId569"/>
                    </p:custDataLst>
                  </p:nvPr>
                </p:nvSpPr>
                <p:spPr>
                  <a:xfrm>
                    <a:off x="1476" y="7385"/>
                    <a:ext cx="180" cy="186"/>
                  </a:xfrm>
                  <a:prstGeom prst="rect">
                    <a:avLst/>
                  </a:prstGeom>
                  <a:solidFill>
                    <a:srgbClr val="FDC9BE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28" name="文本框 1927"/>
                      <p:cNvSpPr txBox="1"/>
                      <p:nvPr>
                        <p:custDataLst>
                          <p:tags r:id="rId570"/>
                        </p:custDataLst>
                      </p:nvPr>
                    </p:nvSpPr>
                    <p:spPr>
                      <a:xfrm>
                        <a:off x="3423" y="5568"/>
                        <a:ext cx="258" cy="6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1" i="1">
                                      <a:latin typeface="Cambria Math" panose="02040503050406030204" charset="0"/>
                                      <a:ea typeface="Malgun Gothic" panose="020B0503020000020004" charset="-127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>
                                      <a:latin typeface="Cambria Math" panose="02040503050406030204" charset="0"/>
                                      <a:ea typeface="Malgun Gothic" panose="020B0503020000020004" charset="-127"/>
                                      <a:cs typeface="Cambria Math" panose="02040503050406030204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CN" sz="1400" b="1" i="1">
                                      <a:latin typeface="Cambria Math" panose="02040503050406030204" charset="0"/>
                                      <a:ea typeface="Malgun Gothic" panose="020B0503020000020004" charset="-127"/>
                                      <a:cs typeface="Cambria Math" panose="02040503050406030204" charset="0"/>
                                    </a:rPr>
                                    <m:t>𝒒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sz="1400" b="1">
                          <a:latin typeface="Arial" panose="020B0604020202020204" pitchFamily="34" charset="0"/>
                          <a:ea typeface="Malgun Gothic" panose="020B0503020000020004" charset="-127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928" name="文本框 19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71"/>
                        </p:custDataLst>
                      </p:nvPr>
                    </p:nvSpPr>
                    <p:spPr>
                      <a:xfrm>
                        <a:off x="3423" y="5568"/>
                        <a:ext cx="258" cy="623"/>
                      </a:xfrm>
                      <a:prstGeom prst="rect">
                        <a:avLst/>
                      </a:prstGeom>
                      <a:blipFill rotWithShape="1">
                        <a:blip r:embed="rId572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29" name="圆角矩形 1928"/>
                  <p:cNvSpPr/>
                  <p:nvPr>
                    <p:custDataLst>
                      <p:tags r:id="rId573"/>
                    </p:custDataLst>
                  </p:nvPr>
                </p:nvSpPr>
                <p:spPr>
                  <a:xfrm rot="16200000">
                    <a:off x="5796" y="6570"/>
                    <a:ext cx="1631" cy="720"/>
                  </a:xfrm>
                  <a:prstGeom prst="roundRect">
                    <a:avLst/>
                  </a:prstGeom>
                  <a:solidFill>
                    <a:srgbClr val="BED0E7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9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algun Gothic" panose="020B0503020000020004" charset="-127"/>
                        <a:cs typeface="Arial" panose="020B0604020202020204" pitchFamily="34" charset="0"/>
                      </a:rPr>
                      <a:t>SoftMax</a:t>
                    </a:r>
                    <a:endParaRPr lang="en-US" altLang="zh-CN" sz="9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Malgun Gothic" panose="020B0503020000020004" charset="-127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30" name="圆角矩形 1929"/>
                  <p:cNvSpPr/>
                  <p:nvPr>
                    <p:custDataLst>
                      <p:tags r:id="rId574"/>
                    </p:custDataLst>
                  </p:nvPr>
                </p:nvSpPr>
                <p:spPr>
                  <a:xfrm rot="16200000">
                    <a:off x="7317" y="6676"/>
                    <a:ext cx="1472" cy="720"/>
                  </a:xfrm>
                  <a:prstGeom prst="roundRect">
                    <a:avLst/>
                  </a:prstGeom>
                  <a:solidFill>
                    <a:srgbClr val="BCB5D7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9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algun Gothic" panose="020B0503020000020004" charset="-127"/>
                        <a:cs typeface="Arial" panose="020B0604020202020204" pitchFamily="34" charset="0"/>
                      </a:rPr>
                      <a:t>MatMul</a:t>
                    </a:r>
                    <a:endParaRPr lang="en-US" altLang="zh-CN" sz="9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Malgun Gothic" panose="020B0503020000020004" charset="-127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931" name="直接箭头连接符 1930"/>
                  <p:cNvCxnSpPr/>
                  <p:nvPr>
                    <p:custDataLst>
                      <p:tags r:id="rId575"/>
                    </p:custDataLst>
                  </p:nvPr>
                </p:nvCxnSpPr>
                <p:spPr>
                  <a:xfrm>
                    <a:off x="5572" y="7118"/>
                    <a:ext cx="680" cy="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alpha val="30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2" name="直接箭头连接符 1931"/>
                  <p:cNvCxnSpPr/>
                  <p:nvPr>
                    <p:custDataLst>
                      <p:tags r:id="rId576"/>
                    </p:custDataLst>
                  </p:nvPr>
                </p:nvCxnSpPr>
                <p:spPr>
                  <a:xfrm>
                    <a:off x="5406" y="6988"/>
                    <a:ext cx="850" cy="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alpha val="80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3" name="直接箭头连接符 1932"/>
                  <p:cNvCxnSpPr/>
                  <p:nvPr>
                    <p:custDataLst>
                      <p:tags r:id="rId577"/>
                    </p:custDataLst>
                  </p:nvPr>
                </p:nvCxnSpPr>
                <p:spPr>
                  <a:xfrm>
                    <a:off x="6971" y="7005"/>
                    <a:ext cx="737" cy="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alpha val="80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4" name="肘形连接符 1933"/>
                  <p:cNvCxnSpPr>
                    <a:endCxn id="1930" idx="1"/>
                  </p:cNvCxnSpPr>
                  <p:nvPr>
                    <p:custDataLst>
                      <p:tags r:id="rId578"/>
                    </p:custDataLst>
                  </p:nvPr>
                </p:nvCxnSpPr>
                <p:spPr>
                  <a:xfrm flipV="1">
                    <a:off x="3352" y="7772"/>
                    <a:ext cx="4701" cy="1330"/>
                  </a:xfrm>
                  <a:prstGeom prst="bentConnector2">
                    <a:avLst/>
                  </a:prstGeom>
                  <a:ln w="25400">
                    <a:solidFill>
                      <a:schemeClr val="tx1">
                        <a:alpha val="80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5" name="肘形连接符 1934"/>
                  <p:cNvCxnSpPr/>
                  <p:nvPr>
                    <p:custDataLst>
                      <p:tags r:id="rId579"/>
                    </p:custDataLst>
                  </p:nvPr>
                </p:nvCxnSpPr>
                <p:spPr>
                  <a:xfrm flipV="1">
                    <a:off x="3465" y="7773"/>
                    <a:ext cx="4701" cy="1417"/>
                  </a:xfrm>
                  <a:prstGeom prst="bentConnector2">
                    <a:avLst/>
                  </a:prstGeom>
                  <a:ln w="25400">
                    <a:solidFill>
                      <a:schemeClr val="tx1">
                        <a:alpha val="30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6" name="肘形连接符 1935"/>
                  <p:cNvCxnSpPr/>
                  <p:nvPr>
                    <p:custDataLst>
                      <p:tags r:id="rId580"/>
                    </p:custDataLst>
                  </p:nvPr>
                </p:nvCxnSpPr>
                <p:spPr>
                  <a:xfrm flipV="1">
                    <a:off x="3551" y="7777"/>
                    <a:ext cx="4701" cy="1491"/>
                  </a:xfrm>
                  <a:prstGeom prst="bentConnector2">
                    <a:avLst/>
                  </a:prstGeom>
                  <a:ln w="25400">
                    <a:solidFill>
                      <a:schemeClr val="tx1">
                        <a:alpha val="10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7" name="直接箭头连接符 1936"/>
                  <p:cNvCxnSpPr/>
                  <p:nvPr>
                    <p:custDataLst>
                      <p:tags r:id="rId581"/>
                    </p:custDataLst>
                  </p:nvPr>
                </p:nvCxnSpPr>
                <p:spPr>
                  <a:xfrm>
                    <a:off x="2372" y="6267"/>
                    <a:ext cx="567" cy="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alpha val="80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8" name="直接箭头连接符 1937"/>
                  <p:cNvCxnSpPr/>
                  <p:nvPr>
                    <p:custDataLst>
                      <p:tags r:id="rId582"/>
                    </p:custDataLst>
                  </p:nvPr>
                </p:nvCxnSpPr>
                <p:spPr>
                  <a:xfrm>
                    <a:off x="2359" y="7757"/>
                    <a:ext cx="567" cy="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alpha val="80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9" name="直接箭头连接符 1938"/>
                  <p:cNvCxnSpPr/>
                  <p:nvPr>
                    <p:custDataLst>
                      <p:tags r:id="rId583"/>
                    </p:custDataLst>
                  </p:nvPr>
                </p:nvCxnSpPr>
                <p:spPr>
                  <a:xfrm>
                    <a:off x="2370" y="9223"/>
                    <a:ext cx="567" cy="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alpha val="80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0" name="右中括号 1939"/>
                  <p:cNvSpPr/>
                  <p:nvPr>
                    <p:custDataLst>
                      <p:tags r:id="rId584"/>
                    </p:custDataLst>
                  </p:nvPr>
                </p:nvSpPr>
                <p:spPr>
                  <a:xfrm>
                    <a:off x="2212" y="5625"/>
                    <a:ext cx="420" cy="4244"/>
                  </a:xfrm>
                  <a:prstGeom prst="rightBracket">
                    <a:avLst/>
                  </a:prstGeom>
                  <a:ln w="25400">
                    <a:solidFill>
                      <a:schemeClr val="tx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941" name="直接箭头连接符 1940"/>
                  <p:cNvCxnSpPr/>
                  <p:nvPr>
                    <p:custDataLst>
                      <p:tags r:id="rId585"/>
                    </p:custDataLst>
                  </p:nvPr>
                </p:nvCxnSpPr>
                <p:spPr>
                  <a:xfrm>
                    <a:off x="8396" y="6988"/>
                    <a:ext cx="737" cy="0"/>
                  </a:xfrm>
                  <a:prstGeom prst="straightConnector1">
                    <a:avLst/>
                  </a:prstGeom>
                  <a:ln w="25400">
                    <a:solidFill>
                      <a:schemeClr val="tx1">
                        <a:alpha val="80000"/>
                      </a:schemeClr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42" name="组合 1941"/>
                  <p:cNvGrpSpPr>
                    <a:grpSpLocks noChangeAspect="1"/>
                  </p:cNvGrpSpPr>
                  <p:nvPr/>
                </p:nvGrpSpPr>
                <p:grpSpPr>
                  <a:xfrm>
                    <a:off x="1288" y="5699"/>
                    <a:ext cx="9535" cy="4170"/>
                    <a:chOff x="1288" y="5699"/>
                    <a:chExt cx="9535" cy="4170"/>
                  </a:xfrm>
                </p:grpSpPr>
                <p:sp>
                  <p:nvSpPr>
                    <p:cNvPr id="1943" name="圆角矩形 1942"/>
                    <p:cNvSpPr/>
                    <p:nvPr>
                      <p:custDataLst>
                        <p:tags r:id="rId586"/>
                      </p:custDataLst>
                    </p:nvPr>
                  </p:nvSpPr>
                  <p:spPr>
                    <a:xfrm>
                      <a:off x="3127" y="8775"/>
                      <a:ext cx="391" cy="1094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tx1">
                          <a:lumMod val="95000"/>
                          <a:lumOff val="5000"/>
                          <a:alpha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44" name="椭圆 1943"/>
                    <p:cNvSpPr>
                      <a:spLocks noChangeAspect="1"/>
                    </p:cNvSpPr>
                    <p:nvPr>
                      <p:custDataLst>
                        <p:tags r:id="rId587"/>
                      </p:custDataLst>
                    </p:nvPr>
                  </p:nvSpPr>
                  <p:spPr>
                    <a:xfrm>
                      <a:off x="3208" y="8863"/>
                      <a:ext cx="237" cy="238"/>
                    </a:xfrm>
                    <a:prstGeom prst="ellipse">
                      <a:avLst/>
                    </a:prstGeom>
                    <a:solidFill>
                      <a:srgbClr val="B8D2C0">
                        <a:alpha val="10000"/>
                      </a:srgbClr>
                    </a:solidFill>
                    <a:ln w="25400">
                      <a:solidFill>
                        <a:schemeClr val="tx1">
                          <a:lumMod val="95000"/>
                          <a:lumOff val="5000"/>
                          <a:alpha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45" name="椭圆 1944"/>
                    <p:cNvSpPr>
                      <a:spLocks noChangeAspect="1"/>
                    </p:cNvSpPr>
                    <p:nvPr>
                      <p:custDataLst>
                        <p:tags r:id="rId588"/>
                      </p:custDataLst>
                    </p:nvPr>
                  </p:nvSpPr>
                  <p:spPr>
                    <a:xfrm>
                      <a:off x="3208" y="9207"/>
                      <a:ext cx="237" cy="238"/>
                    </a:xfrm>
                    <a:prstGeom prst="ellipse">
                      <a:avLst/>
                    </a:prstGeom>
                    <a:solidFill>
                      <a:srgbClr val="B8D2C0">
                        <a:alpha val="10000"/>
                      </a:srgbClr>
                    </a:solidFill>
                    <a:ln w="25400">
                      <a:solidFill>
                        <a:schemeClr val="tx1">
                          <a:lumMod val="95000"/>
                          <a:lumOff val="5000"/>
                          <a:alpha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46" name="椭圆 1945"/>
                    <p:cNvSpPr>
                      <a:spLocks noChangeAspect="1"/>
                    </p:cNvSpPr>
                    <p:nvPr>
                      <p:custDataLst>
                        <p:tags r:id="rId589"/>
                      </p:custDataLst>
                    </p:nvPr>
                  </p:nvSpPr>
                  <p:spPr>
                    <a:xfrm>
                      <a:off x="3208" y="9546"/>
                      <a:ext cx="237" cy="238"/>
                    </a:xfrm>
                    <a:prstGeom prst="ellipse">
                      <a:avLst/>
                    </a:prstGeom>
                    <a:solidFill>
                      <a:srgbClr val="B8D2C0">
                        <a:alpha val="10000"/>
                      </a:srgbClr>
                    </a:solidFill>
                    <a:ln w="25400">
                      <a:solidFill>
                        <a:schemeClr val="tx1">
                          <a:lumMod val="95000"/>
                          <a:lumOff val="5000"/>
                          <a:alpha val="1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47" name="椭圆 1946"/>
                    <p:cNvSpPr>
                      <a:spLocks noChangeAspect="1"/>
                    </p:cNvSpPr>
                    <p:nvPr>
                      <p:custDataLst>
                        <p:tags r:id="rId590"/>
                      </p:custDataLst>
                    </p:nvPr>
                  </p:nvSpPr>
                  <p:spPr>
                    <a:xfrm>
                      <a:off x="3282" y="8936"/>
                      <a:ext cx="98" cy="98"/>
                    </a:xfrm>
                    <a:prstGeom prst="ellipse">
                      <a:avLst/>
                    </a:prstGeom>
                    <a:solidFill>
                      <a:schemeClr val="tx1">
                        <a:alpha val="1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48" name="椭圆 1947"/>
                    <p:cNvSpPr>
                      <a:spLocks noChangeAspect="1"/>
                    </p:cNvSpPr>
                    <p:nvPr>
                      <p:custDataLst>
                        <p:tags r:id="rId591"/>
                      </p:custDataLst>
                    </p:nvPr>
                  </p:nvSpPr>
                  <p:spPr>
                    <a:xfrm>
                      <a:off x="3280" y="9276"/>
                      <a:ext cx="99" cy="99"/>
                    </a:xfrm>
                    <a:prstGeom prst="ellipse">
                      <a:avLst/>
                    </a:prstGeom>
                    <a:solidFill>
                      <a:schemeClr val="tx1">
                        <a:alpha val="1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49" name="椭圆 1948"/>
                    <p:cNvSpPr>
                      <a:spLocks noChangeAspect="1"/>
                    </p:cNvSpPr>
                    <p:nvPr>
                      <p:custDataLst>
                        <p:tags r:id="rId592"/>
                      </p:custDataLst>
                    </p:nvPr>
                  </p:nvSpPr>
                  <p:spPr>
                    <a:xfrm>
                      <a:off x="3274" y="9618"/>
                      <a:ext cx="99" cy="99"/>
                    </a:xfrm>
                    <a:prstGeom prst="ellipse">
                      <a:avLst/>
                    </a:prstGeom>
                    <a:solidFill>
                      <a:schemeClr val="tx1">
                        <a:alpha val="1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0" name="圆角矩形 1949"/>
                    <p:cNvSpPr/>
                    <p:nvPr>
                      <p:custDataLst>
                        <p:tags r:id="rId593"/>
                      </p:custDataLst>
                    </p:nvPr>
                  </p:nvSpPr>
                  <p:spPr>
                    <a:xfrm>
                      <a:off x="3038" y="8687"/>
                      <a:ext cx="391" cy="1094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tx1">
                          <a:lumMod val="95000"/>
                          <a:lumOff val="5000"/>
                          <a:alpha val="3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1" name="椭圆 1950"/>
                    <p:cNvSpPr>
                      <a:spLocks noChangeAspect="1"/>
                    </p:cNvSpPr>
                    <p:nvPr>
                      <p:custDataLst>
                        <p:tags r:id="rId594"/>
                      </p:custDataLst>
                    </p:nvPr>
                  </p:nvSpPr>
                  <p:spPr>
                    <a:xfrm>
                      <a:off x="3119" y="8775"/>
                      <a:ext cx="237" cy="238"/>
                    </a:xfrm>
                    <a:prstGeom prst="ellipse">
                      <a:avLst/>
                    </a:prstGeom>
                    <a:solidFill>
                      <a:srgbClr val="B8D2C0">
                        <a:alpha val="30000"/>
                      </a:srgbClr>
                    </a:solidFill>
                    <a:ln w="25400">
                      <a:solidFill>
                        <a:schemeClr val="tx1">
                          <a:lumMod val="95000"/>
                          <a:lumOff val="5000"/>
                          <a:alpha val="3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2" name="椭圆 1951"/>
                    <p:cNvSpPr>
                      <a:spLocks noChangeAspect="1"/>
                    </p:cNvSpPr>
                    <p:nvPr>
                      <p:custDataLst>
                        <p:tags r:id="rId595"/>
                      </p:custDataLst>
                    </p:nvPr>
                  </p:nvSpPr>
                  <p:spPr>
                    <a:xfrm>
                      <a:off x="3119" y="9119"/>
                      <a:ext cx="237" cy="238"/>
                    </a:xfrm>
                    <a:prstGeom prst="ellipse">
                      <a:avLst/>
                    </a:prstGeom>
                    <a:solidFill>
                      <a:srgbClr val="B8D2C0">
                        <a:alpha val="30000"/>
                      </a:srgbClr>
                    </a:solidFill>
                    <a:ln w="25400">
                      <a:solidFill>
                        <a:schemeClr val="tx1">
                          <a:lumMod val="95000"/>
                          <a:lumOff val="5000"/>
                          <a:alpha val="3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3" name="椭圆 1952"/>
                    <p:cNvSpPr>
                      <a:spLocks noChangeAspect="1"/>
                    </p:cNvSpPr>
                    <p:nvPr>
                      <p:custDataLst>
                        <p:tags r:id="rId596"/>
                      </p:custDataLst>
                    </p:nvPr>
                  </p:nvSpPr>
                  <p:spPr>
                    <a:xfrm>
                      <a:off x="3119" y="9458"/>
                      <a:ext cx="237" cy="238"/>
                    </a:xfrm>
                    <a:prstGeom prst="ellipse">
                      <a:avLst/>
                    </a:prstGeom>
                    <a:solidFill>
                      <a:srgbClr val="B8D2C0">
                        <a:alpha val="30000"/>
                      </a:srgbClr>
                    </a:solidFill>
                    <a:ln w="25400">
                      <a:solidFill>
                        <a:schemeClr val="tx1">
                          <a:lumMod val="95000"/>
                          <a:lumOff val="5000"/>
                          <a:alpha val="3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4" name="椭圆 1953"/>
                    <p:cNvSpPr>
                      <a:spLocks noChangeAspect="1"/>
                    </p:cNvSpPr>
                    <p:nvPr>
                      <p:custDataLst>
                        <p:tags r:id="rId597"/>
                      </p:custDataLst>
                    </p:nvPr>
                  </p:nvSpPr>
                  <p:spPr>
                    <a:xfrm>
                      <a:off x="3193" y="8848"/>
                      <a:ext cx="98" cy="98"/>
                    </a:xfrm>
                    <a:prstGeom prst="ellipse">
                      <a:avLst/>
                    </a:prstGeom>
                    <a:solidFill>
                      <a:schemeClr val="tx1">
                        <a:alpha val="3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5" name="椭圆 1954"/>
                    <p:cNvSpPr>
                      <a:spLocks noChangeAspect="1"/>
                    </p:cNvSpPr>
                    <p:nvPr>
                      <p:custDataLst>
                        <p:tags r:id="rId598"/>
                      </p:custDataLst>
                    </p:nvPr>
                  </p:nvSpPr>
                  <p:spPr>
                    <a:xfrm>
                      <a:off x="3191" y="9188"/>
                      <a:ext cx="99" cy="99"/>
                    </a:xfrm>
                    <a:prstGeom prst="ellipse">
                      <a:avLst/>
                    </a:prstGeom>
                    <a:solidFill>
                      <a:schemeClr val="tx1">
                        <a:alpha val="3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6" name="椭圆 1955"/>
                    <p:cNvSpPr>
                      <a:spLocks noChangeAspect="1"/>
                    </p:cNvSpPr>
                    <p:nvPr>
                      <p:custDataLst>
                        <p:tags r:id="rId599"/>
                      </p:custDataLst>
                    </p:nvPr>
                  </p:nvSpPr>
                  <p:spPr>
                    <a:xfrm>
                      <a:off x="3185" y="9530"/>
                      <a:ext cx="99" cy="99"/>
                    </a:xfrm>
                    <a:prstGeom prst="ellipse">
                      <a:avLst/>
                    </a:prstGeom>
                    <a:solidFill>
                      <a:schemeClr val="tx1">
                        <a:alpha val="3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7" name="圆角矩形 1956"/>
                    <p:cNvSpPr/>
                    <p:nvPr>
                      <p:custDataLst>
                        <p:tags r:id="rId600"/>
                      </p:custDataLst>
                    </p:nvPr>
                  </p:nvSpPr>
                  <p:spPr>
                    <a:xfrm>
                      <a:off x="2947" y="8599"/>
                      <a:ext cx="391" cy="1094"/>
                    </a:xfrm>
                    <a:prstGeom prst="roundRect">
                      <a:avLst/>
                    </a:prstGeom>
                    <a:solidFill>
                      <a:srgbClr val="CFDAC7"/>
                    </a:solidFill>
                    <a:ln w="25400">
                      <a:solidFill>
                        <a:schemeClr val="tx1">
                          <a:lumMod val="95000"/>
                          <a:lumOff val="5000"/>
                          <a:alpha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8" name="椭圆 1957"/>
                    <p:cNvSpPr>
                      <a:spLocks noChangeAspect="1"/>
                    </p:cNvSpPr>
                    <p:nvPr>
                      <p:custDataLst>
                        <p:tags r:id="rId601"/>
                      </p:custDataLst>
                    </p:nvPr>
                  </p:nvSpPr>
                  <p:spPr>
                    <a:xfrm>
                      <a:off x="3028" y="8687"/>
                      <a:ext cx="237" cy="238"/>
                    </a:xfrm>
                    <a:prstGeom prst="ellipse">
                      <a:avLst/>
                    </a:prstGeom>
                    <a:solidFill>
                      <a:srgbClr val="B8D2C0"/>
                    </a:solidFill>
                    <a:ln w="25400">
                      <a:solidFill>
                        <a:schemeClr val="tx1">
                          <a:lumMod val="95000"/>
                          <a:lumOff val="5000"/>
                          <a:alpha val="6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9" name="椭圆 1958"/>
                    <p:cNvSpPr>
                      <a:spLocks noChangeAspect="1"/>
                    </p:cNvSpPr>
                    <p:nvPr>
                      <p:custDataLst>
                        <p:tags r:id="rId602"/>
                      </p:custDataLst>
                    </p:nvPr>
                  </p:nvSpPr>
                  <p:spPr>
                    <a:xfrm>
                      <a:off x="3028" y="9031"/>
                      <a:ext cx="237" cy="238"/>
                    </a:xfrm>
                    <a:prstGeom prst="ellipse">
                      <a:avLst/>
                    </a:prstGeom>
                    <a:solidFill>
                      <a:srgbClr val="B8D2C0"/>
                    </a:solidFill>
                    <a:ln w="25400">
                      <a:solidFill>
                        <a:schemeClr val="tx1">
                          <a:lumMod val="95000"/>
                          <a:lumOff val="5000"/>
                          <a:alpha val="6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60" name="椭圆 1959"/>
                    <p:cNvSpPr>
                      <a:spLocks noChangeAspect="1"/>
                    </p:cNvSpPr>
                    <p:nvPr>
                      <p:custDataLst>
                        <p:tags r:id="rId603"/>
                      </p:custDataLst>
                    </p:nvPr>
                  </p:nvSpPr>
                  <p:spPr>
                    <a:xfrm>
                      <a:off x="3028" y="9370"/>
                      <a:ext cx="237" cy="238"/>
                    </a:xfrm>
                    <a:prstGeom prst="ellipse">
                      <a:avLst/>
                    </a:prstGeom>
                    <a:solidFill>
                      <a:srgbClr val="B8D2C0"/>
                    </a:solidFill>
                    <a:ln w="25400">
                      <a:solidFill>
                        <a:schemeClr val="tx1">
                          <a:lumMod val="95000"/>
                          <a:lumOff val="5000"/>
                          <a:alpha val="68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61" name="椭圆 1960"/>
                    <p:cNvSpPr>
                      <a:spLocks noChangeAspect="1"/>
                    </p:cNvSpPr>
                    <p:nvPr>
                      <p:custDataLst>
                        <p:tags r:id="rId604"/>
                      </p:custDataLst>
                    </p:nvPr>
                  </p:nvSpPr>
                  <p:spPr>
                    <a:xfrm>
                      <a:off x="3102" y="8760"/>
                      <a:ext cx="98" cy="98"/>
                    </a:xfrm>
                    <a:prstGeom prst="ellipse">
                      <a:avLst/>
                    </a:prstGeom>
                    <a:solidFill>
                      <a:schemeClr val="tx1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62" name="椭圆 1961"/>
                    <p:cNvSpPr>
                      <a:spLocks noChangeAspect="1"/>
                    </p:cNvSpPr>
                    <p:nvPr>
                      <p:custDataLst>
                        <p:tags r:id="rId605"/>
                      </p:custDataLst>
                    </p:nvPr>
                  </p:nvSpPr>
                  <p:spPr>
                    <a:xfrm>
                      <a:off x="3100" y="9100"/>
                      <a:ext cx="99" cy="99"/>
                    </a:xfrm>
                    <a:prstGeom prst="ellipse">
                      <a:avLst/>
                    </a:prstGeom>
                    <a:solidFill>
                      <a:schemeClr val="tx1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63" name="椭圆 1962"/>
                    <p:cNvSpPr>
                      <a:spLocks noChangeAspect="1"/>
                    </p:cNvSpPr>
                    <p:nvPr>
                      <p:custDataLst>
                        <p:tags r:id="rId606"/>
                      </p:custDataLst>
                    </p:nvPr>
                  </p:nvSpPr>
                  <p:spPr>
                    <a:xfrm>
                      <a:off x="3094" y="9442"/>
                      <a:ext cx="99" cy="99"/>
                    </a:xfrm>
                    <a:prstGeom prst="ellipse">
                      <a:avLst/>
                    </a:prstGeom>
                    <a:solidFill>
                      <a:schemeClr val="tx1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964" name="直接箭头连接符 1963"/>
                    <p:cNvCxnSpPr/>
                    <p:nvPr>
                      <p:custDataLst>
                        <p:tags r:id="rId607"/>
                      </p:custDataLst>
                    </p:nvPr>
                  </p:nvCxnSpPr>
                  <p:spPr>
                    <a:xfrm>
                      <a:off x="3502" y="6476"/>
                      <a:ext cx="95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>
                          <a:alpha val="10000"/>
                        </a:schemeClr>
                      </a:solidFill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5" name="直接箭头连接符 1964"/>
                    <p:cNvCxnSpPr/>
                    <p:nvPr>
                      <p:custDataLst>
                        <p:tags r:id="rId608"/>
                      </p:custDataLst>
                    </p:nvPr>
                  </p:nvCxnSpPr>
                  <p:spPr>
                    <a:xfrm>
                      <a:off x="3429" y="6369"/>
                      <a:ext cx="95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>
                          <a:alpha val="30000"/>
                        </a:schemeClr>
                      </a:solidFill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66" name="组合 1965"/>
                    <p:cNvGrpSpPr>
                      <a:grpSpLocks noChangeAspect="1"/>
                    </p:cNvGrpSpPr>
                    <p:nvPr/>
                  </p:nvGrpSpPr>
                  <p:grpSpPr>
                    <a:xfrm rot="0">
                      <a:off x="3111" y="5875"/>
                      <a:ext cx="391" cy="1094"/>
                      <a:chOff x="12857" y="1145"/>
                      <a:chExt cx="794" cy="2215"/>
                    </a:xfrm>
                  </p:grpSpPr>
                  <p:sp>
                    <p:nvSpPr>
                      <p:cNvPr id="1967" name="圆角矩形 1966"/>
                      <p:cNvSpPr/>
                      <p:nvPr>
                        <p:custDataLst>
                          <p:tags r:id="rId609"/>
                        </p:custDataLst>
                      </p:nvPr>
                    </p:nvSpPr>
                    <p:spPr>
                      <a:xfrm>
                        <a:off x="12857" y="1145"/>
                        <a:ext cx="794" cy="2215"/>
                      </a:xfrm>
                      <a:prstGeom prst="roundRect">
                        <a:avLst/>
                      </a:prstGeom>
                      <a:noFill/>
                      <a:ln w="25400">
                        <a:solidFill>
                          <a:schemeClr val="tx1">
                            <a:lumMod val="95000"/>
                            <a:lumOff val="5000"/>
                            <a:alpha val="1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68" name="椭圆 1967"/>
                      <p:cNvSpPr>
                        <a:spLocks noChangeAspect="1"/>
                      </p:cNvSpPr>
                      <p:nvPr>
                        <p:custDataLst>
                          <p:tags r:id="rId610"/>
                        </p:custDataLst>
                      </p:nvPr>
                    </p:nvSpPr>
                    <p:spPr>
                      <a:xfrm>
                        <a:off x="13021" y="1324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>
                          <a:alpha val="10000"/>
                        </a:srgbClr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1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69" name="椭圆 1968"/>
                      <p:cNvSpPr>
                        <a:spLocks noChangeAspect="1"/>
                      </p:cNvSpPr>
                      <p:nvPr>
                        <p:custDataLst>
                          <p:tags r:id="rId611"/>
                        </p:custDataLst>
                      </p:nvPr>
                    </p:nvSpPr>
                    <p:spPr>
                      <a:xfrm>
                        <a:off x="13021" y="2019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>
                          <a:alpha val="10000"/>
                        </a:srgbClr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1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0" name="椭圆 1969"/>
                      <p:cNvSpPr>
                        <a:spLocks noChangeAspect="1"/>
                      </p:cNvSpPr>
                      <p:nvPr>
                        <p:custDataLst>
                          <p:tags r:id="rId612"/>
                        </p:custDataLst>
                      </p:nvPr>
                    </p:nvSpPr>
                    <p:spPr>
                      <a:xfrm>
                        <a:off x="13021" y="2706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>
                          <a:alpha val="10000"/>
                        </a:srgbClr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1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1" name="椭圆 1970"/>
                      <p:cNvSpPr>
                        <a:spLocks noChangeAspect="1"/>
                      </p:cNvSpPr>
                      <p:nvPr>
                        <p:custDataLst>
                          <p:tags r:id="rId613"/>
                        </p:custDataLst>
                      </p:nvPr>
                    </p:nvSpPr>
                    <p:spPr>
                      <a:xfrm>
                        <a:off x="13172" y="1470"/>
                        <a:ext cx="198" cy="198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1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2" name="椭圆 1971"/>
                      <p:cNvSpPr>
                        <a:spLocks noChangeAspect="1"/>
                      </p:cNvSpPr>
                      <p:nvPr>
                        <p:custDataLst>
                          <p:tags r:id="rId614"/>
                        </p:custDataLst>
                      </p:nvPr>
                    </p:nvSpPr>
                    <p:spPr>
                      <a:xfrm>
                        <a:off x="13168" y="2160"/>
                        <a:ext cx="201" cy="201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1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3" name="椭圆 1972"/>
                      <p:cNvSpPr>
                        <a:spLocks noChangeAspect="1"/>
                      </p:cNvSpPr>
                      <p:nvPr>
                        <p:custDataLst>
                          <p:tags r:id="rId615"/>
                        </p:custDataLst>
                      </p:nvPr>
                    </p:nvSpPr>
                    <p:spPr>
                      <a:xfrm>
                        <a:off x="13155" y="2851"/>
                        <a:ext cx="201" cy="201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1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974" name="组合 1973"/>
                    <p:cNvGrpSpPr>
                      <a:grpSpLocks noChangeAspect="1"/>
                    </p:cNvGrpSpPr>
                    <p:nvPr/>
                  </p:nvGrpSpPr>
                  <p:grpSpPr>
                    <a:xfrm rot="0">
                      <a:off x="3022" y="5787"/>
                      <a:ext cx="391" cy="1094"/>
                      <a:chOff x="12857" y="1145"/>
                      <a:chExt cx="794" cy="2215"/>
                    </a:xfrm>
                  </p:grpSpPr>
                  <p:sp>
                    <p:nvSpPr>
                      <p:cNvPr id="1975" name="圆角矩形 1974"/>
                      <p:cNvSpPr/>
                      <p:nvPr>
                        <p:custDataLst>
                          <p:tags r:id="rId616"/>
                        </p:custDataLst>
                      </p:nvPr>
                    </p:nvSpPr>
                    <p:spPr>
                      <a:xfrm>
                        <a:off x="12857" y="1145"/>
                        <a:ext cx="794" cy="2215"/>
                      </a:xfrm>
                      <a:prstGeom prst="roundRect">
                        <a:avLst/>
                      </a:prstGeom>
                      <a:noFill/>
                      <a:ln w="25400">
                        <a:solidFill>
                          <a:schemeClr val="tx1">
                            <a:lumMod val="95000"/>
                            <a:lumOff val="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6" name="椭圆 1975"/>
                      <p:cNvSpPr>
                        <a:spLocks noChangeAspect="1"/>
                      </p:cNvSpPr>
                      <p:nvPr>
                        <p:custDataLst>
                          <p:tags r:id="rId617"/>
                        </p:custDataLst>
                      </p:nvPr>
                    </p:nvSpPr>
                    <p:spPr>
                      <a:xfrm>
                        <a:off x="13021" y="1324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>
                          <a:alpha val="30000"/>
                        </a:srgbClr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7" name="椭圆 1976"/>
                      <p:cNvSpPr>
                        <a:spLocks noChangeAspect="1"/>
                      </p:cNvSpPr>
                      <p:nvPr>
                        <p:custDataLst>
                          <p:tags r:id="rId618"/>
                        </p:custDataLst>
                      </p:nvPr>
                    </p:nvSpPr>
                    <p:spPr>
                      <a:xfrm>
                        <a:off x="13021" y="2019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>
                          <a:alpha val="30000"/>
                        </a:srgbClr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8" name="椭圆 1977"/>
                      <p:cNvSpPr>
                        <a:spLocks noChangeAspect="1"/>
                      </p:cNvSpPr>
                      <p:nvPr>
                        <p:custDataLst>
                          <p:tags r:id="rId619"/>
                        </p:custDataLst>
                      </p:nvPr>
                    </p:nvSpPr>
                    <p:spPr>
                      <a:xfrm>
                        <a:off x="13021" y="2706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>
                          <a:alpha val="30000"/>
                        </a:srgbClr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9" name="椭圆 1978"/>
                      <p:cNvSpPr>
                        <a:spLocks noChangeAspect="1"/>
                      </p:cNvSpPr>
                      <p:nvPr>
                        <p:custDataLst>
                          <p:tags r:id="rId620"/>
                        </p:custDataLst>
                      </p:nvPr>
                    </p:nvSpPr>
                    <p:spPr>
                      <a:xfrm>
                        <a:off x="13172" y="1470"/>
                        <a:ext cx="198" cy="198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80" name="椭圆 1979"/>
                      <p:cNvSpPr>
                        <a:spLocks noChangeAspect="1"/>
                      </p:cNvSpPr>
                      <p:nvPr>
                        <p:custDataLst>
                          <p:tags r:id="rId621"/>
                        </p:custDataLst>
                      </p:nvPr>
                    </p:nvSpPr>
                    <p:spPr>
                      <a:xfrm>
                        <a:off x="13168" y="2160"/>
                        <a:ext cx="201" cy="201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81" name="椭圆 1980"/>
                      <p:cNvSpPr>
                        <a:spLocks noChangeAspect="1"/>
                      </p:cNvSpPr>
                      <p:nvPr>
                        <p:custDataLst>
                          <p:tags r:id="rId622"/>
                        </p:custDataLst>
                      </p:nvPr>
                    </p:nvSpPr>
                    <p:spPr>
                      <a:xfrm>
                        <a:off x="13155" y="2851"/>
                        <a:ext cx="201" cy="201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982" name="组合 1981"/>
                    <p:cNvGrpSpPr>
                      <a:grpSpLocks noChangeAspect="1"/>
                    </p:cNvGrpSpPr>
                    <p:nvPr/>
                  </p:nvGrpSpPr>
                  <p:grpSpPr>
                    <a:xfrm rot="0">
                      <a:off x="2931" y="5699"/>
                      <a:ext cx="391" cy="1094"/>
                      <a:chOff x="12857" y="1145"/>
                      <a:chExt cx="794" cy="2215"/>
                    </a:xfrm>
                  </p:grpSpPr>
                  <p:sp>
                    <p:nvSpPr>
                      <p:cNvPr id="1983" name="圆角矩形 1982"/>
                      <p:cNvSpPr/>
                      <p:nvPr>
                        <p:custDataLst>
                          <p:tags r:id="rId623"/>
                        </p:custDataLst>
                      </p:nvPr>
                    </p:nvSpPr>
                    <p:spPr>
                      <a:xfrm>
                        <a:off x="12857" y="1145"/>
                        <a:ext cx="794" cy="2215"/>
                      </a:xfrm>
                      <a:prstGeom prst="roundRect">
                        <a:avLst/>
                      </a:prstGeom>
                      <a:solidFill>
                        <a:srgbClr val="CFDAC7"/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8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84" name="椭圆 1983"/>
                      <p:cNvSpPr>
                        <a:spLocks noChangeAspect="1"/>
                      </p:cNvSpPr>
                      <p:nvPr>
                        <p:custDataLst>
                          <p:tags r:id="rId624"/>
                        </p:custDataLst>
                      </p:nvPr>
                    </p:nvSpPr>
                    <p:spPr>
                      <a:xfrm>
                        <a:off x="13021" y="1324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/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6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85" name="椭圆 1984"/>
                      <p:cNvSpPr>
                        <a:spLocks noChangeAspect="1"/>
                      </p:cNvSpPr>
                      <p:nvPr>
                        <p:custDataLst>
                          <p:tags r:id="rId625"/>
                        </p:custDataLst>
                      </p:nvPr>
                    </p:nvSpPr>
                    <p:spPr>
                      <a:xfrm>
                        <a:off x="13021" y="2019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/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6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86" name="椭圆 1985"/>
                      <p:cNvSpPr>
                        <a:spLocks noChangeAspect="1"/>
                      </p:cNvSpPr>
                      <p:nvPr>
                        <p:custDataLst>
                          <p:tags r:id="rId626"/>
                        </p:custDataLst>
                      </p:nvPr>
                    </p:nvSpPr>
                    <p:spPr>
                      <a:xfrm>
                        <a:off x="13021" y="2706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/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6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87" name="椭圆 1986"/>
                      <p:cNvSpPr>
                        <a:spLocks noChangeAspect="1"/>
                      </p:cNvSpPr>
                      <p:nvPr>
                        <p:custDataLst>
                          <p:tags r:id="rId627"/>
                        </p:custDataLst>
                      </p:nvPr>
                    </p:nvSpPr>
                    <p:spPr>
                      <a:xfrm>
                        <a:off x="13172" y="1470"/>
                        <a:ext cx="198" cy="198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88" name="椭圆 1987"/>
                      <p:cNvSpPr>
                        <a:spLocks noChangeAspect="1"/>
                      </p:cNvSpPr>
                      <p:nvPr>
                        <p:custDataLst>
                          <p:tags r:id="rId628"/>
                        </p:custDataLst>
                      </p:nvPr>
                    </p:nvSpPr>
                    <p:spPr>
                      <a:xfrm>
                        <a:off x="13168" y="2160"/>
                        <a:ext cx="201" cy="201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89" name="椭圆 1988"/>
                      <p:cNvSpPr>
                        <a:spLocks noChangeAspect="1"/>
                      </p:cNvSpPr>
                      <p:nvPr>
                        <p:custDataLst>
                          <p:tags r:id="rId629"/>
                        </p:custDataLst>
                      </p:nvPr>
                    </p:nvSpPr>
                    <p:spPr>
                      <a:xfrm>
                        <a:off x="13155" y="2851"/>
                        <a:ext cx="201" cy="201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1990" name="直接箭头连接符 1989"/>
                    <p:cNvCxnSpPr>
                      <a:stCxn id="1983" idx="3"/>
                    </p:cNvCxnSpPr>
                    <p:nvPr>
                      <p:custDataLst>
                        <p:tags r:id="rId630"/>
                      </p:custDataLst>
                    </p:nvPr>
                  </p:nvCxnSpPr>
                  <p:spPr>
                    <a:xfrm>
                      <a:off x="3322" y="6246"/>
                      <a:ext cx="95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>
                          <a:alpha val="80000"/>
                        </a:schemeClr>
                      </a:solidFill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1" name="直接箭头连接符 1990"/>
                    <p:cNvCxnSpPr/>
                    <p:nvPr>
                      <p:custDataLst>
                        <p:tags r:id="rId631"/>
                      </p:custDataLst>
                    </p:nvPr>
                  </p:nvCxnSpPr>
                  <p:spPr>
                    <a:xfrm>
                      <a:off x="3497" y="7926"/>
                      <a:ext cx="95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>
                          <a:alpha val="10000"/>
                        </a:schemeClr>
                      </a:solidFill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2" name="直接箭头连接符 1991"/>
                    <p:cNvCxnSpPr/>
                    <p:nvPr>
                      <p:custDataLst>
                        <p:tags r:id="rId632"/>
                      </p:custDataLst>
                    </p:nvPr>
                  </p:nvCxnSpPr>
                  <p:spPr>
                    <a:xfrm>
                      <a:off x="3424" y="7819"/>
                      <a:ext cx="95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>
                          <a:alpha val="30000"/>
                        </a:schemeClr>
                      </a:solidFill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93" name="组合 1992"/>
                    <p:cNvGrpSpPr>
                      <a:grpSpLocks noChangeAspect="1"/>
                    </p:cNvGrpSpPr>
                    <p:nvPr/>
                  </p:nvGrpSpPr>
                  <p:grpSpPr>
                    <a:xfrm rot="0">
                      <a:off x="3106" y="7325"/>
                      <a:ext cx="391" cy="1094"/>
                      <a:chOff x="12857" y="1145"/>
                      <a:chExt cx="794" cy="2215"/>
                    </a:xfrm>
                  </p:grpSpPr>
                  <p:sp>
                    <p:nvSpPr>
                      <p:cNvPr id="1994" name="圆角矩形 1993"/>
                      <p:cNvSpPr/>
                      <p:nvPr>
                        <p:custDataLst>
                          <p:tags r:id="rId633"/>
                        </p:custDataLst>
                      </p:nvPr>
                    </p:nvSpPr>
                    <p:spPr>
                      <a:xfrm>
                        <a:off x="12857" y="1145"/>
                        <a:ext cx="794" cy="2215"/>
                      </a:xfrm>
                      <a:prstGeom prst="roundRect">
                        <a:avLst/>
                      </a:prstGeom>
                      <a:noFill/>
                      <a:ln w="25400">
                        <a:solidFill>
                          <a:schemeClr val="tx1">
                            <a:lumMod val="95000"/>
                            <a:lumOff val="5000"/>
                            <a:alpha val="1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5" name="椭圆 1994"/>
                      <p:cNvSpPr>
                        <a:spLocks noChangeAspect="1"/>
                      </p:cNvSpPr>
                      <p:nvPr>
                        <p:custDataLst>
                          <p:tags r:id="rId634"/>
                        </p:custDataLst>
                      </p:nvPr>
                    </p:nvSpPr>
                    <p:spPr>
                      <a:xfrm>
                        <a:off x="13021" y="1324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>
                          <a:alpha val="10000"/>
                        </a:srgbClr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1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6" name="椭圆 1995"/>
                      <p:cNvSpPr>
                        <a:spLocks noChangeAspect="1"/>
                      </p:cNvSpPr>
                      <p:nvPr>
                        <p:custDataLst>
                          <p:tags r:id="rId635"/>
                        </p:custDataLst>
                      </p:nvPr>
                    </p:nvSpPr>
                    <p:spPr>
                      <a:xfrm>
                        <a:off x="13021" y="2019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>
                          <a:alpha val="10000"/>
                        </a:srgbClr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1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7" name="椭圆 1996"/>
                      <p:cNvSpPr>
                        <a:spLocks noChangeAspect="1"/>
                      </p:cNvSpPr>
                      <p:nvPr>
                        <p:custDataLst>
                          <p:tags r:id="rId636"/>
                        </p:custDataLst>
                      </p:nvPr>
                    </p:nvSpPr>
                    <p:spPr>
                      <a:xfrm>
                        <a:off x="13021" y="2706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>
                          <a:alpha val="10000"/>
                        </a:srgbClr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1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8" name="椭圆 1997"/>
                      <p:cNvSpPr>
                        <a:spLocks noChangeAspect="1"/>
                      </p:cNvSpPr>
                      <p:nvPr>
                        <p:custDataLst>
                          <p:tags r:id="rId637"/>
                        </p:custDataLst>
                      </p:nvPr>
                    </p:nvSpPr>
                    <p:spPr>
                      <a:xfrm>
                        <a:off x="13172" y="1470"/>
                        <a:ext cx="198" cy="198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1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9" name="椭圆 1998"/>
                      <p:cNvSpPr>
                        <a:spLocks noChangeAspect="1"/>
                      </p:cNvSpPr>
                      <p:nvPr>
                        <p:custDataLst>
                          <p:tags r:id="rId638"/>
                        </p:custDataLst>
                      </p:nvPr>
                    </p:nvSpPr>
                    <p:spPr>
                      <a:xfrm>
                        <a:off x="13168" y="2160"/>
                        <a:ext cx="201" cy="201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1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0" name="椭圆 1999"/>
                      <p:cNvSpPr>
                        <a:spLocks noChangeAspect="1"/>
                      </p:cNvSpPr>
                      <p:nvPr>
                        <p:custDataLst>
                          <p:tags r:id="rId639"/>
                        </p:custDataLst>
                      </p:nvPr>
                    </p:nvSpPr>
                    <p:spPr>
                      <a:xfrm>
                        <a:off x="13155" y="2851"/>
                        <a:ext cx="201" cy="201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1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1" name="组合 2000"/>
                    <p:cNvGrpSpPr>
                      <a:grpSpLocks noChangeAspect="1"/>
                    </p:cNvGrpSpPr>
                    <p:nvPr/>
                  </p:nvGrpSpPr>
                  <p:grpSpPr>
                    <a:xfrm rot="0">
                      <a:off x="3017" y="7237"/>
                      <a:ext cx="391" cy="1094"/>
                      <a:chOff x="12857" y="1145"/>
                      <a:chExt cx="794" cy="2215"/>
                    </a:xfrm>
                  </p:grpSpPr>
                  <p:sp>
                    <p:nvSpPr>
                      <p:cNvPr id="2002" name="圆角矩形 2001"/>
                      <p:cNvSpPr/>
                      <p:nvPr>
                        <p:custDataLst>
                          <p:tags r:id="rId640"/>
                        </p:custDataLst>
                      </p:nvPr>
                    </p:nvSpPr>
                    <p:spPr>
                      <a:xfrm>
                        <a:off x="12857" y="1145"/>
                        <a:ext cx="794" cy="2215"/>
                      </a:xfrm>
                      <a:prstGeom prst="roundRect">
                        <a:avLst/>
                      </a:prstGeom>
                      <a:noFill/>
                      <a:ln w="25400">
                        <a:solidFill>
                          <a:schemeClr val="tx1">
                            <a:lumMod val="95000"/>
                            <a:lumOff val="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3" name="椭圆 2002"/>
                      <p:cNvSpPr>
                        <a:spLocks noChangeAspect="1"/>
                      </p:cNvSpPr>
                      <p:nvPr>
                        <p:custDataLst>
                          <p:tags r:id="rId641"/>
                        </p:custDataLst>
                      </p:nvPr>
                    </p:nvSpPr>
                    <p:spPr>
                      <a:xfrm>
                        <a:off x="13021" y="1324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>
                          <a:alpha val="30000"/>
                        </a:srgbClr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4" name="椭圆 2003"/>
                      <p:cNvSpPr>
                        <a:spLocks noChangeAspect="1"/>
                      </p:cNvSpPr>
                      <p:nvPr>
                        <p:custDataLst>
                          <p:tags r:id="rId642"/>
                        </p:custDataLst>
                      </p:nvPr>
                    </p:nvSpPr>
                    <p:spPr>
                      <a:xfrm>
                        <a:off x="13021" y="2019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>
                          <a:alpha val="30000"/>
                        </a:srgbClr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5" name="椭圆 2004"/>
                      <p:cNvSpPr>
                        <a:spLocks noChangeAspect="1"/>
                      </p:cNvSpPr>
                      <p:nvPr>
                        <p:custDataLst>
                          <p:tags r:id="rId643"/>
                        </p:custDataLst>
                      </p:nvPr>
                    </p:nvSpPr>
                    <p:spPr>
                      <a:xfrm>
                        <a:off x="13021" y="2706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>
                          <a:alpha val="30000"/>
                        </a:srgbClr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3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6" name="椭圆 2005"/>
                      <p:cNvSpPr>
                        <a:spLocks noChangeAspect="1"/>
                      </p:cNvSpPr>
                      <p:nvPr>
                        <p:custDataLst>
                          <p:tags r:id="rId644"/>
                        </p:custDataLst>
                      </p:nvPr>
                    </p:nvSpPr>
                    <p:spPr>
                      <a:xfrm>
                        <a:off x="13172" y="1470"/>
                        <a:ext cx="198" cy="198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7" name="椭圆 2006"/>
                      <p:cNvSpPr>
                        <a:spLocks noChangeAspect="1"/>
                      </p:cNvSpPr>
                      <p:nvPr>
                        <p:custDataLst>
                          <p:tags r:id="rId645"/>
                        </p:custDataLst>
                      </p:nvPr>
                    </p:nvSpPr>
                    <p:spPr>
                      <a:xfrm>
                        <a:off x="13168" y="2160"/>
                        <a:ext cx="201" cy="201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8" name="椭圆 2007"/>
                      <p:cNvSpPr>
                        <a:spLocks noChangeAspect="1"/>
                      </p:cNvSpPr>
                      <p:nvPr>
                        <p:custDataLst>
                          <p:tags r:id="rId646"/>
                        </p:custDataLst>
                      </p:nvPr>
                    </p:nvSpPr>
                    <p:spPr>
                      <a:xfrm>
                        <a:off x="13155" y="2851"/>
                        <a:ext cx="201" cy="201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3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9" name="组合 2008"/>
                    <p:cNvGrpSpPr>
                      <a:grpSpLocks noChangeAspect="1"/>
                    </p:cNvGrpSpPr>
                    <p:nvPr/>
                  </p:nvGrpSpPr>
                  <p:grpSpPr>
                    <a:xfrm rot="0">
                      <a:off x="2926" y="7149"/>
                      <a:ext cx="391" cy="1094"/>
                      <a:chOff x="12857" y="1145"/>
                      <a:chExt cx="794" cy="2215"/>
                    </a:xfrm>
                  </p:grpSpPr>
                  <p:sp>
                    <p:nvSpPr>
                      <p:cNvPr id="2010" name="圆角矩形 2009"/>
                      <p:cNvSpPr/>
                      <p:nvPr>
                        <p:custDataLst>
                          <p:tags r:id="rId647"/>
                        </p:custDataLst>
                      </p:nvPr>
                    </p:nvSpPr>
                    <p:spPr>
                      <a:xfrm>
                        <a:off x="12857" y="1145"/>
                        <a:ext cx="794" cy="2215"/>
                      </a:xfrm>
                      <a:prstGeom prst="roundRect">
                        <a:avLst/>
                      </a:prstGeom>
                      <a:solidFill>
                        <a:srgbClr val="CFDAC7"/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8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11" name="椭圆 2010"/>
                      <p:cNvSpPr>
                        <a:spLocks noChangeAspect="1"/>
                      </p:cNvSpPr>
                      <p:nvPr>
                        <p:custDataLst>
                          <p:tags r:id="rId648"/>
                        </p:custDataLst>
                      </p:nvPr>
                    </p:nvSpPr>
                    <p:spPr>
                      <a:xfrm>
                        <a:off x="13021" y="1324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/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6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12" name="椭圆 2011"/>
                      <p:cNvSpPr>
                        <a:spLocks noChangeAspect="1"/>
                      </p:cNvSpPr>
                      <p:nvPr>
                        <p:custDataLst>
                          <p:tags r:id="rId649"/>
                        </p:custDataLst>
                      </p:nvPr>
                    </p:nvSpPr>
                    <p:spPr>
                      <a:xfrm>
                        <a:off x="13021" y="2019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/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6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13" name="椭圆 2012"/>
                      <p:cNvSpPr>
                        <a:spLocks noChangeAspect="1"/>
                      </p:cNvSpPr>
                      <p:nvPr>
                        <p:custDataLst>
                          <p:tags r:id="rId650"/>
                        </p:custDataLst>
                      </p:nvPr>
                    </p:nvSpPr>
                    <p:spPr>
                      <a:xfrm>
                        <a:off x="13021" y="2706"/>
                        <a:ext cx="482" cy="482"/>
                      </a:xfrm>
                      <a:prstGeom prst="ellipse">
                        <a:avLst/>
                      </a:prstGeom>
                      <a:solidFill>
                        <a:srgbClr val="B8D2C0"/>
                      </a:solidFill>
                      <a:ln w="25400">
                        <a:solidFill>
                          <a:schemeClr val="tx1">
                            <a:lumMod val="95000"/>
                            <a:lumOff val="5000"/>
                            <a:alpha val="68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14" name="椭圆 2013"/>
                      <p:cNvSpPr>
                        <a:spLocks noChangeAspect="1"/>
                      </p:cNvSpPr>
                      <p:nvPr>
                        <p:custDataLst>
                          <p:tags r:id="rId651"/>
                        </p:custDataLst>
                      </p:nvPr>
                    </p:nvSpPr>
                    <p:spPr>
                      <a:xfrm>
                        <a:off x="13172" y="1470"/>
                        <a:ext cx="198" cy="198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15" name="椭圆 2014"/>
                      <p:cNvSpPr>
                        <a:spLocks noChangeAspect="1"/>
                      </p:cNvSpPr>
                      <p:nvPr>
                        <p:custDataLst>
                          <p:tags r:id="rId652"/>
                        </p:custDataLst>
                      </p:nvPr>
                    </p:nvSpPr>
                    <p:spPr>
                      <a:xfrm>
                        <a:off x="13168" y="2160"/>
                        <a:ext cx="201" cy="201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16" name="椭圆 2015"/>
                      <p:cNvSpPr>
                        <a:spLocks noChangeAspect="1"/>
                      </p:cNvSpPr>
                      <p:nvPr>
                        <p:custDataLst>
                          <p:tags r:id="rId653"/>
                        </p:custDataLst>
                      </p:nvPr>
                    </p:nvSpPr>
                    <p:spPr>
                      <a:xfrm>
                        <a:off x="13155" y="2851"/>
                        <a:ext cx="201" cy="201"/>
                      </a:xfrm>
                      <a:prstGeom prst="ellipse">
                        <a:avLst/>
                      </a:prstGeom>
                      <a:solidFill>
                        <a:schemeClr val="tx1">
                          <a:alpha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2017" name="直接箭头连接符 2016"/>
                    <p:cNvCxnSpPr>
                      <a:stCxn id="2010" idx="3"/>
                    </p:cNvCxnSpPr>
                    <p:nvPr>
                      <p:custDataLst>
                        <p:tags r:id="rId654"/>
                      </p:custDataLst>
                    </p:nvPr>
                  </p:nvCxnSpPr>
                  <p:spPr>
                    <a:xfrm>
                      <a:off x="3317" y="7696"/>
                      <a:ext cx="95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>
                          <a:alpha val="80000"/>
                        </a:schemeClr>
                      </a:solidFill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18" name="矩形 2017"/>
                    <p:cNvSpPr/>
                    <p:nvPr>
                      <p:custDataLst>
                        <p:tags r:id="rId655"/>
                      </p:custDataLst>
                    </p:nvPr>
                  </p:nvSpPr>
                  <p:spPr>
                    <a:xfrm>
                      <a:off x="1834" y="5721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19" name="矩形 2018"/>
                    <p:cNvSpPr/>
                    <p:nvPr>
                      <p:custDataLst>
                        <p:tags r:id="rId656"/>
                      </p:custDataLst>
                    </p:nvPr>
                  </p:nvSpPr>
                  <p:spPr>
                    <a:xfrm>
                      <a:off x="1288" y="5721"/>
                      <a:ext cx="180" cy="186"/>
                    </a:xfrm>
                    <a:prstGeom prst="rect">
                      <a:avLst/>
                    </a:prstGeom>
                    <a:solidFill>
                      <a:srgbClr val="CF9EFF">
                        <a:alpha val="49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20" name="矩形 2019"/>
                    <p:cNvSpPr/>
                    <p:nvPr>
                      <p:custDataLst>
                        <p:tags r:id="rId657"/>
                      </p:custDataLst>
                    </p:nvPr>
                  </p:nvSpPr>
                  <p:spPr>
                    <a:xfrm>
                      <a:off x="1288" y="5902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21" name="矩形 2020"/>
                    <p:cNvSpPr/>
                    <p:nvPr>
                      <p:custDataLst>
                        <p:tags r:id="rId658"/>
                      </p:custDataLst>
                    </p:nvPr>
                  </p:nvSpPr>
                  <p:spPr>
                    <a:xfrm>
                      <a:off x="1834" y="5902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22" name="矩形 2021"/>
                    <p:cNvSpPr/>
                    <p:nvPr>
                      <p:custDataLst>
                        <p:tags r:id="rId659"/>
                      </p:custDataLst>
                    </p:nvPr>
                  </p:nvSpPr>
                  <p:spPr>
                    <a:xfrm>
                      <a:off x="1649" y="6437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23" name="矩形 2022"/>
                    <p:cNvSpPr/>
                    <p:nvPr>
                      <p:custDataLst>
                        <p:tags r:id="rId660"/>
                      </p:custDataLst>
                    </p:nvPr>
                  </p:nvSpPr>
                  <p:spPr>
                    <a:xfrm>
                      <a:off x="1649" y="5721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24" name="矩形 2023"/>
                    <p:cNvSpPr/>
                    <p:nvPr>
                      <p:custDataLst>
                        <p:tags r:id="rId661"/>
                      </p:custDataLst>
                    </p:nvPr>
                  </p:nvSpPr>
                  <p:spPr>
                    <a:xfrm>
                      <a:off x="1472" y="6084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25" name="矩形 2024"/>
                    <p:cNvSpPr/>
                    <p:nvPr>
                      <p:custDataLst>
                        <p:tags r:id="rId662"/>
                      </p:custDataLst>
                    </p:nvPr>
                  </p:nvSpPr>
                  <p:spPr>
                    <a:xfrm>
                      <a:off x="1288" y="6087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26" name="矩形 2025"/>
                    <p:cNvSpPr/>
                    <p:nvPr>
                      <p:custDataLst>
                        <p:tags r:id="rId663"/>
                      </p:custDataLst>
                    </p:nvPr>
                  </p:nvSpPr>
                  <p:spPr>
                    <a:xfrm>
                      <a:off x="1834" y="6271"/>
                      <a:ext cx="180" cy="186"/>
                    </a:xfrm>
                    <a:prstGeom prst="rect">
                      <a:avLst/>
                    </a:prstGeom>
                    <a:solidFill>
                      <a:srgbClr val="CF9EFF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27" name="矩形 2026"/>
                    <p:cNvSpPr/>
                    <p:nvPr>
                      <p:custDataLst>
                        <p:tags r:id="rId664"/>
                      </p:custDataLst>
                    </p:nvPr>
                  </p:nvSpPr>
                  <p:spPr>
                    <a:xfrm>
                      <a:off x="2016" y="5721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28" name="矩形 2027"/>
                    <p:cNvSpPr/>
                    <p:nvPr>
                      <p:custDataLst>
                        <p:tags r:id="rId665"/>
                      </p:custDataLst>
                    </p:nvPr>
                  </p:nvSpPr>
                  <p:spPr>
                    <a:xfrm>
                      <a:off x="2016" y="5902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29" name="矩形 2028"/>
                    <p:cNvSpPr/>
                    <p:nvPr>
                      <p:custDataLst>
                        <p:tags r:id="rId666"/>
                      </p:custDataLst>
                    </p:nvPr>
                  </p:nvSpPr>
                  <p:spPr>
                    <a:xfrm>
                      <a:off x="2016" y="6087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30" name="矩形 2029"/>
                    <p:cNvSpPr/>
                    <p:nvPr>
                      <p:custDataLst>
                        <p:tags r:id="rId667"/>
                      </p:custDataLst>
                    </p:nvPr>
                  </p:nvSpPr>
                  <p:spPr>
                    <a:xfrm>
                      <a:off x="1472" y="6267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31" name="矩形 2030"/>
                    <p:cNvSpPr/>
                    <p:nvPr>
                      <p:custDataLst>
                        <p:tags r:id="rId668"/>
                      </p:custDataLst>
                    </p:nvPr>
                  </p:nvSpPr>
                  <p:spPr>
                    <a:xfrm>
                      <a:off x="1653" y="6270"/>
                      <a:ext cx="180" cy="186"/>
                    </a:xfrm>
                    <a:prstGeom prst="rect">
                      <a:avLst/>
                    </a:prstGeom>
                    <a:solidFill>
                      <a:srgbClr val="C3B0E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32" name="矩形 2031"/>
                    <p:cNvSpPr/>
                    <p:nvPr>
                      <p:custDataLst>
                        <p:tags r:id="rId669"/>
                      </p:custDataLst>
                    </p:nvPr>
                  </p:nvSpPr>
                  <p:spPr>
                    <a:xfrm>
                      <a:off x="1469" y="5902"/>
                      <a:ext cx="180" cy="186"/>
                    </a:xfrm>
                    <a:prstGeom prst="rect">
                      <a:avLst/>
                    </a:prstGeom>
                    <a:solidFill>
                      <a:srgbClr val="CF9EFF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33" name="矩形 2032"/>
                    <p:cNvSpPr/>
                    <p:nvPr>
                      <p:custDataLst>
                        <p:tags r:id="rId670"/>
                      </p:custDataLst>
                    </p:nvPr>
                  </p:nvSpPr>
                  <p:spPr>
                    <a:xfrm>
                      <a:off x="1649" y="6083"/>
                      <a:ext cx="180" cy="186"/>
                    </a:xfrm>
                    <a:prstGeom prst="rect">
                      <a:avLst/>
                    </a:prstGeom>
                    <a:solidFill>
                      <a:srgbClr val="CF9EFF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34" name="矩形 2033"/>
                    <p:cNvSpPr/>
                    <p:nvPr>
                      <p:custDataLst>
                        <p:tags r:id="rId671"/>
                      </p:custDataLst>
                    </p:nvPr>
                  </p:nvSpPr>
                  <p:spPr>
                    <a:xfrm>
                      <a:off x="1830" y="6087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35" name="矩形 2034"/>
                    <p:cNvSpPr/>
                    <p:nvPr>
                      <p:custDataLst>
                        <p:tags r:id="rId672"/>
                      </p:custDataLst>
                    </p:nvPr>
                  </p:nvSpPr>
                  <p:spPr>
                    <a:xfrm>
                      <a:off x="1288" y="6267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36" name="矩形 2035"/>
                    <p:cNvSpPr/>
                    <p:nvPr>
                      <p:custDataLst>
                        <p:tags r:id="rId673"/>
                      </p:custDataLst>
                    </p:nvPr>
                  </p:nvSpPr>
                  <p:spPr>
                    <a:xfrm>
                      <a:off x="1649" y="5904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37" name="矩形 2036"/>
                    <p:cNvSpPr/>
                    <p:nvPr>
                      <p:custDataLst>
                        <p:tags r:id="rId674"/>
                      </p:custDataLst>
                    </p:nvPr>
                  </p:nvSpPr>
                  <p:spPr>
                    <a:xfrm>
                      <a:off x="2016" y="6271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38" name="矩形 2037"/>
                    <p:cNvSpPr/>
                    <p:nvPr>
                      <p:custDataLst>
                        <p:tags r:id="rId675"/>
                      </p:custDataLst>
                    </p:nvPr>
                  </p:nvSpPr>
                  <p:spPr>
                    <a:xfrm>
                      <a:off x="1288" y="6445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39" name="矩形 2038"/>
                    <p:cNvSpPr/>
                    <p:nvPr>
                      <p:custDataLst>
                        <p:tags r:id="rId676"/>
                      </p:custDataLst>
                    </p:nvPr>
                  </p:nvSpPr>
                  <p:spPr>
                    <a:xfrm>
                      <a:off x="1472" y="6445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40" name="矩形 2039"/>
                    <p:cNvSpPr/>
                    <p:nvPr>
                      <p:custDataLst>
                        <p:tags r:id="rId677"/>
                      </p:custDataLst>
                    </p:nvPr>
                  </p:nvSpPr>
                  <p:spPr>
                    <a:xfrm>
                      <a:off x="1472" y="5721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41" name="矩形 2040"/>
                    <p:cNvSpPr/>
                    <p:nvPr>
                      <p:custDataLst>
                        <p:tags r:id="rId678"/>
                      </p:custDataLst>
                    </p:nvPr>
                  </p:nvSpPr>
                  <p:spPr>
                    <a:xfrm>
                      <a:off x="1834" y="6445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42" name="矩形 2041"/>
                    <p:cNvSpPr/>
                    <p:nvPr>
                      <p:custDataLst>
                        <p:tags r:id="rId679"/>
                      </p:custDataLst>
                    </p:nvPr>
                  </p:nvSpPr>
                  <p:spPr>
                    <a:xfrm>
                      <a:off x="2016" y="6445"/>
                      <a:ext cx="180" cy="186"/>
                    </a:xfrm>
                    <a:prstGeom prst="rect">
                      <a:avLst/>
                    </a:prstGeom>
                    <a:solidFill>
                      <a:srgbClr val="CF9EFF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43" name="矩形 2042"/>
                    <p:cNvSpPr/>
                    <p:nvPr>
                      <p:custDataLst>
                        <p:tags r:id="rId680"/>
                      </p:custDataLst>
                    </p:nvPr>
                  </p:nvSpPr>
                  <p:spPr>
                    <a:xfrm>
                      <a:off x="2194" y="5721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44" name="矩形 2043"/>
                    <p:cNvSpPr/>
                    <p:nvPr>
                      <p:custDataLst>
                        <p:tags r:id="rId681"/>
                      </p:custDataLst>
                    </p:nvPr>
                  </p:nvSpPr>
                  <p:spPr>
                    <a:xfrm>
                      <a:off x="2194" y="5907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45" name="矩形 2044"/>
                    <p:cNvSpPr/>
                    <p:nvPr>
                      <p:custDataLst>
                        <p:tags r:id="rId682"/>
                      </p:custDataLst>
                    </p:nvPr>
                  </p:nvSpPr>
                  <p:spPr>
                    <a:xfrm>
                      <a:off x="2194" y="6084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46" name="矩形 2045"/>
                    <p:cNvSpPr/>
                    <p:nvPr>
                      <p:custDataLst>
                        <p:tags r:id="rId683"/>
                      </p:custDataLst>
                    </p:nvPr>
                  </p:nvSpPr>
                  <p:spPr>
                    <a:xfrm>
                      <a:off x="2194" y="6268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47" name="矩形 2046"/>
                    <p:cNvSpPr/>
                    <p:nvPr>
                      <p:custDataLst>
                        <p:tags r:id="rId684"/>
                      </p:custDataLst>
                    </p:nvPr>
                  </p:nvSpPr>
                  <p:spPr>
                    <a:xfrm>
                      <a:off x="2194" y="6442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48" name="矩形 2047"/>
                    <p:cNvSpPr/>
                    <p:nvPr>
                      <p:custDataLst>
                        <p:tags r:id="rId685"/>
                      </p:custDataLst>
                    </p:nvPr>
                  </p:nvSpPr>
                  <p:spPr>
                    <a:xfrm>
                      <a:off x="1654" y="6620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49" name="矩形 2048"/>
                    <p:cNvSpPr/>
                    <p:nvPr>
                      <p:custDataLst>
                        <p:tags r:id="rId686"/>
                      </p:custDataLst>
                    </p:nvPr>
                  </p:nvSpPr>
                  <p:spPr>
                    <a:xfrm>
                      <a:off x="1288" y="6620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50" name="矩形 2049"/>
                    <p:cNvSpPr/>
                    <p:nvPr>
                      <p:custDataLst>
                        <p:tags r:id="rId687"/>
                      </p:custDataLst>
                    </p:nvPr>
                  </p:nvSpPr>
                  <p:spPr>
                    <a:xfrm>
                      <a:off x="1470" y="6620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51" name="矩形 2050"/>
                    <p:cNvSpPr/>
                    <p:nvPr>
                      <p:custDataLst>
                        <p:tags r:id="rId688"/>
                      </p:custDataLst>
                    </p:nvPr>
                  </p:nvSpPr>
                  <p:spPr>
                    <a:xfrm>
                      <a:off x="1831" y="6620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52" name="矩形 2051"/>
                    <p:cNvSpPr/>
                    <p:nvPr>
                      <p:custDataLst>
                        <p:tags r:id="rId689"/>
                      </p:custDataLst>
                    </p:nvPr>
                  </p:nvSpPr>
                  <p:spPr>
                    <a:xfrm>
                      <a:off x="2016" y="6621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53" name="矩形 2052"/>
                    <p:cNvSpPr/>
                    <p:nvPr>
                      <p:custDataLst>
                        <p:tags r:id="rId690"/>
                      </p:custDataLst>
                    </p:nvPr>
                  </p:nvSpPr>
                  <p:spPr>
                    <a:xfrm>
                      <a:off x="2194" y="6620"/>
                      <a:ext cx="180" cy="186"/>
                    </a:xfrm>
                    <a:prstGeom prst="rect">
                      <a:avLst/>
                    </a:prstGeom>
                    <a:solidFill>
                      <a:srgbClr val="CF9EFF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54" name="矩形 2053"/>
                    <p:cNvSpPr/>
                    <p:nvPr>
                      <p:custDataLst>
                        <p:tags r:id="rId691"/>
                      </p:custDataLst>
                    </p:nvPr>
                  </p:nvSpPr>
                  <p:spPr>
                    <a:xfrm>
                      <a:off x="1837" y="7201"/>
                      <a:ext cx="180" cy="186"/>
                    </a:xfrm>
                    <a:prstGeom prst="rect">
                      <a:avLst/>
                    </a:prstGeom>
                    <a:solidFill>
                      <a:srgbClr val="F0F0D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55" name="矩形 2054"/>
                    <p:cNvSpPr/>
                    <p:nvPr>
                      <p:custDataLst>
                        <p:tags r:id="rId692"/>
                      </p:custDataLst>
                    </p:nvPr>
                  </p:nvSpPr>
                  <p:spPr>
                    <a:xfrm>
                      <a:off x="1297" y="7387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56" name="矩形 2055"/>
                    <p:cNvSpPr/>
                    <p:nvPr>
                      <p:custDataLst>
                        <p:tags r:id="rId693"/>
                      </p:custDataLst>
                    </p:nvPr>
                  </p:nvSpPr>
                  <p:spPr>
                    <a:xfrm>
                      <a:off x="1657" y="7201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57" name="矩形 2056"/>
                    <p:cNvSpPr/>
                    <p:nvPr>
                      <p:custDataLst>
                        <p:tags r:id="rId694"/>
                      </p:custDataLst>
                    </p:nvPr>
                  </p:nvSpPr>
                  <p:spPr>
                    <a:xfrm>
                      <a:off x="1297" y="7201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58" name="矩形 2057"/>
                    <p:cNvSpPr/>
                    <p:nvPr>
                      <p:custDataLst>
                        <p:tags r:id="rId695"/>
                      </p:custDataLst>
                    </p:nvPr>
                  </p:nvSpPr>
                  <p:spPr>
                    <a:xfrm>
                      <a:off x="2017" y="7201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59" name="矩形 2058"/>
                    <p:cNvSpPr/>
                    <p:nvPr>
                      <p:custDataLst>
                        <p:tags r:id="rId696"/>
                      </p:custDataLst>
                    </p:nvPr>
                  </p:nvSpPr>
                  <p:spPr>
                    <a:xfrm>
                      <a:off x="2017" y="7387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60" name="矩形 2059"/>
                    <p:cNvSpPr/>
                    <p:nvPr>
                      <p:custDataLst>
                        <p:tags r:id="rId697"/>
                      </p:custDataLst>
                    </p:nvPr>
                  </p:nvSpPr>
                  <p:spPr>
                    <a:xfrm>
                      <a:off x="1837" y="7573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61" name="矩形 2060"/>
                    <p:cNvSpPr/>
                    <p:nvPr>
                      <p:custDataLst>
                        <p:tags r:id="rId698"/>
                      </p:custDataLst>
                    </p:nvPr>
                  </p:nvSpPr>
                  <p:spPr>
                    <a:xfrm>
                      <a:off x="1477" y="7945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62" name="矩形 2061"/>
                    <p:cNvSpPr/>
                    <p:nvPr>
                      <p:custDataLst>
                        <p:tags r:id="rId699"/>
                      </p:custDataLst>
                    </p:nvPr>
                  </p:nvSpPr>
                  <p:spPr>
                    <a:xfrm>
                      <a:off x="1657" y="7387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63" name="矩形 2062"/>
                    <p:cNvSpPr/>
                    <p:nvPr>
                      <p:custDataLst>
                        <p:tags r:id="rId700"/>
                      </p:custDataLst>
                    </p:nvPr>
                  </p:nvSpPr>
                  <p:spPr>
                    <a:xfrm>
                      <a:off x="2017" y="7573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64" name="矩形 2063"/>
                    <p:cNvSpPr/>
                    <p:nvPr>
                      <p:custDataLst>
                        <p:tags r:id="rId701"/>
                      </p:custDataLst>
                    </p:nvPr>
                  </p:nvSpPr>
                  <p:spPr>
                    <a:xfrm>
                      <a:off x="1477" y="7759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65" name="矩形 2064"/>
                    <p:cNvSpPr/>
                    <p:nvPr>
                      <p:custDataLst>
                        <p:tags r:id="rId702"/>
                      </p:custDataLst>
                    </p:nvPr>
                  </p:nvSpPr>
                  <p:spPr>
                    <a:xfrm>
                      <a:off x="1297" y="7945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66" name="矩形 2065"/>
                    <p:cNvSpPr/>
                    <p:nvPr>
                      <p:custDataLst>
                        <p:tags r:id="rId703"/>
                      </p:custDataLst>
                    </p:nvPr>
                  </p:nvSpPr>
                  <p:spPr>
                    <a:xfrm>
                      <a:off x="1477" y="7387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67" name="矩形 2066"/>
                    <p:cNvSpPr/>
                    <p:nvPr>
                      <p:custDataLst>
                        <p:tags r:id="rId704"/>
                      </p:custDataLst>
                    </p:nvPr>
                  </p:nvSpPr>
                  <p:spPr>
                    <a:xfrm>
                      <a:off x="1657" y="7573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68" name="矩形 2067"/>
                    <p:cNvSpPr/>
                    <p:nvPr>
                      <p:custDataLst>
                        <p:tags r:id="rId705"/>
                      </p:custDataLst>
                    </p:nvPr>
                  </p:nvSpPr>
                  <p:spPr>
                    <a:xfrm>
                      <a:off x="1297" y="7759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69" name="矩形 2068"/>
                    <p:cNvSpPr/>
                    <p:nvPr>
                      <p:custDataLst>
                        <p:tags r:id="rId706"/>
                      </p:custDataLst>
                    </p:nvPr>
                  </p:nvSpPr>
                  <p:spPr>
                    <a:xfrm>
                      <a:off x="1837" y="7759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70" name="矩形 2069"/>
                    <p:cNvSpPr/>
                    <p:nvPr>
                      <p:custDataLst>
                        <p:tags r:id="rId707"/>
                      </p:custDataLst>
                    </p:nvPr>
                  </p:nvSpPr>
                  <p:spPr>
                    <a:xfrm>
                      <a:off x="1297" y="7573"/>
                      <a:ext cx="180" cy="186"/>
                    </a:xfrm>
                    <a:prstGeom prst="rect">
                      <a:avLst/>
                    </a:prstGeom>
                    <a:solidFill>
                      <a:srgbClr val="F0F0D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71" name="矩形 2070"/>
                    <p:cNvSpPr/>
                    <p:nvPr>
                      <p:custDataLst>
                        <p:tags r:id="rId708"/>
                      </p:custDataLst>
                    </p:nvPr>
                  </p:nvSpPr>
                  <p:spPr>
                    <a:xfrm>
                      <a:off x="2017" y="7759"/>
                      <a:ext cx="180" cy="186"/>
                    </a:xfrm>
                    <a:prstGeom prst="rect">
                      <a:avLst/>
                    </a:prstGeom>
                    <a:solidFill>
                      <a:srgbClr val="F0F0D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72" name="矩形 2071"/>
                    <p:cNvSpPr/>
                    <p:nvPr>
                      <p:custDataLst>
                        <p:tags r:id="rId709"/>
                      </p:custDataLst>
                    </p:nvPr>
                  </p:nvSpPr>
                  <p:spPr>
                    <a:xfrm>
                      <a:off x="1835" y="7945"/>
                      <a:ext cx="180" cy="186"/>
                    </a:xfrm>
                    <a:prstGeom prst="rect">
                      <a:avLst/>
                    </a:prstGeom>
                    <a:solidFill>
                      <a:srgbClr val="F0F0D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73" name="矩形 2072"/>
                    <p:cNvSpPr/>
                    <p:nvPr>
                      <p:custDataLst>
                        <p:tags r:id="rId710"/>
                      </p:custDataLst>
                    </p:nvPr>
                  </p:nvSpPr>
                  <p:spPr>
                    <a:xfrm>
                      <a:off x="1655" y="7945"/>
                      <a:ext cx="180" cy="186"/>
                    </a:xfrm>
                    <a:prstGeom prst="rect">
                      <a:avLst/>
                    </a:prstGeom>
                    <a:solidFill>
                      <a:srgbClr val="F0F0D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74" name="矩形 2073"/>
                    <p:cNvSpPr/>
                    <p:nvPr>
                      <p:custDataLst>
                        <p:tags r:id="rId711"/>
                      </p:custDataLst>
                    </p:nvPr>
                  </p:nvSpPr>
                  <p:spPr>
                    <a:xfrm>
                      <a:off x="1837" y="7387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75" name="矩形 2074"/>
                    <p:cNvSpPr/>
                    <p:nvPr>
                      <p:custDataLst>
                        <p:tags r:id="rId712"/>
                      </p:custDataLst>
                    </p:nvPr>
                  </p:nvSpPr>
                  <p:spPr>
                    <a:xfrm>
                      <a:off x="1477" y="7573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76" name="矩形 2075"/>
                    <p:cNvSpPr/>
                    <p:nvPr>
                      <p:custDataLst>
                        <p:tags r:id="rId713"/>
                      </p:custDataLst>
                    </p:nvPr>
                  </p:nvSpPr>
                  <p:spPr>
                    <a:xfrm>
                      <a:off x="1657" y="7759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77" name="矩形 2076"/>
                    <p:cNvSpPr/>
                    <p:nvPr>
                      <p:custDataLst>
                        <p:tags r:id="rId714"/>
                      </p:custDataLst>
                    </p:nvPr>
                  </p:nvSpPr>
                  <p:spPr>
                    <a:xfrm>
                      <a:off x="2017" y="7945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78" name="矩形 2077"/>
                    <p:cNvSpPr/>
                    <p:nvPr>
                      <p:custDataLst>
                        <p:tags r:id="rId715"/>
                      </p:custDataLst>
                    </p:nvPr>
                  </p:nvSpPr>
                  <p:spPr>
                    <a:xfrm>
                      <a:off x="1477" y="7201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79" name="矩形 2078"/>
                    <p:cNvSpPr/>
                    <p:nvPr>
                      <p:custDataLst>
                        <p:tags r:id="rId716"/>
                      </p:custDataLst>
                    </p:nvPr>
                  </p:nvSpPr>
                  <p:spPr>
                    <a:xfrm>
                      <a:off x="2015" y="8131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0" name="矩形 2079"/>
                    <p:cNvSpPr/>
                    <p:nvPr>
                      <p:custDataLst>
                        <p:tags r:id="rId717"/>
                      </p:custDataLst>
                    </p:nvPr>
                  </p:nvSpPr>
                  <p:spPr>
                    <a:xfrm>
                      <a:off x="1840" y="8131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1" name="矩形 2080"/>
                    <p:cNvSpPr/>
                    <p:nvPr>
                      <p:custDataLst>
                        <p:tags r:id="rId718"/>
                      </p:custDataLst>
                    </p:nvPr>
                  </p:nvSpPr>
                  <p:spPr>
                    <a:xfrm>
                      <a:off x="1297" y="8131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2" name="矩形 2081"/>
                    <p:cNvSpPr/>
                    <p:nvPr>
                      <p:custDataLst>
                        <p:tags r:id="rId719"/>
                      </p:custDataLst>
                    </p:nvPr>
                  </p:nvSpPr>
                  <p:spPr>
                    <a:xfrm>
                      <a:off x="2197" y="7387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3" name="矩形 2082"/>
                    <p:cNvSpPr/>
                    <p:nvPr>
                      <p:custDataLst>
                        <p:tags r:id="rId720"/>
                      </p:custDataLst>
                    </p:nvPr>
                  </p:nvSpPr>
                  <p:spPr>
                    <a:xfrm>
                      <a:off x="1477" y="8131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4" name="矩形 2083"/>
                    <p:cNvSpPr/>
                    <p:nvPr>
                      <p:custDataLst>
                        <p:tags r:id="rId721"/>
                      </p:custDataLst>
                    </p:nvPr>
                  </p:nvSpPr>
                  <p:spPr>
                    <a:xfrm>
                      <a:off x="2197" y="7759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5" name="矩形 2084"/>
                    <p:cNvSpPr/>
                    <p:nvPr>
                      <p:custDataLst>
                        <p:tags r:id="rId722"/>
                      </p:custDataLst>
                    </p:nvPr>
                  </p:nvSpPr>
                  <p:spPr>
                    <a:xfrm>
                      <a:off x="2197" y="7201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6" name="矩形 2085"/>
                    <p:cNvSpPr/>
                    <p:nvPr>
                      <p:custDataLst>
                        <p:tags r:id="rId723"/>
                      </p:custDataLst>
                    </p:nvPr>
                  </p:nvSpPr>
                  <p:spPr>
                    <a:xfrm>
                      <a:off x="2197" y="8131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7" name="矩形 2086"/>
                    <p:cNvSpPr/>
                    <p:nvPr>
                      <p:custDataLst>
                        <p:tags r:id="rId724"/>
                      </p:custDataLst>
                    </p:nvPr>
                  </p:nvSpPr>
                  <p:spPr>
                    <a:xfrm>
                      <a:off x="2197" y="7945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8" name="矩形 2087"/>
                    <p:cNvSpPr/>
                    <p:nvPr>
                      <p:custDataLst>
                        <p:tags r:id="rId725"/>
                      </p:custDataLst>
                    </p:nvPr>
                  </p:nvSpPr>
                  <p:spPr>
                    <a:xfrm>
                      <a:off x="1655" y="8131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89" name="矩形 2088"/>
                    <p:cNvSpPr/>
                    <p:nvPr>
                      <p:custDataLst>
                        <p:tags r:id="rId726"/>
                      </p:custDataLst>
                    </p:nvPr>
                  </p:nvSpPr>
                  <p:spPr>
                    <a:xfrm>
                      <a:off x="2197" y="7573"/>
                      <a:ext cx="180" cy="186"/>
                    </a:xfrm>
                    <a:prstGeom prst="rect">
                      <a:avLst/>
                    </a:prstGeom>
                    <a:solidFill>
                      <a:srgbClr val="F0F0D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0" name="矩形 2089"/>
                    <p:cNvSpPr/>
                    <p:nvPr>
                      <p:custDataLst>
                        <p:tags r:id="rId727"/>
                      </p:custDataLst>
                    </p:nvPr>
                  </p:nvSpPr>
                  <p:spPr>
                    <a:xfrm>
                      <a:off x="1650" y="8665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1" name="矩形 2090"/>
                    <p:cNvSpPr/>
                    <p:nvPr>
                      <p:custDataLst>
                        <p:tags r:id="rId728"/>
                      </p:custDataLst>
                    </p:nvPr>
                  </p:nvSpPr>
                  <p:spPr>
                    <a:xfrm>
                      <a:off x="1830" y="8665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2" name="矩形 2091"/>
                    <p:cNvSpPr/>
                    <p:nvPr>
                      <p:custDataLst>
                        <p:tags r:id="rId729"/>
                      </p:custDataLst>
                    </p:nvPr>
                  </p:nvSpPr>
                  <p:spPr>
                    <a:xfrm>
                      <a:off x="1470" y="8665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3" name="矩形 2092"/>
                    <p:cNvSpPr/>
                    <p:nvPr>
                      <p:custDataLst>
                        <p:tags r:id="rId730"/>
                      </p:custDataLst>
                    </p:nvPr>
                  </p:nvSpPr>
                  <p:spPr>
                    <a:xfrm>
                      <a:off x="1290" y="8665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4" name="矩形 2093"/>
                    <p:cNvSpPr/>
                    <p:nvPr>
                      <p:custDataLst>
                        <p:tags r:id="rId731"/>
                      </p:custDataLst>
                    </p:nvPr>
                  </p:nvSpPr>
                  <p:spPr>
                    <a:xfrm>
                      <a:off x="1470" y="8851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5" name="矩形 2094"/>
                    <p:cNvSpPr/>
                    <p:nvPr>
                      <p:custDataLst>
                        <p:tags r:id="rId732"/>
                      </p:custDataLst>
                    </p:nvPr>
                  </p:nvSpPr>
                  <p:spPr>
                    <a:xfrm>
                      <a:off x="1830" y="8851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6" name="矩形 2095"/>
                    <p:cNvSpPr/>
                    <p:nvPr>
                      <p:custDataLst>
                        <p:tags r:id="rId733"/>
                      </p:custDataLst>
                    </p:nvPr>
                  </p:nvSpPr>
                  <p:spPr>
                    <a:xfrm>
                      <a:off x="1830" y="9037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7" name="矩形 2096"/>
                    <p:cNvSpPr/>
                    <p:nvPr>
                      <p:custDataLst>
                        <p:tags r:id="rId734"/>
                      </p:custDataLst>
                    </p:nvPr>
                  </p:nvSpPr>
                  <p:spPr>
                    <a:xfrm>
                      <a:off x="2190" y="9037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8" name="矩形 2097"/>
                    <p:cNvSpPr/>
                    <p:nvPr>
                      <p:custDataLst>
                        <p:tags r:id="rId735"/>
                      </p:custDataLst>
                    </p:nvPr>
                  </p:nvSpPr>
                  <p:spPr>
                    <a:xfrm>
                      <a:off x="2010" y="8851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99" name="矩形 2098"/>
                    <p:cNvSpPr/>
                    <p:nvPr>
                      <p:custDataLst>
                        <p:tags r:id="rId736"/>
                      </p:custDataLst>
                    </p:nvPr>
                  </p:nvSpPr>
                  <p:spPr>
                    <a:xfrm>
                      <a:off x="1290" y="8851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00" name="矩形 2099"/>
                    <p:cNvSpPr/>
                    <p:nvPr>
                      <p:custDataLst>
                        <p:tags r:id="rId737"/>
                      </p:custDataLst>
                    </p:nvPr>
                  </p:nvSpPr>
                  <p:spPr>
                    <a:xfrm>
                      <a:off x="2190" y="8665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01" name="矩形 2100"/>
                    <p:cNvSpPr/>
                    <p:nvPr>
                      <p:custDataLst>
                        <p:tags r:id="rId738"/>
                      </p:custDataLst>
                    </p:nvPr>
                  </p:nvSpPr>
                  <p:spPr>
                    <a:xfrm>
                      <a:off x="1470" y="9037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02" name="矩形 2101"/>
                    <p:cNvSpPr/>
                    <p:nvPr>
                      <p:custDataLst>
                        <p:tags r:id="rId739"/>
                      </p:custDataLst>
                    </p:nvPr>
                  </p:nvSpPr>
                  <p:spPr>
                    <a:xfrm>
                      <a:off x="2010" y="9037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03" name="矩形 2102"/>
                    <p:cNvSpPr/>
                    <p:nvPr>
                      <p:custDataLst>
                        <p:tags r:id="rId740"/>
                      </p:custDataLst>
                    </p:nvPr>
                  </p:nvSpPr>
                  <p:spPr>
                    <a:xfrm>
                      <a:off x="2190" y="9223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04" name="矩形 2103"/>
                    <p:cNvSpPr/>
                    <p:nvPr>
                      <p:custDataLst>
                        <p:tags r:id="rId741"/>
                      </p:custDataLst>
                    </p:nvPr>
                  </p:nvSpPr>
                  <p:spPr>
                    <a:xfrm>
                      <a:off x="2010" y="8665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05" name="矩形 2104"/>
                    <p:cNvSpPr/>
                    <p:nvPr>
                      <p:custDataLst>
                        <p:tags r:id="rId742"/>
                      </p:custDataLst>
                    </p:nvPr>
                  </p:nvSpPr>
                  <p:spPr>
                    <a:xfrm>
                      <a:off x="1650" y="8851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06" name="矩形 2105"/>
                    <p:cNvSpPr/>
                    <p:nvPr>
                      <p:custDataLst>
                        <p:tags r:id="rId743"/>
                      </p:custDataLst>
                    </p:nvPr>
                  </p:nvSpPr>
                  <p:spPr>
                    <a:xfrm>
                      <a:off x="1650" y="9037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07" name="矩形 2106"/>
                    <p:cNvSpPr/>
                    <p:nvPr>
                      <p:custDataLst>
                        <p:tags r:id="rId744"/>
                      </p:custDataLst>
                    </p:nvPr>
                  </p:nvSpPr>
                  <p:spPr>
                    <a:xfrm>
                      <a:off x="1470" y="9223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08" name="矩形 2107"/>
                    <p:cNvSpPr/>
                    <p:nvPr>
                      <p:custDataLst>
                        <p:tags r:id="rId745"/>
                      </p:custDataLst>
                    </p:nvPr>
                  </p:nvSpPr>
                  <p:spPr>
                    <a:xfrm>
                      <a:off x="1830" y="9223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09" name="矩形 2108"/>
                    <p:cNvSpPr/>
                    <p:nvPr>
                      <p:custDataLst>
                        <p:tags r:id="rId746"/>
                      </p:custDataLst>
                    </p:nvPr>
                  </p:nvSpPr>
                  <p:spPr>
                    <a:xfrm>
                      <a:off x="2190" y="8851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10" name="矩形 2109"/>
                    <p:cNvSpPr/>
                    <p:nvPr>
                      <p:custDataLst>
                        <p:tags r:id="rId747"/>
                      </p:custDataLst>
                    </p:nvPr>
                  </p:nvSpPr>
                  <p:spPr>
                    <a:xfrm>
                      <a:off x="1290" y="9037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11" name="矩形 2110"/>
                    <p:cNvSpPr/>
                    <p:nvPr>
                      <p:custDataLst>
                        <p:tags r:id="rId748"/>
                      </p:custDataLst>
                    </p:nvPr>
                  </p:nvSpPr>
                  <p:spPr>
                    <a:xfrm>
                      <a:off x="1650" y="9223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12" name="矩形 2111"/>
                    <p:cNvSpPr/>
                    <p:nvPr>
                      <p:custDataLst>
                        <p:tags r:id="rId749"/>
                      </p:custDataLst>
                    </p:nvPr>
                  </p:nvSpPr>
                  <p:spPr>
                    <a:xfrm>
                      <a:off x="2010" y="9223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13" name="矩形 2112"/>
                    <p:cNvSpPr/>
                    <p:nvPr>
                      <p:custDataLst>
                        <p:tags r:id="rId750"/>
                      </p:custDataLst>
                    </p:nvPr>
                  </p:nvSpPr>
                  <p:spPr>
                    <a:xfrm>
                      <a:off x="1290" y="9223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14" name="矩形 2113"/>
                    <p:cNvSpPr/>
                    <p:nvPr>
                      <p:custDataLst>
                        <p:tags r:id="rId751"/>
                      </p:custDataLst>
                    </p:nvPr>
                  </p:nvSpPr>
                  <p:spPr>
                    <a:xfrm>
                      <a:off x="1470" y="9592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15" name="矩形 2114"/>
                    <p:cNvSpPr/>
                    <p:nvPr>
                      <p:custDataLst>
                        <p:tags r:id="rId752"/>
                      </p:custDataLst>
                    </p:nvPr>
                  </p:nvSpPr>
                  <p:spPr>
                    <a:xfrm>
                      <a:off x="1830" y="9592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16" name="矩形 2115"/>
                    <p:cNvSpPr/>
                    <p:nvPr>
                      <p:custDataLst>
                        <p:tags r:id="rId753"/>
                      </p:custDataLst>
                    </p:nvPr>
                  </p:nvSpPr>
                  <p:spPr>
                    <a:xfrm>
                      <a:off x="2190" y="9406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17" name="矩形 2116"/>
                    <p:cNvSpPr/>
                    <p:nvPr>
                      <p:custDataLst>
                        <p:tags r:id="rId754"/>
                      </p:custDataLst>
                    </p:nvPr>
                  </p:nvSpPr>
                  <p:spPr>
                    <a:xfrm>
                      <a:off x="1470" y="9409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18" name="矩形 2117"/>
                    <p:cNvSpPr/>
                    <p:nvPr>
                      <p:custDataLst>
                        <p:tags r:id="rId755"/>
                      </p:custDataLst>
                    </p:nvPr>
                  </p:nvSpPr>
                  <p:spPr>
                    <a:xfrm>
                      <a:off x="1830" y="9406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19" name="矩形 2118"/>
                    <p:cNvSpPr/>
                    <p:nvPr>
                      <p:custDataLst>
                        <p:tags r:id="rId756"/>
                      </p:custDataLst>
                    </p:nvPr>
                  </p:nvSpPr>
                  <p:spPr>
                    <a:xfrm>
                      <a:off x="2010" y="9592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20" name="矩形 2119"/>
                    <p:cNvSpPr/>
                    <p:nvPr>
                      <p:custDataLst>
                        <p:tags r:id="rId757"/>
                      </p:custDataLst>
                    </p:nvPr>
                  </p:nvSpPr>
                  <p:spPr>
                    <a:xfrm>
                      <a:off x="1650" y="9406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21" name="矩形 2120"/>
                    <p:cNvSpPr/>
                    <p:nvPr>
                      <p:custDataLst>
                        <p:tags r:id="rId758"/>
                      </p:custDataLst>
                    </p:nvPr>
                  </p:nvSpPr>
                  <p:spPr>
                    <a:xfrm>
                      <a:off x="2010" y="9406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22" name="矩形 2121"/>
                    <p:cNvSpPr/>
                    <p:nvPr>
                      <p:custDataLst>
                        <p:tags r:id="rId759"/>
                      </p:custDataLst>
                    </p:nvPr>
                  </p:nvSpPr>
                  <p:spPr>
                    <a:xfrm>
                      <a:off x="2189" y="9592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23" name="矩形 2122"/>
                    <p:cNvSpPr/>
                    <p:nvPr>
                      <p:custDataLst>
                        <p:tags r:id="rId760"/>
                      </p:custDataLst>
                    </p:nvPr>
                  </p:nvSpPr>
                  <p:spPr>
                    <a:xfrm>
                      <a:off x="1290" y="9592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24" name="矩形 2123"/>
                    <p:cNvSpPr/>
                    <p:nvPr>
                      <p:custDataLst>
                        <p:tags r:id="rId761"/>
                      </p:custDataLst>
                    </p:nvPr>
                  </p:nvSpPr>
                  <p:spPr>
                    <a:xfrm>
                      <a:off x="1650" y="9592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25" name="矩形 2124"/>
                    <p:cNvSpPr/>
                    <p:nvPr>
                      <p:custDataLst>
                        <p:tags r:id="rId762"/>
                      </p:custDataLst>
                    </p:nvPr>
                  </p:nvSpPr>
                  <p:spPr>
                    <a:xfrm>
                      <a:off x="1290" y="9409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26" name="矩形 2125"/>
                    <p:cNvSpPr/>
                    <p:nvPr>
                      <p:custDataLst>
                        <p:tags r:id="rId763"/>
                      </p:custDataLst>
                    </p:nvPr>
                  </p:nvSpPr>
                  <p:spPr>
                    <a:xfrm>
                      <a:off x="9740" y="6206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27" name="矩形 2126"/>
                    <p:cNvSpPr/>
                    <p:nvPr>
                      <p:custDataLst>
                        <p:tags r:id="rId764"/>
                      </p:custDataLst>
                    </p:nvPr>
                  </p:nvSpPr>
                  <p:spPr>
                    <a:xfrm>
                      <a:off x="9194" y="6206"/>
                      <a:ext cx="180" cy="186"/>
                    </a:xfrm>
                    <a:prstGeom prst="rect">
                      <a:avLst/>
                    </a:prstGeom>
                    <a:solidFill>
                      <a:srgbClr val="CF9EFF">
                        <a:alpha val="49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28" name="矩形 2127"/>
                    <p:cNvSpPr/>
                    <p:nvPr>
                      <p:custDataLst>
                        <p:tags r:id="rId765"/>
                      </p:custDataLst>
                    </p:nvPr>
                  </p:nvSpPr>
                  <p:spPr>
                    <a:xfrm>
                      <a:off x="9194" y="6387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29" name="矩形 2128"/>
                    <p:cNvSpPr/>
                    <p:nvPr>
                      <p:custDataLst>
                        <p:tags r:id="rId766"/>
                      </p:custDataLst>
                    </p:nvPr>
                  </p:nvSpPr>
                  <p:spPr>
                    <a:xfrm>
                      <a:off x="9740" y="6387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30" name="矩形 2129"/>
                    <p:cNvSpPr/>
                    <p:nvPr>
                      <p:custDataLst>
                        <p:tags r:id="rId767"/>
                      </p:custDataLst>
                    </p:nvPr>
                  </p:nvSpPr>
                  <p:spPr>
                    <a:xfrm>
                      <a:off x="9555" y="6922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31" name="矩形 2130"/>
                    <p:cNvSpPr/>
                    <p:nvPr>
                      <p:custDataLst>
                        <p:tags r:id="rId768"/>
                      </p:custDataLst>
                    </p:nvPr>
                  </p:nvSpPr>
                  <p:spPr>
                    <a:xfrm>
                      <a:off x="9555" y="6206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32" name="矩形 2131"/>
                    <p:cNvSpPr/>
                    <p:nvPr>
                      <p:custDataLst>
                        <p:tags r:id="rId769"/>
                      </p:custDataLst>
                    </p:nvPr>
                  </p:nvSpPr>
                  <p:spPr>
                    <a:xfrm>
                      <a:off x="9378" y="6569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33" name="矩形 2132"/>
                    <p:cNvSpPr/>
                    <p:nvPr>
                      <p:custDataLst>
                        <p:tags r:id="rId770"/>
                      </p:custDataLst>
                    </p:nvPr>
                  </p:nvSpPr>
                  <p:spPr>
                    <a:xfrm>
                      <a:off x="9194" y="6572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34" name="矩形 2133"/>
                    <p:cNvSpPr/>
                    <p:nvPr>
                      <p:custDataLst>
                        <p:tags r:id="rId771"/>
                      </p:custDataLst>
                    </p:nvPr>
                  </p:nvSpPr>
                  <p:spPr>
                    <a:xfrm>
                      <a:off x="9740" y="6756"/>
                      <a:ext cx="180" cy="186"/>
                    </a:xfrm>
                    <a:prstGeom prst="rect">
                      <a:avLst/>
                    </a:prstGeom>
                    <a:solidFill>
                      <a:srgbClr val="CF9EFF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35" name="矩形 2134"/>
                    <p:cNvSpPr/>
                    <p:nvPr>
                      <p:custDataLst>
                        <p:tags r:id="rId772"/>
                      </p:custDataLst>
                    </p:nvPr>
                  </p:nvSpPr>
                  <p:spPr>
                    <a:xfrm>
                      <a:off x="9922" y="6206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36" name="矩形 2135"/>
                    <p:cNvSpPr/>
                    <p:nvPr>
                      <p:custDataLst>
                        <p:tags r:id="rId773"/>
                      </p:custDataLst>
                    </p:nvPr>
                  </p:nvSpPr>
                  <p:spPr>
                    <a:xfrm>
                      <a:off x="9922" y="6387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37" name="矩形 2136"/>
                    <p:cNvSpPr/>
                    <p:nvPr>
                      <p:custDataLst>
                        <p:tags r:id="rId774"/>
                      </p:custDataLst>
                    </p:nvPr>
                  </p:nvSpPr>
                  <p:spPr>
                    <a:xfrm>
                      <a:off x="9922" y="6572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38" name="矩形 2137"/>
                    <p:cNvSpPr/>
                    <p:nvPr>
                      <p:custDataLst>
                        <p:tags r:id="rId775"/>
                      </p:custDataLst>
                    </p:nvPr>
                  </p:nvSpPr>
                  <p:spPr>
                    <a:xfrm>
                      <a:off x="9378" y="6752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39" name="矩形 2138"/>
                    <p:cNvSpPr/>
                    <p:nvPr>
                      <p:custDataLst>
                        <p:tags r:id="rId776"/>
                      </p:custDataLst>
                    </p:nvPr>
                  </p:nvSpPr>
                  <p:spPr>
                    <a:xfrm>
                      <a:off x="9555" y="6737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40" name="矩形 2139"/>
                    <p:cNvSpPr/>
                    <p:nvPr>
                      <p:custDataLst>
                        <p:tags r:id="rId777"/>
                      </p:custDataLst>
                    </p:nvPr>
                  </p:nvSpPr>
                  <p:spPr>
                    <a:xfrm>
                      <a:off x="9375" y="6387"/>
                      <a:ext cx="180" cy="186"/>
                    </a:xfrm>
                    <a:prstGeom prst="rect">
                      <a:avLst/>
                    </a:prstGeom>
                    <a:solidFill>
                      <a:srgbClr val="CF9EFF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41" name="矩形 2140"/>
                    <p:cNvSpPr/>
                    <p:nvPr>
                      <p:custDataLst>
                        <p:tags r:id="rId778"/>
                      </p:custDataLst>
                    </p:nvPr>
                  </p:nvSpPr>
                  <p:spPr>
                    <a:xfrm>
                      <a:off x="9555" y="6575"/>
                      <a:ext cx="180" cy="186"/>
                    </a:xfrm>
                    <a:prstGeom prst="rect">
                      <a:avLst/>
                    </a:prstGeom>
                    <a:solidFill>
                      <a:srgbClr val="CF9EFF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42" name="矩形 2141"/>
                    <p:cNvSpPr/>
                    <p:nvPr>
                      <p:custDataLst>
                        <p:tags r:id="rId779"/>
                      </p:custDataLst>
                    </p:nvPr>
                  </p:nvSpPr>
                  <p:spPr>
                    <a:xfrm>
                      <a:off x="9736" y="6572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43" name="矩形 2142"/>
                    <p:cNvSpPr/>
                    <p:nvPr>
                      <p:custDataLst>
                        <p:tags r:id="rId780"/>
                      </p:custDataLst>
                    </p:nvPr>
                  </p:nvSpPr>
                  <p:spPr>
                    <a:xfrm>
                      <a:off x="9194" y="6752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44" name="矩形 2143"/>
                    <p:cNvSpPr/>
                    <p:nvPr>
                      <p:custDataLst>
                        <p:tags r:id="rId781"/>
                      </p:custDataLst>
                    </p:nvPr>
                  </p:nvSpPr>
                  <p:spPr>
                    <a:xfrm>
                      <a:off x="9555" y="6389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45" name="矩形 2144"/>
                    <p:cNvSpPr/>
                    <p:nvPr>
                      <p:custDataLst>
                        <p:tags r:id="rId782"/>
                      </p:custDataLst>
                    </p:nvPr>
                  </p:nvSpPr>
                  <p:spPr>
                    <a:xfrm>
                      <a:off x="9922" y="6756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46" name="矩形 2145"/>
                    <p:cNvSpPr/>
                    <p:nvPr>
                      <p:custDataLst>
                        <p:tags r:id="rId783"/>
                      </p:custDataLst>
                    </p:nvPr>
                  </p:nvSpPr>
                  <p:spPr>
                    <a:xfrm>
                      <a:off x="9194" y="6930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47" name="矩形 2146"/>
                    <p:cNvSpPr/>
                    <p:nvPr>
                      <p:custDataLst>
                        <p:tags r:id="rId784"/>
                      </p:custDataLst>
                    </p:nvPr>
                  </p:nvSpPr>
                  <p:spPr>
                    <a:xfrm>
                      <a:off x="9378" y="6930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48" name="矩形 2147"/>
                    <p:cNvSpPr/>
                    <p:nvPr>
                      <p:custDataLst>
                        <p:tags r:id="rId785"/>
                      </p:custDataLst>
                    </p:nvPr>
                  </p:nvSpPr>
                  <p:spPr>
                    <a:xfrm>
                      <a:off x="9378" y="6206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49" name="矩形 2148"/>
                    <p:cNvSpPr/>
                    <p:nvPr>
                      <p:custDataLst>
                        <p:tags r:id="rId786"/>
                      </p:custDataLst>
                    </p:nvPr>
                  </p:nvSpPr>
                  <p:spPr>
                    <a:xfrm>
                      <a:off x="9740" y="6930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50" name="矩形 2149"/>
                    <p:cNvSpPr/>
                    <p:nvPr>
                      <p:custDataLst>
                        <p:tags r:id="rId787"/>
                      </p:custDataLst>
                    </p:nvPr>
                  </p:nvSpPr>
                  <p:spPr>
                    <a:xfrm>
                      <a:off x="9922" y="6930"/>
                      <a:ext cx="180" cy="186"/>
                    </a:xfrm>
                    <a:prstGeom prst="rect">
                      <a:avLst/>
                    </a:prstGeom>
                    <a:solidFill>
                      <a:srgbClr val="CF9EFF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51" name="矩形 2150"/>
                    <p:cNvSpPr/>
                    <p:nvPr>
                      <p:custDataLst>
                        <p:tags r:id="rId788"/>
                      </p:custDataLst>
                    </p:nvPr>
                  </p:nvSpPr>
                  <p:spPr>
                    <a:xfrm>
                      <a:off x="10100" y="6206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52" name="矩形 2151"/>
                    <p:cNvSpPr/>
                    <p:nvPr>
                      <p:custDataLst>
                        <p:tags r:id="rId789"/>
                      </p:custDataLst>
                    </p:nvPr>
                  </p:nvSpPr>
                  <p:spPr>
                    <a:xfrm>
                      <a:off x="10100" y="6392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53" name="矩形 2152"/>
                    <p:cNvSpPr/>
                    <p:nvPr>
                      <p:custDataLst>
                        <p:tags r:id="rId790"/>
                      </p:custDataLst>
                    </p:nvPr>
                  </p:nvSpPr>
                  <p:spPr>
                    <a:xfrm>
                      <a:off x="10100" y="6569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54" name="矩形 2153"/>
                    <p:cNvSpPr/>
                    <p:nvPr>
                      <p:custDataLst>
                        <p:tags r:id="rId791"/>
                      </p:custDataLst>
                    </p:nvPr>
                  </p:nvSpPr>
                  <p:spPr>
                    <a:xfrm>
                      <a:off x="10100" y="6753"/>
                      <a:ext cx="180" cy="18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55" name="矩形 2154"/>
                    <p:cNvSpPr/>
                    <p:nvPr>
                      <p:custDataLst>
                        <p:tags r:id="rId792"/>
                      </p:custDataLst>
                    </p:nvPr>
                  </p:nvSpPr>
                  <p:spPr>
                    <a:xfrm>
                      <a:off x="10100" y="6927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56" name="矩形 2155"/>
                    <p:cNvSpPr/>
                    <p:nvPr>
                      <p:custDataLst>
                        <p:tags r:id="rId793"/>
                      </p:custDataLst>
                    </p:nvPr>
                  </p:nvSpPr>
                  <p:spPr>
                    <a:xfrm>
                      <a:off x="9560" y="7105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57" name="矩形 2156"/>
                    <p:cNvSpPr/>
                    <p:nvPr>
                      <p:custDataLst>
                        <p:tags r:id="rId794"/>
                      </p:custDataLst>
                    </p:nvPr>
                  </p:nvSpPr>
                  <p:spPr>
                    <a:xfrm>
                      <a:off x="9194" y="7105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58" name="矩形 2157"/>
                    <p:cNvSpPr/>
                    <p:nvPr>
                      <p:custDataLst>
                        <p:tags r:id="rId795"/>
                      </p:custDataLst>
                    </p:nvPr>
                  </p:nvSpPr>
                  <p:spPr>
                    <a:xfrm>
                      <a:off x="9376" y="7105"/>
                      <a:ext cx="180" cy="186"/>
                    </a:xfrm>
                    <a:prstGeom prst="rect">
                      <a:avLst/>
                    </a:prstGeom>
                    <a:solidFill>
                      <a:srgbClr val="C3B0E1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59" name="矩形 2158"/>
                    <p:cNvSpPr/>
                    <p:nvPr>
                      <p:custDataLst>
                        <p:tags r:id="rId796"/>
                      </p:custDataLst>
                    </p:nvPr>
                  </p:nvSpPr>
                  <p:spPr>
                    <a:xfrm>
                      <a:off x="9737" y="7105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60" name="矩形 2159"/>
                    <p:cNvSpPr/>
                    <p:nvPr>
                      <p:custDataLst>
                        <p:tags r:id="rId797"/>
                      </p:custDataLst>
                    </p:nvPr>
                  </p:nvSpPr>
                  <p:spPr>
                    <a:xfrm>
                      <a:off x="9922" y="7106"/>
                      <a:ext cx="180" cy="186"/>
                    </a:xfrm>
                    <a:prstGeom prst="rect">
                      <a:avLst/>
                    </a:prstGeom>
                    <a:solidFill>
                      <a:srgbClr val="C4C4F5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61" name="矩形 2160"/>
                    <p:cNvSpPr/>
                    <p:nvPr>
                      <p:custDataLst>
                        <p:tags r:id="rId798"/>
                      </p:custDataLst>
                    </p:nvPr>
                  </p:nvSpPr>
                  <p:spPr>
                    <a:xfrm>
                      <a:off x="10103" y="7105"/>
                      <a:ext cx="180" cy="186"/>
                    </a:xfrm>
                    <a:prstGeom prst="rect">
                      <a:avLst/>
                    </a:prstGeom>
                    <a:solidFill>
                      <a:srgbClr val="CF9EFF">
                        <a:alpha val="50000"/>
                      </a:srgbClr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62" name="矩形 2161"/>
                    <p:cNvSpPr/>
                    <p:nvPr>
                      <p:custDataLst>
                        <p:tags r:id="rId799"/>
                      </p:custDataLst>
                    </p:nvPr>
                  </p:nvSpPr>
                  <p:spPr>
                    <a:xfrm>
                      <a:off x="10010" y="6484"/>
                      <a:ext cx="180" cy="186"/>
                    </a:xfrm>
                    <a:prstGeom prst="rect">
                      <a:avLst/>
                    </a:prstGeom>
                    <a:solidFill>
                      <a:srgbClr val="F0F0D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63" name="矩形 2162"/>
                    <p:cNvSpPr/>
                    <p:nvPr>
                      <p:custDataLst>
                        <p:tags r:id="rId800"/>
                      </p:custDataLst>
                    </p:nvPr>
                  </p:nvSpPr>
                  <p:spPr>
                    <a:xfrm>
                      <a:off x="9470" y="6670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64" name="矩形 2163"/>
                    <p:cNvSpPr/>
                    <p:nvPr>
                      <p:custDataLst>
                        <p:tags r:id="rId801"/>
                      </p:custDataLst>
                    </p:nvPr>
                  </p:nvSpPr>
                  <p:spPr>
                    <a:xfrm>
                      <a:off x="9830" y="6484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65" name="矩形 2164"/>
                    <p:cNvSpPr/>
                    <p:nvPr>
                      <p:custDataLst>
                        <p:tags r:id="rId802"/>
                      </p:custDataLst>
                    </p:nvPr>
                  </p:nvSpPr>
                  <p:spPr>
                    <a:xfrm>
                      <a:off x="9470" y="6484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66" name="矩形 2165"/>
                    <p:cNvSpPr/>
                    <p:nvPr>
                      <p:custDataLst>
                        <p:tags r:id="rId803"/>
                      </p:custDataLst>
                    </p:nvPr>
                  </p:nvSpPr>
                  <p:spPr>
                    <a:xfrm>
                      <a:off x="10190" y="6484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67" name="矩形 2166"/>
                    <p:cNvSpPr/>
                    <p:nvPr>
                      <p:custDataLst>
                        <p:tags r:id="rId804"/>
                      </p:custDataLst>
                    </p:nvPr>
                  </p:nvSpPr>
                  <p:spPr>
                    <a:xfrm>
                      <a:off x="10190" y="6670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68" name="矩形 2167"/>
                    <p:cNvSpPr/>
                    <p:nvPr>
                      <p:custDataLst>
                        <p:tags r:id="rId805"/>
                      </p:custDataLst>
                    </p:nvPr>
                  </p:nvSpPr>
                  <p:spPr>
                    <a:xfrm>
                      <a:off x="10010" y="6856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69" name="矩形 2168"/>
                    <p:cNvSpPr/>
                    <p:nvPr>
                      <p:custDataLst>
                        <p:tags r:id="rId806"/>
                      </p:custDataLst>
                    </p:nvPr>
                  </p:nvSpPr>
                  <p:spPr>
                    <a:xfrm>
                      <a:off x="9650" y="7228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0" name="矩形 2169"/>
                    <p:cNvSpPr/>
                    <p:nvPr>
                      <p:custDataLst>
                        <p:tags r:id="rId807"/>
                      </p:custDataLst>
                    </p:nvPr>
                  </p:nvSpPr>
                  <p:spPr>
                    <a:xfrm>
                      <a:off x="9830" y="6670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1" name="矩形 2170"/>
                    <p:cNvSpPr/>
                    <p:nvPr>
                      <p:custDataLst>
                        <p:tags r:id="rId808"/>
                      </p:custDataLst>
                    </p:nvPr>
                  </p:nvSpPr>
                  <p:spPr>
                    <a:xfrm>
                      <a:off x="10190" y="6856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2" name="矩形 2171"/>
                    <p:cNvSpPr/>
                    <p:nvPr>
                      <p:custDataLst>
                        <p:tags r:id="rId809"/>
                      </p:custDataLst>
                    </p:nvPr>
                  </p:nvSpPr>
                  <p:spPr>
                    <a:xfrm>
                      <a:off x="9650" y="7042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3" name="矩形 2172"/>
                    <p:cNvSpPr/>
                    <p:nvPr>
                      <p:custDataLst>
                        <p:tags r:id="rId810"/>
                      </p:custDataLst>
                    </p:nvPr>
                  </p:nvSpPr>
                  <p:spPr>
                    <a:xfrm>
                      <a:off x="9470" y="7228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4" name="矩形 2173"/>
                    <p:cNvSpPr/>
                    <p:nvPr>
                      <p:custDataLst>
                        <p:tags r:id="rId811"/>
                      </p:custDataLst>
                    </p:nvPr>
                  </p:nvSpPr>
                  <p:spPr>
                    <a:xfrm>
                      <a:off x="9650" y="6670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5" name="矩形 2174"/>
                    <p:cNvSpPr/>
                    <p:nvPr>
                      <p:custDataLst>
                        <p:tags r:id="rId812"/>
                      </p:custDataLst>
                    </p:nvPr>
                  </p:nvSpPr>
                  <p:spPr>
                    <a:xfrm>
                      <a:off x="9830" y="6856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6" name="矩形 2175"/>
                    <p:cNvSpPr/>
                    <p:nvPr>
                      <p:custDataLst>
                        <p:tags r:id="rId813"/>
                      </p:custDataLst>
                    </p:nvPr>
                  </p:nvSpPr>
                  <p:spPr>
                    <a:xfrm>
                      <a:off x="9470" y="7042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7" name="矩形 2176"/>
                    <p:cNvSpPr/>
                    <p:nvPr>
                      <p:custDataLst>
                        <p:tags r:id="rId814"/>
                      </p:custDataLst>
                    </p:nvPr>
                  </p:nvSpPr>
                  <p:spPr>
                    <a:xfrm>
                      <a:off x="10010" y="7042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8" name="矩形 2177"/>
                    <p:cNvSpPr/>
                    <p:nvPr>
                      <p:custDataLst>
                        <p:tags r:id="rId815"/>
                      </p:custDataLst>
                    </p:nvPr>
                  </p:nvSpPr>
                  <p:spPr>
                    <a:xfrm>
                      <a:off x="9470" y="6856"/>
                      <a:ext cx="180" cy="186"/>
                    </a:xfrm>
                    <a:prstGeom prst="rect">
                      <a:avLst/>
                    </a:prstGeom>
                    <a:solidFill>
                      <a:srgbClr val="F0F0D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79" name="矩形 2178"/>
                    <p:cNvSpPr/>
                    <p:nvPr>
                      <p:custDataLst>
                        <p:tags r:id="rId816"/>
                      </p:custDataLst>
                    </p:nvPr>
                  </p:nvSpPr>
                  <p:spPr>
                    <a:xfrm>
                      <a:off x="10190" y="7042"/>
                      <a:ext cx="180" cy="186"/>
                    </a:xfrm>
                    <a:prstGeom prst="rect">
                      <a:avLst/>
                    </a:prstGeom>
                    <a:solidFill>
                      <a:srgbClr val="F0F0D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0" name="矩形 2179"/>
                    <p:cNvSpPr/>
                    <p:nvPr>
                      <p:custDataLst>
                        <p:tags r:id="rId817"/>
                      </p:custDataLst>
                    </p:nvPr>
                  </p:nvSpPr>
                  <p:spPr>
                    <a:xfrm>
                      <a:off x="10008" y="7228"/>
                      <a:ext cx="180" cy="186"/>
                    </a:xfrm>
                    <a:prstGeom prst="rect">
                      <a:avLst/>
                    </a:prstGeom>
                    <a:solidFill>
                      <a:srgbClr val="F0F0D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1" name="矩形 2180"/>
                    <p:cNvSpPr/>
                    <p:nvPr>
                      <p:custDataLst>
                        <p:tags r:id="rId818"/>
                      </p:custDataLst>
                    </p:nvPr>
                  </p:nvSpPr>
                  <p:spPr>
                    <a:xfrm>
                      <a:off x="9828" y="7228"/>
                      <a:ext cx="180" cy="186"/>
                    </a:xfrm>
                    <a:prstGeom prst="rect">
                      <a:avLst/>
                    </a:prstGeom>
                    <a:solidFill>
                      <a:srgbClr val="F0F0D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2" name="矩形 2181"/>
                    <p:cNvSpPr/>
                    <p:nvPr>
                      <p:custDataLst>
                        <p:tags r:id="rId819"/>
                      </p:custDataLst>
                    </p:nvPr>
                  </p:nvSpPr>
                  <p:spPr>
                    <a:xfrm>
                      <a:off x="10010" y="6670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3" name="矩形 2182"/>
                    <p:cNvSpPr/>
                    <p:nvPr>
                      <p:custDataLst>
                        <p:tags r:id="rId820"/>
                      </p:custDataLst>
                    </p:nvPr>
                  </p:nvSpPr>
                  <p:spPr>
                    <a:xfrm>
                      <a:off x="9650" y="6856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4" name="矩形 2183"/>
                    <p:cNvSpPr/>
                    <p:nvPr>
                      <p:custDataLst>
                        <p:tags r:id="rId821"/>
                      </p:custDataLst>
                    </p:nvPr>
                  </p:nvSpPr>
                  <p:spPr>
                    <a:xfrm>
                      <a:off x="9830" y="7042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5" name="矩形 2184"/>
                    <p:cNvSpPr/>
                    <p:nvPr>
                      <p:custDataLst>
                        <p:tags r:id="rId822"/>
                      </p:custDataLst>
                    </p:nvPr>
                  </p:nvSpPr>
                  <p:spPr>
                    <a:xfrm>
                      <a:off x="10190" y="7228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6" name="矩形 2185"/>
                    <p:cNvSpPr/>
                    <p:nvPr>
                      <p:custDataLst>
                        <p:tags r:id="rId823"/>
                      </p:custDataLst>
                    </p:nvPr>
                  </p:nvSpPr>
                  <p:spPr>
                    <a:xfrm>
                      <a:off x="9650" y="6484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7" name="矩形 2186"/>
                    <p:cNvSpPr/>
                    <p:nvPr>
                      <p:custDataLst>
                        <p:tags r:id="rId824"/>
                      </p:custDataLst>
                    </p:nvPr>
                  </p:nvSpPr>
                  <p:spPr>
                    <a:xfrm>
                      <a:off x="10188" y="7414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8" name="矩形 2187"/>
                    <p:cNvSpPr/>
                    <p:nvPr>
                      <p:custDataLst>
                        <p:tags r:id="rId825"/>
                      </p:custDataLst>
                    </p:nvPr>
                  </p:nvSpPr>
                  <p:spPr>
                    <a:xfrm>
                      <a:off x="10013" y="7414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89" name="矩形 2188"/>
                    <p:cNvSpPr/>
                    <p:nvPr>
                      <p:custDataLst>
                        <p:tags r:id="rId826"/>
                      </p:custDataLst>
                    </p:nvPr>
                  </p:nvSpPr>
                  <p:spPr>
                    <a:xfrm>
                      <a:off x="9470" y="7414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0" name="矩形 2189"/>
                    <p:cNvSpPr/>
                    <p:nvPr>
                      <p:custDataLst>
                        <p:tags r:id="rId827"/>
                      </p:custDataLst>
                    </p:nvPr>
                  </p:nvSpPr>
                  <p:spPr>
                    <a:xfrm>
                      <a:off x="10370" y="6670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1" name="矩形 2190"/>
                    <p:cNvSpPr/>
                    <p:nvPr>
                      <p:custDataLst>
                        <p:tags r:id="rId828"/>
                      </p:custDataLst>
                    </p:nvPr>
                  </p:nvSpPr>
                  <p:spPr>
                    <a:xfrm>
                      <a:off x="9650" y="7414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2" name="矩形 2191"/>
                    <p:cNvSpPr/>
                    <p:nvPr>
                      <p:custDataLst>
                        <p:tags r:id="rId829"/>
                      </p:custDataLst>
                    </p:nvPr>
                  </p:nvSpPr>
                  <p:spPr>
                    <a:xfrm>
                      <a:off x="10368" y="7042"/>
                      <a:ext cx="180" cy="186"/>
                    </a:xfrm>
                    <a:prstGeom prst="rect">
                      <a:avLst/>
                    </a:prstGeom>
                    <a:solidFill>
                      <a:srgbClr val="FDC9BE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3" name="矩形 2192"/>
                    <p:cNvSpPr/>
                    <p:nvPr>
                      <p:custDataLst>
                        <p:tags r:id="rId830"/>
                      </p:custDataLst>
                    </p:nvPr>
                  </p:nvSpPr>
                  <p:spPr>
                    <a:xfrm>
                      <a:off x="10370" y="6484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4" name="矩形 2193"/>
                    <p:cNvSpPr/>
                    <p:nvPr>
                      <p:custDataLst>
                        <p:tags r:id="rId831"/>
                      </p:custDataLst>
                    </p:nvPr>
                  </p:nvSpPr>
                  <p:spPr>
                    <a:xfrm>
                      <a:off x="10370" y="7414"/>
                      <a:ext cx="180" cy="186"/>
                    </a:xfrm>
                    <a:prstGeom prst="rect">
                      <a:avLst/>
                    </a:prstGeom>
                    <a:solidFill>
                      <a:srgbClr val="FCFDCA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5" name="矩形 2194"/>
                    <p:cNvSpPr/>
                    <p:nvPr>
                      <p:custDataLst>
                        <p:tags r:id="rId832"/>
                      </p:custDataLst>
                    </p:nvPr>
                  </p:nvSpPr>
                  <p:spPr>
                    <a:xfrm>
                      <a:off x="10370" y="7228"/>
                      <a:ext cx="180" cy="186"/>
                    </a:xfrm>
                    <a:prstGeom prst="rect">
                      <a:avLst/>
                    </a:prstGeom>
                    <a:solidFill>
                      <a:srgbClr val="EDD5CF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6" name="矩形 2195"/>
                    <p:cNvSpPr/>
                    <p:nvPr>
                      <p:custDataLst>
                        <p:tags r:id="rId833"/>
                      </p:custDataLst>
                    </p:nvPr>
                  </p:nvSpPr>
                  <p:spPr>
                    <a:xfrm>
                      <a:off x="9828" y="7414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7" name="矩形 2196"/>
                    <p:cNvSpPr/>
                    <p:nvPr>
                      <p:custDataLst>
                        <p:tags r:id="rId834"/>
                      </p:custDataLst>
                    </p:nvPr>
                  </p:nvSpPr>
                  <p:spPr>
                    <a:xfrm>
                      <a:off x="10368" y="6842"/>
                      <a:ext cx="180" cy="186"/>
                    </a:xfrm>
                    <a:prstGeom prst="rect">
                      <a:avLst/>
                    </a:prstGeom>
                    <a:solidFill>
                      <a:srgbClr val="F0F0D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74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8" name="矩形 2197"/>
                    <p:cNvSpPr/>
                    <p:nvPr>
                      <p:custDataLst>
                        <p:tags r:id="rId835"/>
                      </p:custDataLst>
                    </p:nvPr>
                  </p:nvSpPr>
                  <p:spPr>
                    <a:xfrm>
                      <a:off x="10103" y="6745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99" name="矩形 2198"/>
                    <p:cNvSpPr/>
                    <p:nvPr>
                      <p:custDataLst>
                        <p:tags r:id="rId836"/>
                      </p:custDataLst>
                    </p:nvPr>
                  </p:nvSpPr>
                  <p:spPr>
                    <a:xfrm>
                      <a:off x="10283" y="6745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0" name="矩形 2199"/>
                    <p:cNvSpPr/>
                    <p:nvPr>
                      <p:custDataLst>
                        <p:tags r:id="rId837"/>
                      </p:custDataLst>
                    </p:nvPr>
                  </p:nvSpPr>
                  <p:spPr>
                    <a:xfrm>
                      <a:off x="9923" y="6745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1" name="矩形 2200"/>
                    <p:cNvSpPr/>
                    <p:nvPr>
                      <p:custDataLst>
                        <p:tags r:id="rId838"/>
                      </p:custDataLst>
                    </p:nvPr>
                  </p:nvSpPr>
                  <p:spPr>
                    <a:xfrm>
                      <a:off x="9743" y="6745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2" name="矩形 2201"/>
                    <p:cNvSpPr/>
                    <p:nvPr>
                      <p:custDataLst>
                        <p:tags r:id="rId839"/>
                      </p:custDataLst>
                    </p:nvPr>
                  </p:nvSpPr>
                  <p:spPr>
                    <a:xfrm>
                      <a:off x="9923" y="6931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3" name="矩形 2202"/>
                    <p:cNvSpPr/>
                    <p:nvPr>
                      <p:custDataLst>
                        <p:tags r:id="rId840"/>
                      </p:custDataLst>
                    </p:nvPr>
                  </p:nvSpPr>
                  <p:spPr>
                    <a:xfrm>
                      <a:off x="10283" y="6931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4" name="矩形 2203"/>
                    <p:cNvSpPr/>
                    <p:nvPr>
                      <p:custDataLst>
                        <p:tags r:id="rId841"/>
                      </p:custDataLst>
                    </p:nvPr>
                  </p:nvSpPr>
                  <p:spPr>
                    <a:xfrm>
                      <a:off x="10283" y="7117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5" name="矩形 2204"/>
                    <p:cNvSpPr/>
                    <p:nvPr>
                      <p:custDataLst>
                        <p:tags r:id="rId842"/>
                      </p:custDataLst>
                    </p:nvPr>
                  </p:nvSpPr>
                  <p:spPr>
                    <a:xfrm>
                      <a:off x="10643" y="7117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6" name="矩形 2205"/>
                    <p:cNvSpPr/>
                    <p:nvPr>
                      <p:custDataLst>
                        <p:tags r:id="rId843"/>
                      </p:custDataLst>
                    </p:nvPr>
                  </p:nvSpPr>
                  <p:spPr>
                    <a:xfrm>
                      <a:off x="10463" y="6931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7" name="矩形 2206"/>
                    <p:cNvSpPr/>
                    <p:nvPr>
                      <p:custDataLst>
                        <p:tags r:id="rId844"/>
                      </p:custDataLst>
                    </p:nvPr>
                  </p:nvSpPr>
                  <p:spPr>
                    <a:xfrm>
                      <a:off x="9743" y="6931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8" name="矩形 2207"/>
                    <p:cNvSpPr/>
                    <p:nvPr>
                      <p:custDataLst>
                        <p:tags r:id="rId845"/>
                      </p:custDataLst>
                    </p:nvPr>
                  </p:nvSpPr>
                  <p:spPr>
                    <a:xfrm>
                      <a:off x="10643" y="6745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09" name="矩形 2208"/>
                    <p:cNvSpPr/>
                    <p:nvPr>
                      <p:custDataLst>
                        <p:tags r:id="rId846"/>
                      </p:custDataLst>
                    </p:nvPr>
                  </p:nvSpPr>
                  <p:spPr>
                    <a:xfrm>
                      <a:off x="9923" y="7117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0" name="矩形 2209"/>
                    <p:cNvSpPr/>
                    <p:nvPr>
                      <p:custDataLst>
                        <p:tags r:id="rId847"/>
                      </p:custDataLst>
                    </p:nvPr>
                  </p:nvSpPr>
                  <p:spPr>
                    <a:xfrm>
                      <a:off x="10463" y="7117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1" name="矩形 2210"/>
                    <p:cNvSpPr/>
                    <p:nvPr>
                      <p:custDataLst>
                        <p:tags r:id="rId848"/>
                      </p:custDataLst>
                    </p:nvPr>
                  </p:nvSpPr>
                  <p:spPr>
                    <a:xfrm>
                      <a:off x="10643" y="7303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2" name="矩形 2211"/>
                    <p:cNvSpPr/>
                    <p:nvPr>
                      <p:custDataLst>
                        <p:tags r:id="rId849"/>
                      </p:custDataLst>
                    </p:nvPr>
                  </p:nvSpPr>
                  <p:spPr>
                    <a:xfrm>
                      <a:off x="10463" y="6745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3" name="矩形 2212"/>
                    <p:cNvSpPr/>
                    <p:nvPr>
                      <p:custDataLst>
                        <p:tags r:id="rId850"/>
                      </p:custDataLst>
                    </p:nvPr>
                  </p:nvSpPr>
                  <p:spPr>
                    <a:xfrm>
                      <a:off x="10103" y="6931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4" name="矩形 2213"/>
                    <p:cNvSpPr/>
                    <p:nvPr>
                      <p:custDataLst>
                        <p:tags r:id="rId851"/>
                      </p:custDataLst>
                    </p:nvPr>
                  </p:nvSpPr>
                  <p:spPr>
                    <a:xfrm>
                      <a:off x="10103" y="7117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5" name="矩形 2214"/>
                    <p:cNvSpPr/>
                    <p:nvPr>
                      <p:custDataLst>
                        <p:tags r:id="rId852"/>
                      </p:custDataLst>
                    </p:nvPr>
                  </p:nvSpPr>
                  <p:spPr>
                    <a:xfrm>
                      <a:off x="9923" y="7303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6" name="矩形 2215"/>
                    <p:cNvSpPr/>
                    <p:nvPr>
                      <p:custDataLst>
                        <p:tags r:id="rId853"/>
                      </p:custDataLst>
                    </p:nvPr>
                  </p:nvSpPr>
                  <p:spPr>
                    <a:xfrm>
                      <a:off x="10283" y="7303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7" name="矩形 2216"/>
                    <p:cNvSpPr/>
                    <p:nvPr>
                      <p:custDataLst>
                        <p:tags r:id="rId854"/>
                      </p:custDataLst>
                    </p:nvPr>
                  </p:nvSpPr>
                  <p:spPr>
                    <a:xfrm>
                      <a:off x="10643" y="6931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8" name="矩形 2217"/>
                    <p:cNvSpPr/>
                    <p:nvPr>
                      <p:custDataLst>
                        <p:tags r:id="rId855"/>
                      </p:custDataLst>
                    </p:nvPr>
                  </p:nvSpPr>
                  <p:spPr>
                    <a:xfrm>
                      <a:off x="9743" y="7117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19" name="矩形 2218"/>
                    <p:cNvSpPr/>
                    <p:nvPr>
                      <p:custDataLst>
                        <p:tags r:id="rId856"/>
                      </p:custDataLst>
                    </p:nvPr>
                  </p:nvSpPr>
                  <p:spPr>
                    <a:xfrm>
                      <a:off x="10103" y="7303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0" name="矩形 2219"/>
                    <p:cNvSpPr/>
                    <p:nvPr>
                      <p:custDataLst>
                        <p:tags r:id="rId857"/>
                      </p:custDataLst>
                    </p:nvPr>
                  </p:nvSpPr>
                  <p:spPr>
                    <a:xfrm>
                      <a:off x="10463" y="7303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1" name="矩形 2220"/>
                    <p:cNvSpPr/>
                    <p:nvPr>
                      <p:custDataLst>
                        <p:tags r:id="rId858"/>
                      </p:custDataLst>
                    </p:nvPr>
                  </p:nvSpPr>
                  <p:spPr>
                    <a:xfrm>
                      <a:off x="9743" y="7303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2" name="矩形 2221"/>
                    <p:cNvSpPr/>
                    <p:nvPr>
                      <p:custDataLst>
                        <p:tags r:id="rId859"/>
                      </p:custDataLst>
                    </p:nvPr>
                  </p:nvSpPr>
                  <p:spPr>
                    <a:xfrm>
                      <a:off x="9923" y="7672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3" name="矩形 2222"/>
                    <p:cNvSpPr/>
                    <p:nvPr>
                      <p:custDataLst>
                        <p:tags r:id="rId860"/>
                      </p:custDataLst>
                    </p:nvPr>
                  </p:nvSpPr>
                  <p:spPr>
                    <a:xfrm>
                      <a:off x="10283" y="7672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4" name="矩形 2223"/>
                    <p:cNvSpPr/>
                    <p:nvPr>
                      <p:custDataLst>
                        <p:tags r:id="rId861"/>
                      </p:custDataLst>
                    </p:nvPr>
                  </p:nvSpPr>
                  <p:spPr>
                    <a:xfrm>
                      <a:off x="10643" y="7486"/>
                      <a:ext cx="180" cy="186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5" name="矩形 2224"/>
                    <p:cNvSpPr/>
                    <p:nvPr>
                      <p:custDataLst>
                        <p:tags r:id="rId862"/>
                      </p:custDataLst>
                    </p:nvPr>
                  </p:nvSpPr>
                  <p:spPr>
                    <a:xfrm>
                      <a:off x="9923" y="7489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6" name="矩形 2225"/>
                    <p:cNvSpPr/>
                    <p:nvPr>
                      <p:custDataLst>
                        <p:tags r:id="rId863"/>
                      </p:custDataLst>
                    </p:nvPr>
                  </p:nvSpPr>
                  <p:spPr>
                    <a:xfrm>
                      <a:off x="10283" y="7486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7" name="矩形 2226"/>
                    <p:cNvSpPr/>
                    <p:nvPr>
                      <p:custDataLst>
                        <p:tags r:id="rId864"/>
                      </p:custDataLst>
                    </p:nvPr>
                  </p:nvSpPr>
                  <p:spPr>
                    <a:xfrm>
                      <a:off x="10463" y="7672"/>
                      <a:ext cx="180" cy="186"/>
                    </a:xfrm>
                    <a:prstGeom prst="rect">
                      <a:avLst/>
                    </a:prstGeom>
                    <a:solidFill>
                      <a:srgbClr val="D1E3F4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8" name="矩形 2227"/>
                    <p:cNvSpPr/>
                    <p:nvPr>
                      <p:custDataLst>
                        <p:tags r:id="rId865"/>
                      </p:custDataLst>
                    </p:nvPr>
                  </p:nvSpPr>
                  <p:spPr>
                    <a:xfrm>
                      <a:off x="10103" y="7486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29" name="矩形 2228"/>
                    <p:cNvSpPr/>
                    <p:nvPr>
                      <p:custDataLst>
                        <p:tags r:id="rId866"/>
                      </p:custDataLst>
                    </p:nvPr>
                  </p:nvSpPr>
                  <p:spPr>
                    <a:xfrm>
                      <a:off x="10463" y="7486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30" name="矩形 2229"/>
                    <p:cNvSpPr/>
                    <p:nvPr>
                      <p:custDataLst>
                        <p:tags r:id="rId867"/>
                      </p:custDataLst>
                    </p:nvPr>
                  </p:nvSpPr>
                  <p:spPr>
                    <a:xfrm>
                      <a:off x="10643" y="7672"/>
                      <a:ext cx="180" cy="186"/>
                    </a:xfrm>
                    <a:prstGeom prst="rect">
                      <a:avLst/>
                    </a:prstGeom>
                    <a:solidFill>
                      <a:srgbClr val="D7ECC7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31" name="矩形 2230"/>
                    <p:cNvSpPr/>
                    <p:nvPr>
                      <p:custDataLst>
                        <p:tags r:id="rId868"/>
                      </p:custDataLst>
                    </p:nvPr>
                  </p:nvSpPr>
                  <p:spPr>
                    <a:xfrm>
                      <a:off x="9743" y="7672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32" name="矩形 2231"/>
                    <p:cNvSpPr/>
                    <p:nvPr>
                      <p:custDataLst>
                        <p:tags r:id="rId869"/>
                      </p:custDataLst>
                    </p:nvPr>
                  </p:nvSpPr>
                  <p:spPr>
                    <a:xfrm>
                      <a:off x="10103" y="7672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233" name="矩形 2232"/>
                    <p:cNvSpPr/>
                    <p:nvPr>
                      <p:custDataLst>
                        <p:tags r:id="rId870"/>
                      </p:custDataLst>
                    </p:nvPr>
                  </p:nvSpPr>
                  <p:spPr>
                    <a:xfrm>
                      <a:off x="9743" y="7489"/>
                      <a:ext cx="180" cy="186"/>
                    </a:xfrm>
                    <a:prstGeom prst="rect">
                      <a:avLst/>
                    </a:prstGeom>
                    <a:solidFill>
                      <a:srgbClr val="D6EADD"/>
                    </a:solidFill>
                    <a:ln w="19050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234" name="矩形 2233"/>
                  <p:cNvSpPr/>
                  <p:nvPr>
                    <p:custDataLst>
                      <p:tags r:id="rId871"/>
                    </p:custDataLst>
                  </p:nvPr>
                </p:nvSpPr>
                <p:spPr>
                  <a:xfrm>
                    <a:off x="9744" y="7303"/>
                    <a:ext cx="180" cy="186"/>
                  </a:xfrm>
                  <a:prstGeom prst="rect">
                    <a:avLst/>
                  </a:prstGeom>
                  <a:solidFill>
                    <a:srgbClr val="FDC9BE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5" name="矩形 2234"/>
                  <p:cNvSpPr/>
                  <p:nvPr>
                    <p:custDataLst>
                      <p:tags r:id="rId872"/>
                    </p:custDataLst>
                  </p:nvPr>
                </p:nvSpPr>
                <p:spPr>
                  <a:xfrm>
                    <a:off x="9650" y="6484"/>
                    <a:ext cx="180" cy="186"/>
                  </a:xfrm>
                  <a:prstGeom prst="rect">
                    <a:avLst/>
                  </a:prstGeom>
                  <a:solidFill>
                    <a:srgbClr val="CF9EFF">
                      <a:alpha val="49000"/>
                    </a:srgbClr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6" name="矩形 2235"/>
                  <p:cNvSpPr/>
                  <p:nvPr>
                    <p:custDataLst>
                      <p:tags r:id="rId873"/>
                    </p:custDataLst>
                  </p:nvPr>
                </p:nvSpPr>
                <p:spPr>
                  <a:xfrm>
                    <a:off x="9470" y="7414"/>
                    <a:ext cx="180" cy="186"/>
                  </a:xfrm>
                  <a:prstGeom prst="rect">
                    <a:avLst/>
                  </a:prstGeom>
                  <a:solidFill>
                    <a:srgbClr val="D7ECC7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7" name="矩形 2236"/>
                  <p:cNvSpPr/>
                  <p:nvPr>
                    <p:custDataLst>
                      <p:tags r:id="rId874"/>
                    </p:custDataLst>
                  </p:nvPr>
                </p:nvSpPr>
                <p:spPr>
                  <a:xfrm>
                    <a:off x="10643" y="6927"/>
                    <a:ext cx="180" cy="186"/>
                  </a:xfrm>
                  <a:prstGeom prst="rect">
                    <a:avLst/>
                  </a:prstGeom>
                  <a:solidFill>
                    <a:srgbClr val="FDC9BE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8" name="矩形 2237"/>
                  <p:cNvSpPr/>
                  <p:nvPr>
                    <p:custDataLst>
                      <p:tags r:id="rId875"/>
                    </p:custDataLst>
                  </p:nvPr>
                </p:nvSpPr>
                <p:spPr>
                  <a:xfrm>
                    <a:off x="10105" y="7302"/>
                    <a:ext cx="180" cy="186"/>
                  </a:xfrm>
                  <a:prstGeom prst="rect">
                    <a:avLst/>
                  </a:prstGeom>
                  <a:solidFill>
                    <a:srgbClr val="FDC9BE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9" name="矩形 2238"/>
                  <p:cNvSpPr/>
                  <p:nvPr>
                    <p:custDataLst>
                      <p:tags r:id="rId876"/>
                    </p:custDataLst>
                  </p:nvPr>
                </p:nvSpPr>
                <p:spPr>
                  <a:xfrm>
                    <a:off x="9924" y="7669"/>
                    <a:ext cx="180" cy="186"/>
                  </a:xfrm>
                  <a:prstGeom prst="rect">
                    <a:avLst/>
                  </a:prstGeom>
                  <a:solidFill>
                    <a:srgbClr val="FDC9BE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40" name="矩形 2239"/>
                  <p:cNvSpPr/>
                  <p:nvPr>
                    <p:custDataLst>
                      <p:tags r:id="rId877"/>
                    </p:custDataLst>
                  </p:nvPr>
                </p:nvSpPr>
                <p:spPr>
                  <a:xfrm>
                    <a:off x="9194" y="7105"/>
                    <a:ext cx="180" cy="186"/>
                  </a:xfrm>
                  <a:prstGeom prst="rect">
                    <a:avLst/>
                  </a:prstGeom>
                  <a:solidFill>
                    <a:srgbClr val="D7ECC7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41" name="矩形 2240"/>
                  <p:cNvSpPr/>
                  <p:nvPr>
                    <p:custDataLst>
                      <p:tags r:id="rId878"/>
                    </p:custDataLst>
                  </p:nvPr>
                </p:nvSpPr>
                <p:spPr>
                  <a:xfrm>
                    <a:off x="10370" y="6484"/>
                    <a:ext cx="180" cy="186"/>
                  </a:xfrm>
                  <a:prstGeom prst="rect">
                    <a:avLst/>
                  </a:prstGeom>
                  <a:solidFill>
                    <a:srgbClr val="D7ECC7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42" name="矩形 2241"/>
                  <p:cNvSpPr/>
                  <p:nvPr>
                    <p:custDataLst>
                      <p:tags r:id="rId879"/>
                    </p:custDataLst>
                  </p:nvPr>
                </p:nvSpPr>
                <p:spPr>
                  <a:xfrm>
                    <a:off x="9741" y="6206"/>
                    <a:ext cx="180" cy="186"/>
                  </a:xfrm>
                  <a:prstGeom prst="rect">
                    <a:avLst/>
                  </a:prstGeom>
                  <a:solidFill>
                    <a:srgbClr val="D7ECC7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43" name="矩形 2242"/>
                  <p:cNvSpPr/>
                  <p:nvPr>
                    <p:custDataLst>
                      <p:tags r:id="rId880"/>
                    </p:custDataLst>
                  </p:nvPr>
                </p:nvSpPr>
                <p:spPr>
                  <a:xfrm>
                    <a:off x="10283" y="6745"/>
                    <a:ext cx="180" cy="186"/>
                  </a:xfrm>
                  <a:prstGeom prst="rect">
                    <a:avLst/>
                  </a:prstGeom>
                  <a:solidFill>
                    <a:srgbClr val="CF9EFF">
                      <a:alpha val="49000"/>
                    </a:srgbClr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44" name="矩形 2243"/>
                  <p:cNvSpPr/>
                  <p:nvPr>
                    <p:custDataLst>
                      <p:tags r:id="rId881"/>
                    </p:custDataLst>
                  </p:nvPr>
                </p:nvSpPr>
                <p:spPr>
                  <a:xfrm>
                    <a:off x="9744" y="7116"/>
                    <a:ext cx="180" cy="186"/>
                  </a:xfrm>
                  <a:prstGeom prst="rect">
                    <a:avLst/>
                  </a:prstGeom>
                  <a:solidFill>
                    <a:srgbClr val="CF9EFF">
                      <a:alpha val="49000"/>
                    </a:srgbClr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45" name="矩形 2244"/>
                  <p:cNvSpPr/>
                  <p:nvPr>
                    <p:custDataLst>
                      <p:tags r:id="rId882"/>
                    </p:custDataLst>
                  </p:nvPr>
                </p:nvSpPr>
                <p:spPr>
                  <a:xfrm>
                    <a:off x="10463" y="7300"/>
                    <a:ext cx="180" cy="186"/>
                  </a:xfrm>
                  <a:prstGeom prst="rect">
                    <a:avLst/>
                  </a:prstGeom>
                  <a:solidFill>
                    <a:srgbClr val="CF9EFF">
                      <a:alpha val="49000"/>
                    </a:srgbClr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46" name="矩形 2245"/>
                  <p:cNvSpPr/>
                  <p:nvPr>
                    <p:custDataLst>
                      <p:tags r:id="rId883"/>
                    </p:custDataLst>
                  </p:nvPr>
                </p:nvSpPr>
                <p:spPr>
                  <a:xfrm>
                    <a:off x="10643" y="7489"/>
                    <a:ext cx="180" cy="186"/>
                  </a:xfrm>
                  <a:prstGeom prst="rect">
                    <a:avLst/>
                  </a:prstGeom>
                  <a:solidFill>
                    <a:srgbClr val="CF9EFF">
                      <a:alpha val="49000"/>
                    </a:srgbClr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47" name="矩形 2246"/>
                  <p:cNvSpPr/>
                  <p:nvPr>
                    <p:custDataLst>
                      <p:tags r:id="rId884"/>
                    </p:custDataLst>
                  </p:nvPr>
                </p:nvSpPr>
                <p:spPr>
                  <a:xfrm>
                    <a:off x="10283" y="7672"/>
                    <a:ext cx="180" cy="186"/>
                  </a:xfrm>
                  <a:prstGeom prst="rect">
                    <a:avLst/>
                  </a:prstGeom>
                  <a:solidFill>
                    <a:srgbClr val="FDC9BE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48" name="矩形 2247"/>
                  <p:cNvSpPr/>
                  <p:nvPr>
                    <p:custDataLst>
                      <p:tags r:id="rId885"/>
                    </p:custDataLst>
                  </p:nvPr>
                </p:nvSpPr>
                <p:spPr>
                  <a:xfrm>
                    <a:off x="10100" y="6206"/>
                    <a:ext cx="180" cy="186"/>
                  </a:xfrm>
                  <a:prstGeom prst="rect">
                    <a:avLst/>
                  </a:prstGeom>
                  <a:solidFill>
                    <a:srgbClr val="FDC9BE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49" name="矩形 2248"/>
                  <p:cNvSpPr/>
                  <p:nvPr>
                    <p:custDataLst>
                      <p:tags r:id="rId886"/>
                    </p:custDataLst>
                  </p:nvPr>
                </p:nvSpPr>
                <p:spPr>
                  <a:xfrm>
                    <a:off x="9194" y="6752"/>
                    <a:ext cx="180" cy="186"/>
                  </a:xfrm>
                  <a:prstGeom prst="rect">
                    <a:avLst/>
                  </a:prstGeom>
                  <a:solidFill>
                    <a:srgbClr val="FDC9BE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50" name="矩形 2249"/>
                  <p:cNvSpPr/>
                  <p:nvPr>
                    <p:custDataLst>
                      <p:tags r:id="rId887"/>
                    </p:custDataLst>
                  </p:nvPr>
                </p:nvSpPr>
                <p:spPr>
                  <a:xfrm>
                    <a:off x="9194" y="6383"/>
                    <a:ext cx="180" cy="186"/>
                  </a:xfrm>
                  <a:prstGeom prst="rect">
                    <a:avLst/>
                  </a:prstGeom>
                  <a:solidFill>
                    <a:srgbClr val="FDC9BE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51" name="矩形 2250"/>
                  <p:cNvSpPr/>
                  <p:nvPr>
                    <p:custDataLst>
                      <p:tags r:id="rId888"/>
                    </p:custDataLst>
                  </p:nvPr>
                </p:nvSpPr>
                <p:spPr>
                  <a:xfrm>
                    <a:off x="9470" y="7042"/>
                    <a:ext cx="180" cy="186"/>
                  </a:xfrm>
                  <a:prstGeom prst="rect">
                    <a:avLst/>
                  </a:prstGeom>
                  <a:solidFill>
                    <a:srgbClr val="CF9EFF">
                      <a:alpha val="49000"/>
                    </a:srgbClr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52" name="矩形 2251"/>
                  <p:cNvSpPr/>
                  <p:nvPr>
                    <p:custDataLst>
                      <p:tags r:id="rId889"/>
                    </p:custDataLst>
                  </p:nvPr>
                </p:nvSpPr>
                <p:spPr>
                  <a:xfrm>
                    <a:off x="9833" y="6484"/>
                    <a:ext cx="180" cy="186"/>
                  </a:xfrm>
                  <a:prstGeom prst="rect">
                    <a:avLst/>
                  </a:prstGeom>
                  <a:solidFill>
                    <a:srgbClr val="CF9EFF">
                      <a:alpha val="49000"/>
                    </a:srgbClr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74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53" name="矩形 2252"/>
                  <p:cNvSpPr/>
                  <p:nvPr>
                    <p:custDataLst>
                      <p:tags r:id="rId890"/>
                    </p:custDataLst>
                  </p:nvPr>
                </p:nvSpPr>
                <p:spPr>
                  <a:xfrm>
                    <a:off x="9380" y="6206"/>
                    <a:ext cx="180" cy="186"/>
                  </a:xfrm>
                  <a:prstGeom prst="rect">
                    <a:avLst/>
                  </a:prstGeom>
                  <a:solidFill>
                    <a:srgbClr val="D7ECC7"/>
                  </a:solidFill>
                  <a:ln w="19050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54" name="左中括号 2253"/>
                  <p:cNvSpPr/>
                  <p:nvPr>
                    <p:custDataLst>
                      <p:tags r:id="rId891"/>
                    </p:custDataLst>
                  </p:nvPr>
                </p:nvSpPr>
                <p:spPr>
                  <a:xfrm rot="18780000">
                    <a:off x="4925" y="8105"/>
                    <a:ext cx="135" cy="472"/>
                  </a:xfrm>
                  <a:prstGeom prst="leftBracket">
                    <a:avLst>
                      <a:gd name="adj" fmla="val 79758"/>
                    </a:avLst>
                  </a:prstGeom>
                  <a:ln w="19050">
                    <a:solidFill>
                      <a:schemeClr val="tx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55" name="文本框 2254"/>
                  <p:cNvSpPr txBox="1"/>
                  <p:nvPr>
                    <p:custDataLst>
                      <p:tags r:id="rId892"/>
                    </p:custDataLst>
                  </p:nvPr>
                </p:nvSpPr>
                <p:spPr>
                  <a:xfrm>
                    <a:off x="4552" y="8234"/>
                    <a:ext cx="516" cy="7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400" b="1">
                        <a:latin typeface="Arial" panose="020B0604020202020204" pitchFamily="34" charset="0"/>
                        <a:ea typeface="Malgun Gothic" panose="020B0503020000020004" charset="-127"/>
                        <a:cs typeface="Arial" panose="020B0604020202020204" pitchFamily="34" charset="0"/>
                      </a:rPr>
                      <a:t>h</a:t>
                    </a:r>
                    <a:endParaRPr lang="en-US" altLang="zh-CN" sz="1400" b="1">
                      <a:latin typeface="Arial" panose="020B0604020202020204" pitchFamily="34" charset="0"/>
                      <a:ea typeface="Malgun Gothic" panose="020B0503020000020004" charset="-127"/>
                      <a:cs typeface="Arial" panose="020B0604020202020204" pitchFamily="34" charset="0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56" name="文本框 2255"/>
                    <p:cNvSpPr txBox="1"/>
                    <p:nvPr>
                      <p:custDataLst>
                        <p:tags r:id="rId893"/>
                      </p:custDataLst>
                    </p:nvPr>
                  </p:nvSpPr>
                  <p:spPr>
                    <a:xfrm>
                      <a:off x="11426" y="10127"/>
                      <a:ext cx="237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1" i="1">
                                    <a:latin typeface="Cambria Math" panose="02040503050406030204" charset="0"/>
                                    <a:ea typeface="Malgun Gothic" panose="020B0503020000020004" charset="-127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>
                                    <a:latin typeface="Cambria Math" panose="02040503050406030204" charset="0"/>
                                    <a:ea typeface="Malgun Gothic" panose="020B0503020000020004" charset="-127"/>
                                    <a:cs typeface="Cambria Math" panose="02040503050406030204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1400" b="1" i="1">
                                    <a:latin typeface="Cambria Math" panose="02040503050406030204" charset="0"/>
                                    <a:ea typeface="Malgun Gothic" panose="020B0503020000020004" charset="-127"/>
                                    <a:cs typeface="Cambria Math" panose="02040503050406030204" charset="0"/>
                                  </a:rPr>
                                  <m:t>𝒌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b="1">
                        <a:latin typeface="Arial" panose="020B0604020202020204" pitchFamily="34" charset="0"/>
                        <a:ea typeface="Malgun Gothic" panose="020B0503020000020004" charset="-127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256" name="文本框 22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894"/>
                      </p:custDataLst>
                    </p:nvPr>
                  </p:nvSpPr>
                  <p:spPr>
                    <a:xfrm>
                      <a:off x="11426" y="10127"/>
                      <a:ext cx="237" cy="581"/>
                    </a:xfrm>
                    <a:prstGeom prst="rect">
                      <a:avLst/>
                    </a:prstGeom>
                    <a:blipFill rotWithShape="1">
                      <a:blip r:embed="rId89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57" name="文本框 2256"/>
                    <p:cNvSpPr txBox="1"/>
                    <p:nvPr>
                      <p:custDataLst>
                        <p:tags r:id="rId896"/>
                      </p:custDataLst>
                    </p:nvPr>
                  </p:nvSpPr>
                  <p:spPr>
                    <a:xfrm>
                      <a:off x="11422" y="11451"/>
                      <a:ext cx="237" cy="5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1" i="1">
                                    <a:latin typeface="Cambria Math" panose="02040503050406030204" charset="0"/>
                                    <a:ea typeface="Malgun Gothic" panose="020B0503020000020004" charset="-127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>
                                    <a:latin typeface="Cambria Math" panose="02040503050406030204" charset="0"/>
                                    <a:ea typeface="Malgun Gothic" panose="020B0503020000020004" charset="-127"/>
                                    <a:cs typeface="Cambria Math" panose="02040503050406030204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sz="1400" b="1" i="1">
                                    <a:latin typeface="Cambria Math" panose="02040503050406030204" charset="0"/>
                                    <a:ea typeface="Malgun Gothic" panose="020B0503020000020004" charset="-127"/>
                                    <a:cs typeface="Cambria Math" panose="02040503050406030204" charset="0"/>
                                  </a:rPr>
                                  <m:t>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400" b="1">
                        <a:latin typeface="Arial" panose="020B0604020202020204" pitchFamily="34" charset="0"/>
                        <a:ea typeface="Malgun Gothic" panose="020B0503020000020004" charset="-127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257" name="文本框 22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897"/>
                      </p:custDataLst>
                    </p:nvPr>
                  </p:nvSpPr>
                  <p:spPr>
                    <a:xfrm>
                      <a:off x="11422" y="11451"/>
                      <a:ext cx="237" cy="581"/>
                    </a:xfrm>
                    <a:prstGeom prst="rect">
                      <a:avLst/>
                    </a:prstGeom>
                    <a:blipFill rotWithShape="1">
                      <a:blip r:embed="rId89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58" name="文本框 2257"/>
                    <p:cNvSpPr txBox="1"/>
                    <p:nvPr>
                      <p:custDataLst>
                        <p:tags r:id="rId899"/>
                      </p:custDataLst>
                    </p:nvPr>
                  </p:nvSpPr>
                  <p:spPr>
                    <a:xfrm>
                      <a:off x="8829" y="9195"/>
                      <a:ext cx="680" cy="4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258" name="文本框 2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900"/>
                      </p:custDataLst>
                    </p:nvPr>
                  </p:nvSpPr>
                  <p:spPr>
                    <a:xfrm>
                      <a:off x="8829" y="9195"/>
                      <a:ext cx="680" cy="456"/>
                    </a:xfrm>
                    <a:prstGeom prst="rect">
                      <a:avLst/>
                    </a:prstGeom>
                    <a:blipFill rotWithShape="1">
                      <a:blip r:embed="rId90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59" name="文本框 2258"/>
                    <p:cNvSpPr txBox="1"/>
                    <p:nvPr>
                      <p:custDataLst>
                        <p:tags r:id="rId902"/>
                      </p:custDataLst>
                    </p:nvPr>
                  </p:nvSpPr>
                  <p:spPr>
                    <a:xfrm>
                      <a:off x="8796" y="10510"/>
                      <a:ext cx="516" cy="4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259" name="文本框 2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903"/>
                      </p:custDataLst>
                    </p:nvPr>
                  </p:nvSpPr>
                  <p:spPr>
                    <a:xfrm>
                      <a:off x="8796" y="10510"/>
                      <a:ext cx="516" cy="456"/>
                    </a:xfrm>
                    <a:prstGeom prst="rect">
                      <a:avLst/>
                    </a:prstGeom>
                    <a:blipFill rotWithShape="1">
                      <a:blip r:embed="rId90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60" name="文本框 2259"/>
                    <p:cNvSpPr txBox="1"/>
                    <p:nvPr>
                      <p:custDataLst>
                        <p:tags r:id="rId905"/>
                      </p:custDataLst>
                    </p:nvPr>
                  </p:nvSpPr>
                  <p:spPr>
                    <a:xfrm>
                      <a:off x="8845" y="11848"/>
                      <a:ext cx="516" cy="4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no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260" name="文本框 22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906"/>
                      </p:custDataLst>
                    </p:nvPr>
                  </p:nvSpPr>
                  <p:spPr>
                    <a:xfrm>
                      <a:off x="8845" y="11848"/>
                      <a:ext cx="516" cy="456"/>
                    </a:xfrm>
                    <a:prstGeom prst="rect">
                      <a:avLst/>
                    </a:prstGeom>
                    <a:blipFill rotWithShape="1">
                      <a:blip r:embed="rId90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61" name="文本框 2260"/>
                    <p:cNvSpPr txBox="1"/>
                    <p:nvPr>
                      <p:custDataLst>
                        <p:tags r:id="rId908"/>
                      </p:custDataLst>
                    </p:nvPr>
                  </p:nvSpPr>
                  <p:spPr>
                    <a:xfrm>
                      <a:off x="16367" y="11019"/>
                      <a:ext cx="885" cy="7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𝑍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261" name="文本框 22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909"/>
                      </p:custDataLst>
                    </p:nvPr>
                  </p:nvSpPr>
                  <p:spPr>
                    <a:xfrm>
                      <a:off x="16367" y="11019"/>
                      <a:ext cx="885" cy="773"/>
                    </a:xfrm>
                    <a:prstGeom prst="rect">
                      <a:avLst/>
                    </a:prstGeom>
                    <a:blipFill rotWithShape="1">
                      <a:blip r:embed="rId910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62" name="文本框 2261"/>
                    <p:cNvSpPr txBox="1"/>
                    <p:nvPr>
                      <p:custDataLst>
                        <p:tags r:id="rId911"/>
                      </p:custDataLst>
                    </p:nvPr>
                  </p:nvSpPr>
                  <p:spPr>
                    <a:xfrm>
                      <a:off x="16986" y="11033"/>
                      <a:ext cx="760" cy="7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𝑍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262" name="文本框 22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912"/>
                      </p:custDataLst>
                    </p:nvPr>
                  </p:nvSpPr>
                  <p:spPr>
                    <a:xfrm>
                      <a:off x="16986" y="11033"/>
                      <a:ext cx="760" cy="773"/>
                    </a:xfrm>
                    <a:prstGeom prst="rect">
                      <a:avLst/>
                    </a:prstGeom>
                    <a:blipFill rotWithShape="1">
                      <a:blip r:embed="rId91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63" name="文本框 2262"/>
                    <p:cNvSpPr txBox="1"/>
                    <p:nvPr>
                      <p:custDataLst>
                        <p:tags r:id="rId914"/>
                      </p:custDataLst>
                    </p:nvPr>
                  </p:nvSpPr>
                  <p:spPr>
                    <a:xfrm>
                      <a:off x="17569" y="11031"/>
                      <a:ext cx="760" cy="7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t">
                      <a:spAutoFit/>
                    </a:bodyPr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𝑍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263" name="文本框 22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915"/>
                      </p:custDataLst>
                    </p:nvPr>
                  </p:nvSpPr>
                  <p:spPr>
                    <a:xfrm>
                      <a:off x="17569" y="11031"/>
                      <a:ext cx="760" cy="773"/>
                    </a:xfrm>
                    <a:prstGeom prst="rect">
                      <a:avLst/>
                    </a:prstGeom>
                    <a:blipFill rotWithShape="1">
                      <a:blip r:embed="rId91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64" name="矩形 2263"/>
              <p:cNvSpPr/>
              <p:nvPr>
                <p:custDataLst>
                  <p:tags r:id="rId917"/>
                </p:custDataLst>
              </p:nvPr>
            </p:nvSpPr>
            <p:spPr>
              <a:xfrm>
                <a:off x="139" y="8101"/>
                <a:ext cx="8440" cy="3756"/>
              </a:xfrm>
              <a:prstGeom prst="rect">
                <a:avLst/>
              </a:prstGeom>
              <a:noFill/>
              <a:ln w="22225" cmpd="sng">
                <a:solidFill>
                  <a:srgbClr val="7F8ACE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265" name="文本框 2264"/>
            <p:cNvSpPr txBox="1"/>
            <p:nvPr>
              <p:custDataLst>
                <p:tags r:id="rId918"/>
              </p:custDataLst>
            </p:nvPr>
          </p:nvSpPr>
          <p:spPr>
            <a:xfrm>
              <a:off x="2755" y="8137"/>
              <a:ext cx="4107" cy="45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 b="1">
                  <a:solidFill>
                    <a:srgbClr val="8074B4"/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  <a:sym typeface="+mn-ea"/>
                </a:rPr>
                <a:t>(d) Cross-Layer Attention</a:t>
              </a:r>
              <a:endParaRPr lang="en-US" altLang="zh-CN" sz="1200" b="1">
                <a:solidFill>
                  <a:srgbClr val="8074B4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  <a:sym typeface="+mn-ea"/>
              </a:endParaRPr>
            </a:p>
          </p:txBody>
        </p:sp>
      </p:grpSp>
      <p:cxnSp>
        <p:nvCxnSpPr>
          <p:cNvPr id="5" name="直接箭头连接符 4"/>
          <p:cNvCxnSpPr/>
          <p:nvPr>
            <p:custDataLst>
              <p:tags r:id="rId919"/>
            </p:custDataLst>
          </p:nvPr>
        </p:nvCxnSpPr>
        <p:spPr>
          <a:xfrm>
            <a:off x="7307580" y="5535930"/>
            <a:ext cx="2159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 rot="10800000">
            <a:off x="7563485" y="5006340"/>
            <a:ext cx="226060" cy="1068070"/>
            <a:chOff x="12857" y="1145"/>
            <a:chExt cx="792" cy="3740"/>
          </a:xfrm>
        </p:grpSpPr>
        <p:sp>
          <p:nvSpPr>
            <p:cNvPr id="7" name="圆角矩形 6"/>
            <p:cNvSpPr/>
            <p:nvPr>
              <p:custDataLst>
                <p:tags r:id="rId920"/>
              </p:custDataLst>
            </p:nvPr>
          </p:nvSpPr>
          <p:spPr>
            <a:xfrm>
              <a:off x="12857" y="1145"/>
              <a:ext cx="793" cy="3740"/>
            </a:xfrm>
            <a:prstGeom prst="roundRect">
              <a:avLst/>
            </a:prstGeom>
            <a:solidFill>
              <a:srgbClr val="CFDAC7"/>
            </a:solidFill>
            <a:ln w="25400">
              <a:solidFill>
                <a:schemeClr val="tx1">
                  <a:lumMod val="95000"/>
                  <a:lumOff val="5000"/>
                  <a:alpha val="7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/>
            <p:cNvSpPr>
              <a:spLocks noChangeAspect="1"/>
            </p:cNvSpPr>
            <p:nvPr>
              <p:custDataLst>
                <p:tags r:id="rId921"/>
              </p:custDataLst>
            </p:nvPr>
          </p:nvSpPr>
          <p:spPr>
            <a:xfrm>
              <a:off x="13021" y="1324"/>
              <a:ext cx="482" cy="482"/>
            </a:xfrm>
            <a:prstGeom prst="ellipse">
              <a:avLst/>
            </a:prstGeom>
            <a:solidFill>
              <a:srgbClr val="B8D2C0"/>
            </a:solidFill>
            <a:ln w="25400">
              <a:solidFill>
                <a:schemeClr val="tx1">
                  <a:lumMod val="95000"/>
                  <a:lumOff val="5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/>
            <p:cNvSpPr>
              <a:spLocks noChangeAspect="1"/>
            </p:cNvSpPr>
            <p:nvPr>
              <p:custDataLst>
                <p:tags r:id="rId922"/>
              </p:custDataLst>
            </p:nvPr>
          </p:nvSpPr>
          <p:spPr>
            <a:xfrm>
              <a:off x="13021" y="2019"/>
              <a:ext cx="482" cy="482"/>
            </a:xfrm>
            <a:prstGeom prst="ellipse">
              <a:avLst/>
            </a:prstGeom>
            <a:solidFill>
              <a:srgbClr val="B8D2C0"/>
            </a:solidFill>
            <a:ln w="25400">
              <a:solidFill>
                <a:schemeClr val="tx1">
                  <a:lumMod val="95000"/>
                  <a:lumOff val="5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椭圆 9"/>
            <p:cNvSpPr>
              <a:spLocks noChangeAspect="1"/>
            </p:cNvSpPr>
            <p:nvPr>
              <p:custDataLst>
                <p:tags r:id="rId923"/>
              </p:custDataLst>
            </p:nvPr>
          </p:nvSpPr>
          <p:spPr>
            <a:xfrm>
              <a:off x="13021" y="2706"/>
              <a:ext cx="482" cy="482"/>
            </a:xfrm>
            <a:prstGeom prst="ellipse">
              <a:avLst/>
            </a:prstGeom>
            <a:solidFill>
              <a:srgbClr val="B8D2C0"/>
            </a:solidFill>
            <a:ln w="25400">
              <a:solidFill>
                <a:schemeClr val="tx1">
                  <a:lumMod val="95000"/>
                  <a:lumOff val="5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>
              <p:custDataLst>
                <p:tags r:id="rId924"/>
              </p:custDataLst>
            </p:nvPr>
          </p:nvSpPr>
          <p:spPr>
            <a:xfrm>
              <a:off x="13021" y="3422"/>
              <a:ext cx="482" cy="482"/>
            </a:xfrm>
            <a:prstGeom prst="ellipse">
              <a:avLst/>
            </a:prstGeom>
            <a:solidFill>
              <a:srgbClr val="B8D2C0"/>
            </a:solidFill>
            <a:ln w="25400">
              <a:solidFill>
                <a:schemeClr val="tx1">
                  <a:lumMod val="95000"/>
                  <a:lumOff val="5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椭圆 11"/>
            <p:cNvSpPr>
              <a:spLocks noChangeAspect="1"/>
            </p:cNvSpPr>
            <p:nvPr>
              <p:custDataLst>
                <p:tags r:id="rId925"/>
              </p:custDataLst>
            </p:nvPr>
          </p:nvSpPr>
          <p:spPr>
            <a:xfrm>
              <a:off x="13021" y="4166"/>
              <a:ext cx="482" cy="482"/>
            </a:xfrm>
            <a:prstGeom prst="ellipse">
              <a:avLst/>
            </a:prstGeom>
            <a:solidFill>
              <a:srgbClr val="B8D2C0"/>
            </a:solidFill>
            <a:ln w="25400">
              <a:solidFill>
                <a:schemeClr val="tx1">
                  <a:lumMod val="95000"/>
                  <a:lumOff val="5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椭圆 14"/>
            <p:cNvSpPr>
              <a:spLocks noChangeAspect="1"/>
            </p:cNvSpPr>
            <p:nvPr>
              <p:custDataLst>
                <p:tags r:id="rId926"/>
              </p:custDataLst>
            </p:nvPr>
          </p:nvSpPr>
          <p:spPr>
            <a:xfrm>
              <a:off x="13172" y="1470"/>
              <a:ext cx="198" cy="198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椭圆 17"/>
            <p:cNvSpPr>
              <a:spLocks noChangeAspect="1"/>
            </p:cNvSpPr>
            <p:nvPr>
              <p:custDataLst>
                <p:tags r:id="rId927"/>
              </p:custDataLst>
            </p:nvPr>
          </p:nvSpPr>
          <p:spPr>
            <a:xfrm>
              <a:off x="13168" y="2160"/>
              <a:ext cx="201" cy="201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椭圆 18"/>
            <p:cNvSpPr>
              <a:spLocks noChangeAspect="1"/>
            </p:cNvSpPr>
            <p:nvPr>
              <p:custDataLst>
                <p:tags r:id="rId928"/>
              </p:custDataLst>
            </p:nvPr>
          </p:nvSpPr>
          <p:spPr>
            <a:xfrm>
              <a:off x="13155" y="2851"/>
              <a:ext cx="201" cy="201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>
              <p:custDataLst>
                <p:tags r:id="rId929"/>
              </p:custDataLst>
            </p:nvPr>
          </p:nvSpPr>
          <p:spPr>
            <a:xfrm>
              <a:off x="13151" y="4316"/>
              <a:ext cx="201" cy="201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椭圆 21"/>
            <p:cNvSpPr>
              <a:spLocks noChangeAspect="1"/>
            </p:cNvSpPr>
            <p:nvPr>
              <p:custDataLst>
                <p:tags r:id="rId930"/>
              </p:custDataLst>
            </p:nvPr>
          </p:nvSpPr>
          <p:spPr>
            <a:xfrm>
              <a:off x="13151" y="3564"/>
              <a:ext cx="201" cy="201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" name="直接箭头连接符 25"/>
          <p:cNvCxnSpPr/>
          <p:nvPr>
            <p:custDataLst>
              <p:tags r:id="rId931"/>
            </p:custDataLst>
          </p:nvPr>
        </p:nvCxnSpPr>
        <p:spPr>
          <a:xfrm>
            <a:off x="7796530" y="5532755"/>
            <a:ext cx="2159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 rot="0">
            <a:off x="7999730" y="5336540"/>
            <a:ext cx="293370" cy="368300"/>
            <a:chOff x="14084" y="7596"/>
            <a:chExt cx="507" cy="636"/>
          </a:xfrm>
        </p:grpSpPr>
        <p:sp>
          <p:nvSpPr>
            <p:cNvPr id="28" name="椭圆 27"/>
            <p:cNvSpPr>
              <a:spLocks noChangeAspect="1"/>
            </p:cNvSpPr>
            <p:nvPr>
              <p:custDataLst>
                <p:tags r:id="rId932"/>
              </p:custDataLst>
            </p:nvPr>
          </p:nvSpPr>
          <p:spPr>
            <a:xfrm>
              <a:off x="14110" y="7697"/>
              <a:ext cx="481" cy="482"/>
            </a:xfrm>
            <a:prstGeom prst="ellipse">
              <a:avLst/>
            </a:prstGeom>
            <a:solidFill>
              <a:srgbClr val="D5E7EB"/>
            </a:solidFill>
            <a:ln w="19050">
              <a:solidFill>
                <a:schemeClr val="tx1">
                  <a:lumMod val="95000"/>
                  <a:lumOff val="5000"/>
                  <a:alpha val="6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933"/>
              </p:custDataLst>
            </p:nvPr>
          </p:nvSpPr>
          <p:spPr>
            <a:xfrm>
              <a:off x="14084" y="7596"/>
              <a:ext cx="410" cy="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Malgun Gothic" panose="020B0503020000020004" charset="-127"/>
                  <a:cs typeface="Arial" panose="020B0604020202020204" pitchFamily="34" charset="0"/>
                </a:rPr>
                <a:t>c</a:t>
              </a:r>
              <a:endPara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30" name="直接箭头连接符 29"/>
          <p:cNvCxnSpPr/>
          <p:nvPr>
            <p:custDataLst>
              <p:tags r:id="rId934"/>
            </p:custDataLst>
          </p:nvPr>
        </p:nvCxnSpPr>
        <p:spPr>
          <a:xfrm>
            <a:off x="8310880" y="5529580"/>
            <a:ext cx="2159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立方体 15"/>
          <p:cNvSpPr/>
          <p:nvPr>
            <p:custDataLst>
              <p:tags r:id="rId935"/>
            </p:custDataLst>
          </p:nvPr>
        </p:nvSpPr>
        <p:spPr>
          <a:xfrm>
            <a:off x="4967605" y="1988820"/>
            <a:ext cx="1048385" cy="665480"/>
          </a:xfrm>
          <a:prstGeom prst="cube">
            <a:avLst>
              <a:gd name="adj" fmla="val 95515"/>
            </a:avLst>
          </a:prstGeom>
          <a:solidFill>
            <a:srgbClr val="E9F8F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立方体 22"/>
          <p:cNvSpPr/>
          <p:nvPr>
            <p:custDataLst>
              <p:tags r:id="rId936"/>
            </p:custDataLst>
          </p:nvPr>
        </p:nvSpPr>
        <p:spPr>
          <a:xfrm>
            <a:off x="4982845" y="3228975"/>
            <a:ext cx="1033145" cy="654685"/>
          </a:xfrm>
          <a:prstGeom prst="cube">
            <a:avLst>
              <a:gd name="adj" fmla="val 95150"/>
            </a:avLst>
          </a:prstGeom>
          <a:solidFill>
            <a:srgbClr val="46C48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060950" y="1986915"/>
            <a:ext cx="855345" cy="636905"/>
            <a:chOff x="7997" y="3149"/>
            <a:chExt cx="1187" cy="857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139" y="3156"/>
              <a:ext cx="892" cy="8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997" y="3149"/>
              <a:ext cx="892" cy="8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8316" y="3153"/>
              <a:ext cx="869" cy="8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5081905" y="3228340"/>
            <a:ext cx="805180" cy="618490"/>
            <a:chOff x="7997" y="3149"/>
            <a:chExt cx="1187" cy="857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8139" y="3156"/>
              <a:ext cx="892" cy="8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7997" y="3149"/>
              <a:ext cx="892" cy="8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8316" y="3153"/>
              <a:ext cx="869" cy="85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" name="任意多边形 3"/>
          <p:cNvSpPr/>
          <p:nvPr>
            <p:custDataLst>
              <p:tags r:id="rId937"/>
            </p:custDataLst>
          </p:nvPr>
        </p:nvSpPr>
        <p:spPr>
          <a:xfrm>
            <a:off x="5178425" y="1991995"/>
            <a:ext cx="725170" cy="626745"/>
          </a:xfrm>
          <a:custGeom>
            <a:avLst/>
            <a:gdLst>
              <a:gd name="connsiteX0" fmla="*/ 155 w 1030"/>
              <a:gd name="connsiteY0" fmla="*/ 875 h 875"/>
              <a:gd name="connsiteX1" fmla="*/ 0 w 1030"/>
              <a:gd name="connsiteY1" fmla="*/ 870 h 875"/>
              <a:gd name="connsiteX2" fmla="*/ 880 w 1030"/>
              <a:gd name="connsiteY2" fmla="*/ 0 h 875"/>
              <a:gd name="connsiteX3" fmla="*/ 1030 w 1030"/>
              <a:gd name="connsiteY3" fmla="*/ 0 h 875"/>
              <a:gd name="connsiteX4" fmla="*/ 155 w 1030"/>
              <a:gd name="connsiteY4" fmla="*/ 875 h 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" h="875">
                <a:moveTo>
                  <a:pt x="155" y="875"/>
                </a:moveTo>
                <a:lnTo>
                  <a:pt x="0" y="870"/>
                </a:lnTo>
                <a:lnTo>
                  <a:pt x="880" y="0"/>
                </a:lnTo>
                <a:lnTo>
                  <a:pt x="1030" y="0"/>
                </a:lnTo>
                <a:lnTo>
                  <a:pt x="155" y="875"/>
                </a:lnTo>
                <a:close/>
              </a:path>
            </a:pathLst>
          </a:custGeom>
          <a:gradFill>
            <a:gsLst>
              <a:gs pos="12000">
                <a:schemeClr val="tx2">
                  <a:lumMod val="25000"/>
                  <a:lumOff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4" name="文本框 1533"/>
          <p:cNvSpPr txBox="1"/>
          <p:nvPr>
            <p:custDataLst>
              <p:tags r:id="rId938"/>
            </p:custDataLst>
          </p:nvPr>
        </p:nvSpPr>
        <p:spPr>
          <a:xfrm>
            <a:off x="5951855" y="1958975"/>
            <a:ext cx="87058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Convolution</a:t>
            </a:r>
            <a:endParaRPr lang="en-US" altLang="zh-CN" sz="8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cxnSp>
        <p:nvCxnSpPr>
          <p:cNvPr id="1530" name="直接箭头连接符 1529"/>
          <p:cNvCxnSpPr/>
          <p:nvPr>
            <p:custDataLst>
              <p:tags r:id="rId939"/>
            </p:custDataLst>
          </p:nvPr>
        </p:nvCxnSpPr>
        <p:spPr>
          <a:xfrm flipH="1">
            <a:off x="5646420" y="2065020"/>
            <a:ext cx="431800" cy="13271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>
            <p:custDataLst>
              <p:tags r:id="rId940"/>
            </p:custDataLst>
          </p:nvPr>
        </p:nvSpPr>
        <p:spPr>
          <a:xfrm rot="18780000">
            <a:off x="5230495" y="2875915"/>
            <a:ext cx="54229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1" name="任意多边形 1530"/>
          <p:cNvSpPr/>
          <p:nvPr>
            <p:custDataLst>
              <p:tags r:id="rId941"/>
            </p:custDataLst>
          </p:nvPr>
        </p:nvSpPr>
        <p:spPr>
          <a:xfrm>
            <a:off x="5165725" y="3599180"/>
            <a:ext cx="460375" cy="83820"/>
          </a:xfrm>
          <a:custGeom>
            <a:avLst/>
            <a:gdLst>
              <a:gd name="connsiteX0" fmla="*/ 0 w 697"/>
              <a:gd name="connsiteY0" fmla="*/ 135 h 150"/>
              <a:gd name="connsiteX1" fmla="*/ 127 w 697"/>
              <a:gd name="connsiteY1" fmla="*/ 0 h 150"/>
              <a:gd name="connsiteX2" fmla="*/ 697 w 697"/>
              <a:gd name="connsiteY2" fmla="*/ 23 h 150"/>
              <a:gd name="connsiteX3" fmla="*/ 581 w 697"/>
              <a:gd name="connsiteY3" fmla="*/ 150 h 150"/>
              <a:gd name="connsiteX4" fmla="*/ 0 w 697"/>
              <a:gd name="connsiteY4" fmla="*/ 135 h 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" h="150">
                <a:moveTo>
                  <a:pt x="0" y="135"/>
                </a:moveTo>
                <a:lnTo>
                  <a:pt x="127" y="0"/>
                </a:lnTo>
                <a:lnTo>
                  <a:pt x="697" y="23"/>
                </a:lnTo>
                <a:lnTo>
                  <a:pt x="581" y="150"/>
                </a:lnTo>
                <a:lnTo>
                  <a:pt x="0" y="135"/>
                </a:lnTo>
                <a:close/>
              </a:path>
            </a:pathLst>
          </a:custGeom>
          <a:gradFill>
            <a:gsLst>
              <a:gs pos="12000">
                <a:schemeClr val="tx2">
                  <a:lumMod val="25000"/>
                  <a:lumOff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32" name="直接箭头连接符 1531"/>
          <p:cNvCxnSpPr/>
          <p:nvPr>
            <p:custDataLst>
              <p:tags r:id="rId942"/>
            </p:custDataLst>
          </p:nvPr>
        </p:nvCxnSpPr>
        <p:spPr>
          <a:xfrm flipH="1" flipV="1">
            <a:off x="5402580" y="3638550"/>
            <a:ext cx="329565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>
            <p:custDataLst>
              <p:tags r:id="rId943"/>
            </p:custDataLst>
          </p:nvPr>
        </p:nvSpPr>
        <p:spPr>
          <a:xfrm>
            <a:off x="4777105" y="2426970"/>
            <a:ext cx="343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S1</a:t>
            </a:r>
            <a:endParaRPr lang="en-US" altLang="zh-CN" sz="8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944"/>
            </p:custDataLst>
          </p:nvPr>
        </p:nvSpPr>
        <p:spPr>
          <a:xfrm>
            <a:off x="4780915" y="2629535"/>
            <a:ext cx="343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S2</a:t>
            </a:r>
            <a:endParaRPr lang="en-US" altLang="zh-CN" sz="8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945"/>
            </p:custDataLst>
          </p:nvPr>
        </p:nvSpPr>
        <p:spPr>
          <a:xfrm>
            <a:off x="4782185" y="2839720"/>
            <a:ext cx="343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S3</a:t>
            </a:r>
            <a:endParaRPr lang="en-US" altLang="zh-CN" sz="8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946"/>
            </p:custDataLst>
          </p:nvPr>
        </p:nvSpPr>
        <p:spPr>
          <a:xfrm>
            <a:off x="4775835" y="3037840"/>
            <a:ext cx="343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S4</a:t>
            </a:r>
            <a:endParaRPr lang="en-US" altLang="zh-CN" sz="8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947"/>
            </p:custDataLst>
          </p:nvPr>
        </p:nvSpPr>
        <p:spPr>
          <a:xfrm>
            <a:off x="4764405" y="3522980"/>
            <a:ext cx="4140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Sn-1</a:t>
            </a:r>
            <a:endParaRPr lang="en-US" altLang="zh-CN" sz="8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948"/>
            </p:custDataLst>
          </p:nvPr>
        </p:nvSpPr>
        <p:spPr>
          <a:xfrm>
            <a:off x="4757420" y="3830320"/>
            <a:ext cx="3435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Sn</a:t>
            </a:r>
            <a:endParaRPr lang="en-US" altLang="zh-CN" sz="8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949"/>
            </p:custDataLst>
          </p:nvPr>
        </p:nvSpPr>
        <p:spPr>
          <a:xfrm>
            <a:off x="6083300" y="2095500"/>
            <a:ext cx="528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C </a:t>
            </a:r>
            <a:r>
              <a:rPr lang="en-US" altLang="zh-CN" sz="9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X 1</a:t>
            </a:r>
            <a:endParaRPr lang="en-US" altLang="zh-CN" sz="9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950"/>
            </p:custDataLst>
          </p:nvPr>
        </p:nvSpPr>
        <p:spPr>
          <a:xfrm>
            <a:off x="7792085" y="3105785"/>
            <a:ext cx="5588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  <a:sym typeface="+mn-ea"/>
              </a:rPr>
              <a:t>C X 16</a:t>
            </a:r>
            <a:endParaRPr lang="en-US" altLang="zh-CN" sz="9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951"/>
            </p:custDataLst>
          </p:nvPr>
        </p:nvSpPr>
        <p:spPr>
          <a:xfrm>
            <a:off x="7729855" y="3714750"/>
            <a:ext cx="5588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 b="1"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  <a:sym typeface="+mn-ea"/>
              </a:rPr>
              <a:t>C X 1</a:t>
            </a:r>
            <a:endParaRPr lang="en-US" altLang="zh-CN" sz="900" b="1"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cxnSp>
        <p:nvCxnSpPr>
          <p:cNvPr id="105" name="直接连接符 104"/>
          <p:cNvCxnSpPr>
            <a:stCxn id="111" idx="6"/>
            <a:endCxn id="108" idx="2"/>
          </p:cNvCxnSpPr>
          <p:nvPr>
            <p:custDataLst>
              <p:tags r:id="rId952"/>
            </p:custDataLst>
          </p:nvPr>
        </p:nvCxnSpPr>
        <p:spPr>
          <a:xfrm flipV="1">
            <a:off x="5234305" y="1261745"/>
            <a:ext cx="179070" cy="33020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110" idx="5"/>
            <a:endCxn id="108" idx="1"/>
          </p:cNvCxnSpPr>
          <p:nvPr>
            <p:custDataLst>
              <p:tags r:id="rId953"/>
            </p:custDataLst>
          </p:nvPr>
        </p:nvCxnSpPr>
        <p:spPr>
          <a:xfrm>
            <a:off x="5378450" y="1149985"/>
            <a:ext cx="48260" cy="81280"/>
          </a:xfrm>
          <a:prstGeom prst="line">
            <a:avLst/>
          </a:prstGeom>
          <a:ln w="22225">
            <a:solidFill>
              <a:srgbClr val="9ADFB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>
            <p:custDataLst>
              <p:tags r:id="rId954"/>
            </p:custDataLst>
          </p:nvPr>
        </p:nvCxnSpPr>
        <p:spPr>
          <a:xfrm flipH="1">
            <a:off x="5497195" y="1139825"/>
            <a:ext cx="133350" cy="104140"/>
          </a:xfrm>
          <a:prstGeom prst="line">
            <a:avLst/>
          </a:prstGeom>
          <a:ln w="22225">
            <a:solidFill>
              <a:srgbClr val="9ADFB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>
            <p:custDataLst>
              <p:tags r:id="rId955"/>
            </p:custDataLst>
          </p:nvPr>
        </p:nvSpPr>
        <p:spPr>
          <a:xfrm>
            <a:off x="5413375" y="1219200"/>
            <a:ext cx="87630" cy="850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椭圆 108"/>
          <p:cNvSpPr/>
          <p:nvPr>
            <p:custDataLst>
              <p:tags r:id="rId956"/>
            </p:custDataLst>
          </p:nvPr>
        </p:nvSpPr>
        <p:spPr>
          <a:xfrm>
            <a:off x="5625465" y="1069340"/>
            <a:ext cx="87630" cy="85090"/>
          </a:xfrm>
          <a:prstGeom prst="ellipse">
            <a:avLst/>
          </a:prstGeom>
          <a:solidFill>
            <a:srgbClr val="FADB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椭圆 109"/>
          <p:cNvSpPr/>
          <p:nvPr>
            <p:custDataLst>
              <p:tags r:id="rId957"/>
            </p:custDataLst>
          </p:nvPr>
        </p:nvSpPr>
        <p:spPr>
          <a:xfrm>
            <a:off x="5303520" y="1076960"/>
            <a:ext cx="87630" cy="85090"/>
          </a:xfrm>
          <a:prstGeom prst="ellipse">
            <a:avLst/>
          </a:prstGeom>
          <a:solidFill>
            <a:srgbClr val="FADB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椭圆 110"/>
          <p:cNvSpPr/>
          <p:nvPr>
            <p:custDataLst>
              <p:tags r:id="rId958"/>
            </p:custDataLst>
          </p:nvPr>
        </p:nvSpPr>
        <p:spPr>
          <a:xfrm>
            <a:off x="5146675" y="1251585"/>
            <a:ext cx="87630" cy="85090"/>
          </a:xfrm>
          <a:prstGeom prst="ellipse">
            <a:avLst/>
          </a:prstGeom>
          <a:solidFill>
            <a:srgbClr val="FADB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/>
              <p:cNvSpPr txBox="1"/>
              <p:nvPr>
                <p:custDataLst>
                  <p:tags r:id="rId959"/>
                </p:custDataLst>
              </p:nvPr>
            </p:nvSpPr>
            <p:spPr>
              <a:xfrm>
                <a:off x="4884420" y="1202055"/>
                <a:ext cx="365760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60"/>
                </p:custDataLst>
              </p:nvPr>
            </p:nvSpPr>
            <p:spPr>
              <a:xfrm>
                <a:off x="4884420" y="1202055"/>
                <a:ext cx="365760" cy="245110"/>
              </a:xfrm>
              <a:prstGeom prst="rect">
                <a:avLst/>
              </a:prstGeom>
              <a:blipFill rotWithShape="1">
                <a:blip r:embed="rId2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组合 112"/>
          <p:cNvGrpSpPr/>
          <p:nvPr/>
        </p:nvGrpSpPr>
        <p:grpSpPr>
          <a:xfrm rot="0">
            <a:off x="5473700" y="1323340"/>
            <a:ext cx="423545" cy="63500"/>
            <a:chOff x="8661" y="5425"/>
            <a:chExt cx="1032" cy="154"/>
          </a:xfrm>
        </p:grpSpPr>
        <p:grpSp>
          <p:nvGrpSpPr>
            <p:cNvPr id="114" name="组合 113"/>
            <p:cNvGrpSpPr/>
            <p:nvPr/>
          </p:nvGrpSpPr>
          <p:grpSpPr>
            <a:xfrm rot="0">
              <a:off x="8661" y="5425"/>
              <a:ext cx="869" cy="155"/>
              <a:chOff x="12890" y="3459"/>
              <a:chExt cx="1265" cy="236"/>
            </a:xfrm>
          </p:grpSpPr>
          <p:sp>
            <p:nvSpPr>
              <p:cNvPr id="115" name="矩形 114"/>
              <p:cNvSpPr>
                <a:spLocks noChangeAspect="1"/>
              </p:cNvSpPr>
              <p:nvPr>
                <p:custDataLst>
                  <p:tags r:id="rId961"/>
                </p:custDataLst>
              </p:nvPr>
            </p:nvSpPr>
            <p:spPr>
              <a:xfrm>
                <a:off x="13660" y="3459"/>
                <a:ext cx="252" cy="2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矩形 115"/>
              <p:cNvSpPr>
                <a:spLocks noChangeAspect="1"/>
              </p:cNvSpPr>
              <p:nvPr>
                <p:custDataLst>
                  <p:tags r:id="rId962"/>
                </p:custDataLst>
              </p:nvPr>
            </p:nvSpPr>
            <p:spPr>
              <a:xfrm>
                <a:off x="12890" y="3459"/>
                <a:ext cx="252" cy="236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矩形 116"/>
              <p:cNvSpPr>
                <a:spLocks noChangeAspect="1"/>
              </p:cNvSpPr>
              <p:nvPr>
                <p:custDataLst>
                  <p:tags r:id="rId963"/>
                </p:custDataLst>
              </p:nvPr>
            </p:nvSpPr>
            <p:spPr>
              <a:xfrm>
                <a:off x="13404" y="3459"/>
                <a:ext cx="252" cy="236"/>
              </a:xfrm>
              <a:prstGeom prst="rect">
                <a:avLst/>
              </a:prstGeom>
              <a:solidFill>
                <a:srgbClr val="F1887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矩形 117"/>
              <p:cNvSpPr>
                <a:spLocks noChangeAspect="1"/>
              </p:cNvSpPr>
              <p:nvPr>
                <p:custDataLst>
                  <p:tags r:id="rId964"/>
                </p:custDataLst>
              </p:nvPr>
            </p:nvSpPr>
            <p:spPr>
              <a:xfrm>
                <a:off x="13903" y="3459"/>
                <a:ext cx="252" cy="2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矩形 118"/>
              <p:cNvSpPr>
                <a:spLocks noChangeAspect="1"/>
              </p:cNvSpPr>
              <p:nvPr>
                <p:custDataLst>
                  <p:tags r:id="rId965"/>
                </p:custDataLst>
              </p:nvPr>
            </p:nvSpPr>
            <p:spPr>
              <a:xfrm>
                <a:off x="13147" y="3459"/>
                <a:ext cx="252" cy="23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0" name="矩形 119"/>
            <p:cNvSpPr>
              <a:spLocks noChangeAspect="1"/>
            </p:cNvSpPr>
            <p:nvPr>
              <p:custDataLst>
                <p:tags r:id="rId966"/>
              </p:custDataLst>
            </p:nvPr>
          </p:nvSpPr>
          <p:spPr>
            <a:xfrm>
              <a:off x="9521" y="5425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 rot="0">
            <a:off x="4842510" y="1151890"/>
            <a:ext cx="423545" cy="64770"/>
            <a:chOff x="10696" y="4935"/>
            <a:chExt cx="1032" cy="157"/>
          </a:xfrm>
        </p:grpSpPr>
        <p:sp>
          <p:nvSpPr>
            <p:cNvPr id="122" name="矩形 121"/>
            <p:cNvSpPr>
              <a:spLocks noChangeAspect="1"/>
            </p:cNvSpPr>
            <p:nvPr>
              <p:custDataLst>
                <p:tags r:id="rId967"/>
              </p:custDataLst>
            </p:nvPr>
          </p:nvSpPr>
          <p:spPr>
            <a:xfrm>
              <a:off x="11225" y="4936"/>
              <a:ext cx="173" cy="1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22"/>
            <p:cNvSpPr>
              <a:spLocks noChangeAspect="1"/>
            </p:cNvSpPr>
            <p:nvPr>
              <p:custDataLst>
                <p:tags r:id="rId968"/>
              </p:custDataLst>
            </p:nvPr>
          </p:nvSpPr>
          <p:spPr>
            <a:xfrm>
              <a:off x="10696" y="4936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23"/>
            <p:cNvSpPr>
              <a:spLocks noChangeAspect="1"/>
            </p:cNvSpPr>
            <p:nvPr>
              <p:custDataLst>
                <p:tags r:id="rId969"/>
              </p:custDataLst>
            </p:nvPr>
          </p:nvSpPr>
          <p:spPr>
            <a:xfrm>
              <a:off x="11049" y="4936"/>
              <a:ext cx="173" cy="155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24"/>
            <p:cNvSpPr>
              <a:spLocks noChangeAspect="1"/>
            </p:cNvSpPr>
            <p:nvPr>
              <p:custDataLst>
                <p:tags r:id="rId970"/>
              </p:custDataLst>
            </p:nvPr>
          </p:nvSpPr>
          <p:spPr>
            <a:xfrm>
              <a:off x="11392" y="4936"/>
              <a:ext cx="173" cy="155"/>
            </a:xfrm>
            <a:prstGeom prst="rect">
              <a:avLst/>
            </a:prstGeom>
            <a:solidFill>
              <a:srgbClr val="F49FA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25"/>
            <p:cNvSpPr>
              <a:spLocks noChangeAspect="1"/>
            </p:cNvSpPr>
            <p:nvPr>
              <p:custDataLst>
                <p:tags r:id="rId971"/>
              </p:custDataLst>
            </p:nvPr>
          </p:nvSpPr>
          <p:spPr>
            <a:xfrm>
              <a:off x="10873" y="4936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矩形 126"/>
            <p:cNvSpPr/>
            <p:nvPr>
              <p:custDataLst>
                <p:tags r:id="rId972"/>
              </p:custDataLst>
            </p:nvPr>
          </p:nvSpPr>
          <p:spPr>
            <a:xfrm>
              <a:off x="11551" y="4935"/>
              <a:ext cx="177" cy="1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 rot="0">
            <a:off x="5009515" y="982980"/>
            <a:ext cx="427990" cy="63500"/>
            <a:chOff x="9121" y="4957"/>
            <a:chExt cx="1042" cy="155"/>
          </a:xfrm>
        </p:grpSpPr>
        <p:sp>
          <p:nvSpPr>
            <p:cNvPr id="129" name="矩形 128"/>
            <p:cNvSpPr>
              <a:spLocks noChangeAspect="1"/>
            </p:cNvSpPr>
            <p:nvPr>
              <p:custDataLst>
                <p:tags r:id="rId973"/>
              </p:custDataLst>
            </p:nvPr>
          </p:nvSpPr>
          <p:spPr>
            <a:xfrm>
              <a:off x="9650" y="4957"/>
              <a:ext cx="173" cy="155"/>
            </a:xfrm>
            <a:prstGeom prst="rect">
              <a:avLst/>
            </a:prstGeom>
            <a:solidFill>
              <a:srgbClr val="FFBA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矩形 129"/>
            <p:cNvSpPr>
              <a:spLocks noChangeAspect="1"/>
            </p:cNvSpPr>
            <p:nvPr>
              <p:custDataLst>
                <p:tags r:id="rId974"/>
              </p:custDataLst>
            </p:nvPr>
          </p:nvSpPr>
          <p:spPr>
            <a:xfrm>
              <a:off x="9121" y="4957"/>
              <a:ext cx="173" cy="155"/>
            </a:xfrm>
            <a:prstGeom prst="rect">
              <a:avLst/>
            </a:prstGeom>
            <a:solidFill>
              <a:srgbClr val="DE1A3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矩形 130"/>
            <p:cNvSpPr>
              <a:spLocks noChangeAspect="1"/>
            </p:cNvSpPr>
            <p:nvPr>
              <p:custDataLst>
                <p:tags r:id="rId975"/>
              </p:custDataLst>
            </p:nvPr>
          </p:nvSpPr>
          <p:spPr>
            <a:xfrm>
              <a:off x="9474" y="4957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矩形 131"/>
            <p:cNvSpPr>
              <a:spLocks noChangeAspect="1"/>
            </p:cNvSpPr>
            <p:nvPr>
              <p:custDataLst>
                <p:tags r:id="rId976"/>
              </p:custDataLst>
            </p:nvPr>
          </p:nvSpPr>
          <p:spPr>
            <a:xfrm>
              <a:off x="9817" y="4957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矩形 132"/>
            <p:cNvSpPr>
              <a:spLocks noChangeAspect="1"/>
            </p:cNvSpPr>
            <p:nvPr>
              <p:custDataLst>
                <p:tags r:id="rId977"/>
              </p:custDataLst>
            </p:nvPr>
          </p:nvSpPr>
          <p:spPr>
            <a:xfrm>
              <a:off x="9298" y="4957"/>
              <a:ext cx="173" cy="1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矩形 133"/>
            <p:cNvSpPr>
              <a:spLocks noChangeAspect="1"/>
            </p:cNvSpPr>
            <p:nvPr>
              <p:custDataLst>
                <p:tags r:id="rId978"/>
              </p:custDataLst>
            </p:nvPr>
          </p:nvSpPr>
          <p:spPr>
            <a:xfrm>
              <a:off x="9990" y="4957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 rot="0">
            <a:off x="5608320" y="971902"/>
            <a:ext cx="427990" cy="69308"/>
            <a:chOff x="8325" y="5350"/>
            <a:chExt cx="1042" cy="168"/>
          </a:xfrm>
        </p:grpSpPr>
        <p:sp>
          <p:nvSpPr>
            <p:cNvPr id="136" name="矩形 135"/>
            <p:cNvSpPr>
              <a:spLocks noChangeAspect="1"/>
            </p:cNvSpPr>
            <p:nvPr>
              <p:custDataLst>
                <p:tags r:id="rId979"/>
              </p:custDataLst>
            </p:nvPr>
          </p:nvSpPr>
          <p:spPr>
            <a:xfrm>
              <a:off x="8854" y="5363"/>
              <a:ext cx="173" cy="1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矩形 136"/>
            <p:cNvSpPr>
              <a:spLocks noChangeAspect="1"/>
            </p:cNvSpPr>
            <p:nvPr>
              <p:custDataLst>
                <p:tags r:id="rId980"/>
              </p:custDataLst>
            </p:nvPr>
          </p:nvSpPr>
          <p:spPr>
            <a:xfrm>
              <a:off x="8325" y="5363"/>
              <a:ext cx="173" cy="15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矩形 137"/>
            <p:cNvSpPr>
              <a:spLocks noChangeAspect="1"/>
            </p:cNvSpPr>
            <p:nvPr>
              <p:custDataLst>
                <p:tags r:id="rId981"/>
              </p:custDataLst>
            </p:nvPr>
          </p:nvSpPr>
          <p:spPr>
            <a:xfrm>
              <a:off x="8678" y="5363"/>
              <a:ext cx="173" cy="1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矩形 138"/>
            <p:cNvSpPr>
              <a:spLocks noChangeAspect="1"/>
            </p:cNvSpPr>
            <p:nvPr>
              <p:custDataLst>
                <p:tags r:id="rId982"/>
              </p:custDataLst>
            </p:nvPr>
          </p:nvSpPr>
          <p:spPr>
            <a:xfrm>
              <a:off x="9021" y="5363"/>
              <a:ext cx="173" cy="155"/>
            </a:xfrm>
            <a:prstGeom prst="rect">
              <a:avLst/>
            </a:prstGeom>
            <a:solidFill>
              <a:srgbClr val="FCA96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矩形 139"/>
            <p:cNvSpPr>
              <a:spLocks noChangeAspect="1"/>
            </p:cNvSpPr>
            <p:nvPr>
              <p:custDataLst>
                <p:tags r:id="rId983"/>
              </p:custDataLst>
            </p:nvPr>
          </p:nvSpPr>
          <p:spPr>
            <a:xfrm>
              <a:off x="8502" y="5363"/>
              <a:ext cx="173" cy="155"/>
            </a:xfrm>
            <a:prstGeom prst="rect">
              <a:avLst/>
            </a:prstGeom>
            <a:solidFill>
              <a:srgbClr val="FF98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矩形 140"/>
            <p:cNvSpPr>
              <a:spLocks noChangeAspect="1"/>
            </p:cNvSpPr>
            <p:nvPr>
              <p:custDataLst>
                <p:tags r:id="rId984"/>
              </p:custDataLst>
            </p:nvPr>
          </p:nvSpPr>
          <p:spPr>
            <a:xfrm>
              <a:off x="9194" y="5350"/>
              <a:ext cx="173" cy="155"/>
            </a:xfrm>
            <a:prstGeom prst="rect">
              <a:avLst/>
            </a:prstGeom>
            <a:solidFill>
              <a:srgbClr val="E9452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/>
              <p:cNvSpPr txBox="1"/>
              <p:nvPr>
                <p:custDataLst>
                  <p:tags r:id="rId985"/>
                </p:custDataLst>
              </p:nvPr>
            </p:nvSpPr>
            <p:spPr>
              <a:xfrm>
                <a:off x="5816600" y="1216660"/>
                <a:ext cx="365760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 </m:t>
                          </m:r>
                        </m:sub>
                      </m:sSub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86"/>
                </p:custDataLst>
              </p:nvPr>
            </p:nvSpPr>
            <p:spPr>
              <a:xfrm>
                <a:off x="5816600" y="1216660"/>
                <a:ext cx="365760" cy="245110"/>
              </a:xfrm>
              <a:prstGeom prst="rect">
                <a:avLst/>
              </a:prstGeom>
              <a:blipFill rotWithShape="1">
                <a:blip r:embed="rId3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/>
              <p:cNvSpPr txBox="1"/>
              <p:nvPr>
                <p:custDataLst>
                  <p:tags r:id="rId987"/>
                </p:custDataLst>
              </p:nvPr>
            </p:nvSpPr>
            <p:spPr>
              <a:xfrm>
                <a:off x="5290820" y="1002665"/>
                <a:ext cx="365760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 </m:t>
                          </m:r>
                        </m:sub>
                      </m:sSub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3" name="文本框 14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88"/>
                </p:custDataLst>
              </p:nvPr>
            </p:nvSpPr>
            <p:spPr>
              <a:xfrm>
                <a:off x="5290820" y="1002665"/>
                <a:ext cx="365760" cy="245110"/>
              </a:xfrm>
              <a:prstGeom prst="rect">
                <a:avLst/>
              </a:prstGeom>
              <a:blipFill rotWithShape="1">
                <a:blip r:embed="rId3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/>
              <p:cNvSpPr txBox="1"/>
              <p:nvPr>
                <p:custDataLst>
                  <p:tags r:id="rId989"/>
                </p:custDataLst>
              </p:nvPr>
            </p:nvSpPr>
            <p:spPr>
              <a:xfrm>
                <a:off x="5626100" y="1069340"/>
                <a:ext cx="318770" cy="2349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 </m:t>
                          </m:r>
                        </m:sub>
                      </m:sSub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90"/>
                </p:custDataLst>
              </p:nvPr>
            </p:nvSpPr>
            <p:spPr>
              <a:xfrm>
                <a:off x="5626100" y="1069340"/>
                <a:ext cx="318770" cy="234950"/>
              </a:xfrm>
              <a:prstGeom prst="rect">
                <a:avLst/>
              </a:prstGeom>
              <a:blipFill rotWithShape="1">
                <a:blip r:embed="rId3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>
            <p:custDataLst>
              <p:tags r:id="rId991"/>
            </p:custDataLst>
          </p:nvPr>
        </p:nvSpPr>
        <p:spPr>
          <a:xfrm rot="16200000">
            <a:off x="5025390" y="630555"/>
            <a:ext cx="54229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29905" y="732155"/>
            <a:ext cx="1050925" cy="714745"/>
            <a:chOff x="11912" y="621"/>
            <a:chExt cx="2337" cy="1590"/>
          </a:xfrm>
        </p:grpSpPr>
        <p:cxnSp>
          <p:nvCxnSpPr>
            <p:cNvPr id="51" name="直接连接符 50"/>
            <p:cNvCxnSpPr>
              <a:stCxn id="57" idx="6"/>
              <a:endCxn id="54" idx="2"/>
            </p:cNvCxnSpPr>
            <p:nvPr>
              <p:custDataLst>
                <p:tags r:id="rId992"/>
              </p:custDataLst>
            </p:nvPr>
          </p:nvCxnSpPr>
          <p:spPr>
            <a:xfrm flipV="1">
              <a:off x="12587" y="1503"/>
              <a:ext cx="399" cy="73"/>
            </a:xfrm>
            <a:prstGeom prst="line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56" idx="5"/>
              <a:endCxn id="54" idx="1"/>
            </p:cNvCxnSpPr>
            <p:nvPr>
              <p:custDataLst>
                <p:tags r:id="rId993"/>
              </p:custDataLst>
            </p:nvPr>
          </p:nvCxnSpPr>
          <p:spPr>
            <a:xfrm>
              <a:off x="12908" y="1254"/>
              <a:ext cx="107" cy="182"/>
            </a:xfrm>
            <a:prstGeom prst="line">
              <a:avLst/>
            </a:prstGeom>
            <a:ln w="22225">
              <a:solidFill>
                <a:srgbClr val="9ADFB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>
              <p:custDataLst>
                <p:tags r:id="rId994"/>
              </p:custDataLst>
            </p:nvPr>
          </p:nvCxnSpPr>
          <p:spPr>
            <a:xfrm flipH="1">
              <a:off x="13173" y="1231"/>
              <a:ext cx="298" cy="233"/>
            </a:xfrm>
            <a:prstGeom prst="line">
              <a:avLst/>
            </a:prstGeom>
            <a:ln w="22225">
              <a:solidFill>
                <a:srgbClr val="9ADFB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/>
            <p:cNvSpPr/>
            <p:nvPr>
              <p:custDataLst>
                <p:tags r:id="rId995"/>
              </p:custDataLst>
            </p:nvPr>
          </p:nvSpPr>
          <p:spPr>
            <a:xfrm>
              <a:off x="12987" y="1408"/>
              <a:ext cx="195" cy="19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椭圆 54"/>
            <p:cNvSpPr/>
            <p:nvPr>
              <p:custDataLst>
                <p:tags r:id="rId996"/>
              </p:custDataLst>
            </p:nvPr>
          </p:nvSpPr>
          <p:spPr>
            <a:xfrm>
              <a:off x="13459" y="1074"/>
              <a:ext cx="195" cy="190"/>
            </a:xfrm>
            <a:prstGeom prst="ellipse">
              <a:avLst/>
            </a:prstGeom>
            <a:solidFill>
              <a:srgbClr val="FADB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椭圆 55"/>
            <p:cNvSpPr/>
            <p:nvPr>
              <p:custDataLst>
                <p:tags r:id="rId997"/>
              </p:custDataLst>
            </p:nvPr>
          </p:nvSpPr>
          <p:spPr>
            <a:xfrm>
              <a:off x="12741" y="1091"/>
              <a:ext cx="195" cy="190"/>
            </a:xfrm>
            <a:prstGeom prst="ellipse">
              <a:avLst/>
            </a:prstGeom>
            <a:solidFill>
              <a:srgbClr val="FADB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椭圆 56"/>
            <p:cNvSpPr/>
            <p:nvPr>
              <p:custDataLst>
                <p:tags r:id="rId998"/>
              </p:custDataLst>
            </p:nvPr>
          </p:nvSpPr>
          <p:spPr>
            <a:xfrm>
              <a:off x="12392" y="1481"/>
              <a:ext cx="195" cy="190"/>
            </a:xfrm>
            <a:prstGeom prst="ellipse">
              <a:avLst/>
            </a:prstGeom>
            <a:solidFill>
              <a:srgbClr val="FADB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>
                  <p:custDataLst>
                    <p:tags r:id="rId999"/>
                  </p:custDataLst>
                </p:nvPr>
              </p:nvSpPr>
              <p:spPr>
                <a:xfrm>
                  <a:off x="11912" y="1448"/>
                  <a:ext cx="816" cy="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00"/>
                  </p:custDataLst>
                </p:nvPr>
              </p:nvSpPr>
              <p:spPr>
                <a:xfrm>
                  <a:off x="11912" y="1448"/>
                  <a:ext cx="816" cy="682"/>
                </a:xfrm>
                <a:prstGeom prst="rect">
                  <a:avLst/>
                </a:prstGeom>
                <a:blipFill rotWithShape="1">
                  <a:blip r:embed="rId34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矩形 58"/>
            <p:cNvSpPr>
              <a:spLocks noChangeAspect="1"/>
            </p:cNvSpPr>
            <p:nvPr>
              <p:custDataLst>
                <p:tags r:id="rId1001"/>
              </p:custDataLst>
            </p:nvPr>
          </p:nvSpPr>
          <p:spPr>
            <a:xfrm>
              <a:off x="13182" y="1599"/>
              <a:ext cx="158" cy="142"/>
            </a:xfrm>
            <a:prstGeom prst="rect">
              <a:avLst/>
            </a:prstGeom>
            <a:solidFill>
              <a:srgbClr val="F1887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/>
            <p:cNvSpPr>
              <a:spLocks noChangeAspect="1"/>
            </p:cNvSpPr>
            <p:nvPr>
              <p:custDataLst>
                <p:tags r:id="rId1002"/>
              </p:custDataLst>
            </p:nvPr>
          </p:nvSpPr>
          <p:spPr>
            <a:xfrm>
              <a:off x="13654" y="914"/>
              <a:ext cx="158" cy="14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/>
            <p:cNvSpPr>
              <a:spLocks noChangeAspect="1"/>
            </p:cNvSpPr>
            <p:nvPr>
              <p:custDataLst>
                <p:tags r:id="rId1003"/>
              </p:custDataLst>
            </p:nvPr>
          </p:nvSpPr>
          <p:spPr>
            <a:xfrm>
              <a:off x="12569" y="881"/>
              <a:ext cx="158" cy="142"/>
            </a:xfrm>
            <a:prstGeom prst="rect">
              <a:avLst/>
            </a:prstGeom>
            <a:solidFill>
              <a:srgbClr val="FFBA5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/>
            <p:cNvSpPr>
              <a:spLocks noChangeAspect="1"/>
            </p:cNvSpPr>
            <p:nvPr>
              <p:custDataLst>
                <p:tags r:id="rId1004"/>
              </p:custDataLst>
            </p:nvPr>
          </p:nvSpPr>
          <p:spPr>
            <a:xfrm>
              <a:off x="12184" y="1294"/>
              <a:ext cx="158" cy="14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74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63" name="对象 62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005"/>
              </p:custDataLst>
            </p:nvPr>
          </p:nvGraphicFramePr>
          <p:xfrm>
            <a:off x="13324" y="621"/>
            <a:ext cx="16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" name="" r:id="rId1006" imgW="114300" imgH="215900" progId="Equation.KSEE3">
                    <p:embed/>
                  </p:oleObj>
                </mc:Choice>
                <mc:Fallback>
                  <p:oleObj name="" r:id="rId1006" imgW="1143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49"/>
                        <a:stretch>
                          <a:fillRect/>
                        </a:stretch>
                      </p:blipFill>
                      <p:spPr>
                        <a:xfrm>
                          <a:off x="13324" y="621"/>
                          <a:ext cx="165" cy="3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>
                  <p:custDataLst>
                    <p:tags r:id="rId1007"/>
                  </p:custDataLst>
                </p:nvPr>
              </p:nvSpPr>
              <p:spPr>
                <a:xfrm>
                  <a:off x="13148" y="1529"/>
                  <a:ext cx="816" cy="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 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08"/>
                  </p:custDataLst>
                </p:nvPr>
              </p:nvSpPr>
              <p:spPr>
                <a:xfrm>
                  <a:off x="13148" y="1529"/>
                  <a:ext cx="816" cy="682"/>
                </a:xfrm>
                <a:prstGeom prst="rect">
                  <a:avLst/>
                </a:prstGeom>
                <a:blipFill rotWithShape="1">
                  <a:blip r:embed="rId100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>
                  <p:custDataLst>
                    <p:tags r:id="rId1010"/>
                  </p:custDataLst>
                </p:nvPr>
              </p:nvSpPr>
              <p:spPr>
                <a:xfrm>
                  <a:off x="12690" y="813"/>
                  <a:ext cx="816" cy="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𝑖</m:t>
                            </m:r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 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11"/>
                  </p:custDataLst>
                </p:nvPr>
              </p:nvSpPr>
              <p:spPr>
                <a:xfrm>
                  <a:off x="12690" y="813"/>
                  <a:ext cx="816" cy="682"/>
                </a:xfrm>
                <a:prstGeom prst="rect">
                  <a:avLst/>
                </a:prstGeom>
                <a:blipFill rotWithShape="1">
                  <a:blip r:embed="rId35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>
                  <p:custDataLst>
                    <p:tags r:id="rId1012"/>
                  </p:custDataLst>
                </p:nvPr>
              </p:nvSpPr>
              <p:spPr>
                <a:xfrm>
                  <a:off x="13433" y="1092"/>
                  <a:ext cx="816" cy="7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𝑗</m:t>
                            </m:r>
                            <m:r>
                              <a:rPr lang="en-US" altLang="zh-CN" sz="1400" i="1"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 </m:t>
                            </m:r>
                          </m:sub>
                        </m:sSub>
                      </m:oMath>
                    </m:oMathPara>
                  </a14:m>
                  <a:endParaRPr lang="en-US" altLang="zh-CN" sz="1400" i="1">
                    <a:latin typeface="Arial" panose="020B0604020202020204" pitchFamily="34" charset="0"/>
                    <a:ea typeface="MS Mincho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013"/>
                  </p:custDataLst>
                </p:nvPr>
              </p:nvSpPr>
              <p:spPr>
                <a:xfrm>
                  <a:off x="13433" y="1092"/>
                  <a:ext cx="816" cy="701"/>
                </a:xfrm>
                <a:prstGeom prst="rect">
                  <a:avLst/>
                </a:prstGeom>
                <a:blipFill rotWithShape="1">
                  <a:blip r:embed="rId35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文本框 67"/>
          <p:cNvSpPr txBox="1"/>
          <p:nvPr>
            <p:custDataLst>
              <p:tags r:id="rId1014"/>
            </p:custDataLst>
          </p:nvPr>
        </p:nvSpPr>
        <p:spPr>
          <a:xfrm rot="16200000">
            <a:off x="8298180" y="600075"/>
            <a:ext cx="54229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圆角矩形 68"/>
          <p:cNvSpPr>
            <a:spLocks noChangeAspect="1"/>
          </p:cNvSpPr>
          <p:nvPr>
            <p:custDataLst>
              <p:tags r:id="rId1015"/>
            </p:custDataLst>
          </p:nvPr>
        </p:nvSpPr>
        <p:spPr>
          <a:xfrm rot="16200000" flipH="1">
            <a:off x="6047105" y="690880"/>
            <a:ext cx="749935" cy="250825"/>
          </a:xfrm>
          <a:prstGeom prst="roundRect">
            <a:avLst/>
          </a:prstGeom>
          <a:solidFill>
            <a:srgbClr val="EDD5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Graphsage</a:t>
            </a:r>
            <a:endParaRPr lang="en-US" altLang="zh-CN" sz="800" b="1">
              <a:solidFill>
                <a:schemeClr val="tx1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71" name="圆角矩形 70"/>
          <p:cNvSpPr>
            <a:spLocks noChangeAspect="1"/>
          </p:cNvSpPr>
          <p:nvPr>
            <p:custDataLst>
              <p:tags r:id="rId1016"/>
            </p:custDataLst>
          </p:nvPr>
        </p:nvSpPr>
        <p:spPr>
          <a:xfrm rot="16200000" flipH="1">
            <a:off x="7383145" y="696595"/>
            <a:ext cx="749935" cy="250825"/>
          </a:xfrm>
          <a:prstGeom prst="roundRect">
            <a:avLst/>
          </a:prstGeom>
          <a:solidFill>
            <a:srgbClr val="EDD5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Graphsage</a:t>
            </a:r>
            <a:endParaRPr lang="en-US" altLang="zh-CN" sz="800" b="1">
              <a:solidFill>
                <a:schemeClr val="tx1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72" name="圆角矩形 71"/>
          <p:cNvSpPr/>
          <p:nvPr>
            <p:custDataLst>
              <p:tags r:id="rId1017"/>
            </p:custDataLst>
          </p:nvPr>
        </p:nvSpPr>
        <p:spPr>
          <a:xfrm rot="16200000">
            <a:off x="6562090" y="690880"/>
            <a:ext cx="599440" cy="239395"/>
          </a:xfrm>
          <a:prstGeom prst="roundRect">
            <a:avLst>
              <a:gd name="adj" fmla="val 23262"/>
            </a:avLst>
          </a:prstGeom>
          <a:solidFill>
            <a:schemeClr val="bg2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ReLu</a:t>
            </a:r>
            <a:endParaRPr lang="en-US" altLang="zh-CN" sz="900" b="1">
              <a:solidFill>
                <a:schemeClr val="tx1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sp>
        <p:nvSpPr>
          <p:cNvPr id="73" name="圆角矩形 72"/>
          <p:cNvSpPr/>
          <p:nvPr>
            <p:custDataLst>
              <p:tags r:id="rId1018"/>
            </p:custDataLst>
          </p:nvPr>
        </p:nvSpPr>
        <p:spPr>
          <a:xfrm rot="16200000">
            <a:off x="6960870" y="684530"/>
            <a:ext cx="671195" cy="242570"/>
          </a:xfrm>
          <a:prstGeom prst="roundRect">
            <a:avLst>
              <a:gd name="adj" fmla="val 23262"/>
            </a:avLst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chemeClr val="tx1"/>
                </a:solidFill>
                <a:latin typeface="Arial" panose="020B0604020202020204" pitchFamily="34" charset="0"/>
                <a:ea typeface="Malgun Gothic" panose="020B0503020000020004" charset="-127"/>
                <a:cs typeface="Arial" panose="020B0604020202020204" pitchFamily="34" charset="0"/>
              </a:rPr>
              <a:t>Dropout</a:t>
            </a:r>
            <a:endParaRPr lang="en-US" altLang="zh-CN" sz="900" b="1">
              <a:solidFill>
                <a:schemeClr val="tx1"/>
              </a:solidFill>
              <a:latin typeface="Arial" panose="020B0604020202020204" pitchFamily="34" charset="0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cxnSp>
        <p:nvCxnSpPr>
          <p:cNvPr id="74" name="直接箭头连接符 73"/>
          <p:cNvCxnSpPr/>
          <p:nvPr>
            <p:custDataLst>
              <p:tags r:id="rId1019"/>
            </p:custDataLst>
          </p:nvPr>
        </p:nvCxnSpPr>
        <p:spPr>
          <a:xfrm>
            <a:off x="5984240" y="824230"/>
            <a:ext cx="2933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>
            <p:custDataLst>
              <p:tags r:id="rId1020"/>
            </p:custDataLst>
          </p:nvPr>
        </p:nvCxnSpPr>
        <p:spPr>
          <a:xfrm>
            <a:off x="6547485" y="818515"/>
            <a:ext cx="196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>
            <p:custDataLst>
              <p:tags r:id="rId1021"/>
            </p:custDataLst>
          </p:nvPr>
        </p:nvCxnSpPr>
        <p:spPr>
          <a:xfrm>
            <a:off x="6988810" y="818515"/>
            <a:ext cx="196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>
            <p:custDataLst>
              <p:tags r:id="rId1022"/>
            </p:custDataLst>
          </p:nvPr>
        </p:nvCxnSpPr>
        <p:spPr>
          <a:xfrm>
            <a:off x="7432675" y="818515"/>
            <a:ext cx="1968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>
            <p:custDataLst>
              <p:tags r:id="rId1023"/>
            </p:custDataLst>
          </p:nvPr>
        </p:nvCxnSpPr>
        <p:spPr>
          <a:xfrm>
            <a:off x="7883525" y="814070"/>
            <a:ext cx="3035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02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00.xml><?xml version="1.0" encoding="utf-8"?>
<p:tagLst xmlns:p="http://schemas.openxmlformats.org/presentationml/2006/main">
  <p:tag name="KSO_WM_BEAUTIFY_FLAG" val=""/>
</p:tagLst>
</file>

<file path=ppt/tags/tag1001.xml><?xml version="1.0" encoding="utf-8"?>
<p:tagLst xmlns:p="http://schemas.openxmlformats.org/presentationml/2006/main">
  <p:tag name="KSO_WM_BEAUTIFY_FLAG" val=""/>
</p:tagLst>
</file>

<file path=ppt/tags/tag1002.xml><?xml version="1.0" encoding="utf-8"?>
<p:tagLst xmlns:p="http://schemas.openxmlformats.org/presentationml/2006/main">
  <p:tag name="KSO_WM_BEAUTIFY_FLAG" val=""/>
</p:tagLst>
</file>

<file path=ppt/tags/tag1003.xml><?xml version="1.0" encoding="utf-8"?>
<p:tagLst xmlns:p="http://schemas.openxmlformats.org/presentationml/2006/main">
  <p:tag name="KSO_WM_BEAUTIFY_FLAG" val=""/>
</p:tagLst>
</file>

<file path=ppt/tags/tag1004.xml><?xml version="1.0" encoding="utf-8"?>
<p:tagLst xmlns:p="http://schemas.openxmlformats.org/presentationml/2006/main">
  <p:tag name="KSO_WM_BEAUTIFY_FLAG" val=""/>
</p:tagLst>
</file>

<file path=ppt/tags/tag1005.xml><?xml version="1.0" encoding="utf-8"?>
<p:tagLst xmlns:p="http://schemas.openxmlformats.org/presentationml/2006/main">
  <p:tag name="KSO_WM_BEAUTIFY_FLAG" val=""/>
</p:tagLst>
</file>

<file path=ppt/tags/tag1006.xml><?xml version="1.0" encoding="utf-8"?>
<p:tagLst xmlns:p="http://schemas.openxmlformats.org/presentationml/2006/main">
  <p:tag name="KSO_WM_BEAUTIFY_FLAG" val=""/>
</p:tagLst>
</file>

<file path=ppt/tags/tag1007.xml><?xml version="1.0" encoding="utf-8"?>
<p:tagLst xmlns:p="http://schemas.openxmlformats.org/presentationml/2006/main">
  <p:tag name="KSO_WM_BEAUTIFY_FLAG" val=""/>
</p:tagLst>
</file>

<file path=ppt/tags/tag1008.xml><?xml version="1.0" encoding="utf-8"?>
<p:tagLst xmlns:p="http://schemas.openxmlformats.org/presentationml/2006/main">
  <p:tag name="KSO_WM_BEAUTIFY_FLAG" val=""/>
</p:tagLst>
</file>

<file path=ppt/tags/tag1009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10.xml><?xml version="1.0" encoding="utf-8"?>
<p:tagLst xmlns:p="http://schemas.openxmlformats.org/presentationml/2006/main">
  <p:tag name="KSO_WM_BEAUTIFY_FLAG" val=""/>
</p:tagLst>
</file>

<file path=ppt/tags/tag1011.xml><?xml version="1.0" encoding="utf-8"?>
<p:tagLst xmlns:p="http://schemas.openxmlformats.org/presentationml/2006/main">
  <p:tag name="KSO_WM_BEAUTIFY_FLAG" val=""/>
</p:tagLst>
</file>

<file path=ppt/tags/tag1012.xml><?xml version="1.0" encoding="utf-8"?>
<p:tagLst xmlns:p="http://schemas.openxmlformats.org/presentationml/2006/main">
  <p:tag name="KSO_WM_BEAUTIFY_FLAG" val=""/>
</p:tagLst>
</file>

<file path=ppt/tags/tag1013.xml><?xml version="1.0" encoding="utf-8"?>
<p:tagLst xmlns:p="http://schemas.openxmlformats.org/presentationml/2006/main">
  <p:tag name="KSO_WM_BEAUTIFY_FLAG" val=""/>
</p:tagLst>
</file>

<file path=ppt/tags/tag1014.xml><?xml version="1.0" encoding="utf-8"?>
<p:tagLst xmlns:p="http://schemas.openxmlformats.org/presentationml/2006/main">
  <p:tag name="KSO_WM_BEAUTIFY_FLAG" val=""/>
</p:tagLst>
</file>

<file path=ppt/tags/tag1015.xml><?xml version="1.0" encoding="utf-8"?>
<p:tagLst xmlns:p="http://schemas.openxmlformats.org/presentationml/2006/main">
  <p:tag name="KSO_WM_BEAUTIFY_FLAG" val=""/>
</p:tagLst>
</file>

<file path=ppt/tags/tag1016.xml><?xml version="1.0" encoding="utf-8"?>
<p:tagLst xmlns:p="http://schemas.openxmlformats.org/presentationml/2006/main">
  <p:tag name="KSO_WM_BEAUTIFY_FLAG" val=""/>
</p:tagLst>
</file>

<file path=ppt/tags/tag1017.xml><?xml version="1.0" encoding="utf-8"?>
<p:tagLst xmlns:p="http://schemas.openxmlformats.org/presentationml/2006/main">
  <p:tag name="KSO_WM_BEAUTIFY_FLAG" val=""/>
</p:tagLst>
</file>

<file path=ppt/tags/tag1018.xml><?xml version="1.0" encoding="utf-8"?>
<p:tagLst xmlns:p="http://schemas.openxmlformats.org/presentationml/2006/main">
  <p:tag name="KSO_WM_BEAUTIFY_FLAG" val=""/>
</p:tagLst>
</file>

<file path=ppt/tags/tag1019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20.xml><?xml version="1.0" encoding="utf-8"?>
<p:tagLst xmlns:p="http://schemas.openxmlformats.org/presentationml/2006/main">
  <p:tag name="KSO_WM_BEAUTIFY_FLAG" val=""/>
</p:tagLst>
</file>

<file path=ppt/tags/tag1021.xml><?xml version="1.0" encoding="utf-8"?>
<p:tagLst xmlns:p="http://schemas.openxmlformats.org/presentationml/2006/main">
  <p:tag name="KSO_WM_BEAUTIFY_FLAG" val=""/>
</p:tagLst>
</file>

<file path=ppt/tags/tag1022.xml><?xml version="1.0" encoding="utf-8"?>
<p:tagLst xmlns:p="http://schemas.openxmlformats.org/presentationml/2006/main">
  <p:tag name="KSO_WM_BEAUTIFY_FLAG" val=""/>
</p:tagLst>
</file>

<file path=ppt/tags/tag1023.xml><?xml version="1.0" encoding="utf-8"?>
<p:tagLst xmlns:p="http://schemas.openxmlformats.org/presentationml/2006/main">
  <p:tag name="KSO_WM_BEAUTIFY_FLAG" val=""/>
</p:tagLst>
</file>

<file path=ppt/tags/tag1024.xml><?xml version="1.0" encoding="utf-8"?>
<p:tagLst xmlns:p="http://schemas.openxmlformats.org/presentationml/2006/main">
  <p:tag name="KSO_WM_BEAUTIFY_FLAG" val=""/>
</p:tagLst>
</file>

<file path=ppt/tags/tag1025.xml><?xml version="1.0" encoding="utf-8"?>
<p:tagLst xmlns:p="http://schemas.openxmlformats.org/presentationml/2006/main">
  <p:tag name="KSO_WM_BEAUTIFY_FLAG" val=""/>
</p:tagLst>
</file>

<file path=ppt/tags/tag1026.xml><?xml version="1.0" encoding="utf-8"?>
<p:tagLst xmlns:p="http://schemas.openxmlformats.org/presentationml/2006/main">
  <p:tag name="KSO_WM_BEAUTIFY_FLAG" val=""/>
</p:tagLst>
</file>

<file path=ppt/tags/tag1027.xml><?xml version="1.0" encoding="utf-8"?>
<p:tagLst xmlns:p="http://schemas.openxmlformats.org/presentationml/2006/main">
  <p:tag name="KSO_WM_BEAUTIFY_FLAG" val=""/>
</p:tagLst>
</file>

<file path=ppt/tags/tag1028.xml><?xml version="1.0" encoding="utf-8"?>
<p:tagLst xmlns:p="http://schemas.openxmlformats.org/presentationml/2006/main">
  <p:tag name="KSO_WM_BEAUTIFY_FLAG" val=""/>
</p:tagLst>
</file>

<file path=ppt/tags/tag1029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30.xml><?xml version="1.0" encoding="utf-8"?>
<p:tagLst xmlns:p="http://schemas.openxmlformats.org/presentationml/2006/main">
  <p:tag name="KSO_WM_BEAUTIFY_FLAG" val=""/>
</p:tagLst>
</file>

<file path=ppt/tags/tag1031.xml><?xml version="1.0" encoding="utf-8"?>
<p:tagLst xmlns:p="http://schemas.openxmlformats.org/presentationml/2006/main">
  <p:tag name="KSO_WM_BEAUTIFY_FLAG" val=""/>
</p:tagLst>
</file>

<file path=ppt/tags/tag1032.xml><?xml version="1.0" encoding="utf-8"?>
<p:tagLst xmlns:p="http://schemas.openxmlformats.org/presentationml/2006/main">
  <p:tag name="KSO_WM_BEAUTIFY_FLAG" val=""/>
</p:tagLst>
</file>

<file path=ppt/tags/tag1033.xml><?xml version="1.0" encoding="utf-8"?>
<p:tagLst xmlns:p="http://schemas.openxmlformats.org/presentationml/2006/main">
  <p:tag name="KSO_WM_BEAUTIFY_FLAG" val=""/>
</p:tagLst>
</file>

<file path=ppt/tags/tag1034.xml><?xml version="1.0" encoding="utf-8"?>
<p:tagLst xmlns:p="http://schemas.openxmlformats.org/presentationml/2006/main">
  <p:tag name="KSO_WM_BEAUTIFY_FLAG" val=""/>
</p:tagLst>
</file>

<file path=ppt/tags/tag1035.xml><?xml version="1.0" encoding="utf-8"?>
<p:tagLst xmlns:p="http://schemas.openxmlformats.org/presentationml/2006/main">
  <p:tag name="KSO_WM_BEAUTIFY_FLAG" val=""/>
</p:tagLst>
</file>

<file path=ppt/tags/tag1036.xml><?xml version="1.0" encoding="utf-8"?>
<p:tagLst xmlns:p="http://schemas.openxmlformats.org/presentationml/2006/main">
  <p:tag name="KSO_WM_BEAUTIFY_FLAG" val=""/>
</p:tagLst>
</file>

<file path=ppt/tags/tag1037.xml><?xml version="1.0" encoding="utf-8"?>
<p:tagLst xmlns:p="http://schemas.openxmlformats.org/presentationml/2006/main">
  <p:tag name="KSO_WM_BEAUTIFY_FLAG" val=""/>
</p:tagLst>
</file>

<file path=ppt/tags/tag1038.xml><?xml version="1.0" encoding="utf-8"?>
<p:tagLst xmlns:p="http://schemas.openxmlformats.org/presentationml/2006/main">
  <p:tag name="KSO_WM_BEAUTIFY_FLAG" val=""/>
</p:tagLst>
</file>

<file path=ppt/tags/tag1039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40.xml><?xml version="1.0" encoding="utf-8"?>
<p:tagLst xmlns:p="http://schemas.openxmlformats.org/presentationml/2006/main">
  <p:tag name="KSO_WM_BEAUTIFY_FLAG" val=""/>
</p:tagLst>
</file>

<file path=ppt/tags/tag1041.xml><?xml version="1.0" encoding="utf-8"?>
<p:tagLst xmlns:p="http://schemas.openxmlformats.org/presentationml/2006/main">
  <p:tag name="KSO_WM_BEAUTIFY_FLAG" val=""/>
</p:tagLst>
</file>

<file path=ppt/tags/tag1042.xml><?xml version="1.0" encoding="utf-8"?>
<p:tagLst xmlns:p="http://schemas.openxmlformats.org/presentationml/2006/main">
  <p:tag name="KSO_WM_BEAUTIFY_FLAG" val=""/>
</p:tagLst>
</file>

<file path=ppt/tags/tag1043.xml><?xml version="1.0" encoding="utf-8"?>
<p:tagLst xmlns:p="http://schemas.openxmlformats.org/presentationml/2006/main">
  <p:tag name="KSO_WM_BEAUTIFY_FLAG" val=""/>
</p:tagLst>
</file>

<file path=ppt/tags/tag1044.xml><?xml version="1.0" encoding="utf-8"?>
<p:tagLst xmlns:p="http://schemas.openxmlformats.org/presentationml/2006/main">
  <p:tag name="KSO_WM_BEAUTIFY_FLAG" val=""/>
</p:tagLst>
</file>

<file path=ppt/tags/tag1045.xml><?xml version="1.0" encoding="utf-8"?>
<p:tagLst xmlns:p="http://schemas.openxmlformats.org/presentationml/2006/main">
  <p:tag name="KSO_WM_BEAUTIFY_FLAG" val=""/>
</p:tagLst>
</file>

<file path=ppt/tags/tag1046.xml><?xml version="1.0" encoding="utf-8"?>
<p:tagLst xmlns:p="http://schemas.openxmlformats.org/presentationml/2006/main">
  <p:tag name="KSO_WM_BEAUTIFY_FLAG" val=""/>
</p:tagLst>
</file>

<file path=ppt/tags/tag104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8.xml><?xml version="1.0" encoding="utf-8"?>
<p:tagLst xmlns:p="http://schemas.openxmlformats.org/presentationml/2006/main">
  <p:tag name="COMMONDATA" val="eyJoZGlkIjoiNjgwYzU5YTljYjUyYjMwYzJlM2EyNDdlOTYzODA5ZjQifQ=="/>
  <p:tag name="KSO_WPP_MARK_KEY" val="399b269d-3b4e-4624-ba56-8ec65f623de7"/>
  <p:tag name="commondata" val="eyJoZGlkIjoiYjkyY2M2MDYwNmM5Zjk2NzQ0OTZmMjFiODY5MDNiNTQifQ==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BEAUTIFY_FLAG" val="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0.xml><?xml version="1.0" encoding="utf-8"?>
<p:tagLst xmlns:p="http://schemas.openxmlformats.org/presentationml/2006/main">
  <p:tag name="KSO_WM_BEAUTIFY_FLAG" val=""/>
</p:tagLst>
</file>

<file path=ppt/tags/tag721.xml><?xml version="1.0" encoding="utf-8"?>
<p:tagLst xmlns:p="http://schemas.openxmlformats.org/presentationml/2006/main">
  <p:tag name="KSO_WM_BEAUTIFY_FLAG" val=""/>
</p:tagLst>
</file>

<file path=ppt/tags/tag722.xml><?xml version="1.0" encoding="utf-8"?>
<p:tagLst xmlns:p="http://schemas.openxmlformats.org/presentationml/2006/main">
  <p:tag name="KSO_WM_BEAUTIFY_FLAG" val=""/>
</p:tagLst>
</file>

<file path=ppt/tags/tag723.xml><?xml version="1.0" encoding="utf-8"?>
<p:tagLst xmlns:p="http://schemas.openxmlformats.org/presentationml/2006/main">
  <p:tag name="KSO_WM_BEAUTIFY_FLAG" val=""/>
</p:tagLst>
</file>

<file path=ppt/tags/tag724.xml><?xml version="1.0" encoding="utf-8"?>
<p:tagLst xmlns:p="http://schemas.openxmlformats.org/presentationml/2006/main">
  <p:tag name="KSO_WM_BEAUTIFY_FLAG" val=""/>
</p:tagLst>
</file>

<file path=ppt/tags/tag725.xml><?xml version="1.0" encoding="utf-8"?>
<p:tagLst xmlns:p="http://schemas.openxmlformats.org/presentationml/2006/main">
  <p:tag name="KSO_WM_BEAUTIFY_FLAG" val=""/>
</p:tagLst>
</file>

<file path=ppt/tags/tag726.xml><?xml version="1.0" encoding="utf-8"?>
<p:tagLst xmlns:p="http://schemas.openxmlformats.org/presentationml/2006/main">
  <p:tag name="KSO_WM_BEAUTIFY_FLAG" val=""/>
</p:tagLst>
</file>

<file path=ppt/tags/tag727.xml><?xml version="1.0" encoding="utf-8"?>
<p:tagLst xmlns:p="http://schemas.openxmlformats.org/presentationml/2006/main">
  <p:tag name="KSO_WM_BEAUTIFY_FLAG" val=""/>
</p:tagLst>
</file>

<file path=ppt/tags/tag728.xml><?xml version="1.0" encoding="utf-8"?>
<p:tagLst xmlns:p="http://schemas.openxmlformats.org/presentationml/2006/main">
  <p:tag name="KSO_WM_BEAUTIFY_FLAG" val=""/>
</p:tagLst>
</file>

<file path=ppt/tags/tag729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30.xml><?xml version="1.0" encoding="utf-8"?>
<p:tagLst xmlns:p="http://schemas.openxmlformats.org/presentationml/2006/main">
  <p:tag name="KSO_WM_BEAUTIFY_FLAG" val=""/>
</p:tagLst>
</file>

<file path=ppt/tags/tag731.xml><?xml version="1.0" encoding="utf-8"?>
<p:tagLst xmlns:p="http://schemas.openxmlformats.org/presentationml/2006/main">
  <p:tag name="KSO_WM_BEAUTIFY_FLAG" val=""/>
</p:tagLst>
</file>

<file path=ppt/tags/tag732.xml><?xml version="1.0" encoding="utf-8"?>
<p:tagLst xmlns:p="http://schemas.openxmlformats.org/presentationml/2006/main">
  <p:tag name="KSO_WM_BEAUTIFY_FLAG" val=""/>
</p:tagLst>
</file>

<file path=ppt/tags/tag733.xml><?xml version="1.0" encoding="utf-8"?>
<p:tagLst xmlns:p="http://schemas.openxmlformats.org/presentationml/2006/main">
  <p:tag name="KSO_WM_BEAUTIFY_FLAG" val=""/>
</p:tagLst>
</file>

<file path=ppt/tags/tag734.xml><?xml version="1.0" encoding="utf-8"?>
<p:tagLst xmlns:p="http://schemas.openxmlformats.org/presentationml/2006/main">
  <p:tag name="KSO_WM_BEAUTIFY_FLAG" val=""/>
</p:tagLst>
</file>

<file path=ppt/tags/tag735.xml><?xml version="1.0" encoding="utf-8"?>
<p:tagLst xmlns:p="http://schemas.openxmlformats.org/presentationml/2006/main">
  <p:tag name="KSO_WM_BEAUTIFY_FLAG" val=""/>
</p:tagLst>
</file>

<file path=ppt/tags/tag736.xml><?xml version="1.0" encoding="utf-8"?>
<p:tagLst xmlns:p="http://schemas.openxmlformats.org/presentationml/2006/main">
  <p:tag name="KSO_WM_BEAUTIFY_FLAG" val=""/>
</p:tagLst>
</file>

<file path=ppt/tags/tag737.xml><?xml version="1.0" encoding="utf-8"?>
<p:tagLst xmlns:p="http://schemas.openxmlformats.org/presentationml/2006/main">
  <p:tag name="KSO_WM_BEAUTIFY_FLAG" val=""/>
</p:tagLst>
</file>

<file path=ppt/tags/tag738.xml><?xml version="1.0" encoding="utf-8"?>
<p:tagLst xmlns:p="http://schemas.openxmlformats.org/presentationml/2006/main">
  <p:tag name="KSO_WM_BEAUTIFY_FLAG" val=""/>
</p:tagLst>
</file>

<file path=ppt/tags/tag739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40.xml><?xml version="1.0" encoding="utf-8"?>
<p:tagLst xmlns:p="http://schemas.openxmlformats.org/presentationml/2006/main">
  <p:tag name="KSO_WM_BEAUTIFY_FLAG" val=""/>
</p:tagLst>
</file>

<file path=ppt/tags/tag741.xml><?xml version="1.0" encoding="utf-8"?>
<p:tagLst xmlns:p="http://schemas.openxmlformats.org/presentationml/2006/main">
  <p:tag name="KSO_WM_BEAUTIFY_FLAG" val=""/>
</p:tagLst>
</file>

<file path=ppt/tags/tag742.xml><?xml version="1.0" encoding="utf-8"?>
<p:tagLst xmlns:p="http://schemas.openxmlformats.org/presentationml/2006/main">
  <p:tag name="KSO_WM_BEAUTIFY_FLAG" val=""/>
</p:tagLst>
</file>

<file path=ppt/tags/tag743.xml><?xml version="1.0" encoding="utf-8"?>
<p:tagLst xmlns:p="http://schemas.openxmlformats.org/presentationml/2006/main">
  <p:tag name="KSO_WM_BEAUTIFY_FLAG" val=""/>
</p:tagLst>
</file>

<file path=ppt/tags/tag744.xml><?xml version="1.0" encoding="utf-8"?>
<p:tagLst xmlns:p="http://schemas.openxmlformats.org/presentationml/2006/main">
  <p:tag name="KSO_WM_BEAUTIFY_FLAG" val=""/>
</p:tagLst>
</file>

<file path=ppt/tags/tag745.xml><?xml version="1.0" encoding="utf-8"?>
<p:tagLst xmlns:p="http://schemas.openxmlformats.org/presentationml/2006/main">
  <p:tag name="KSO_WM_BEAUTIFY_FLAG" val=""/>
</p:tagLst>
</file>

<file path=ppt/tags/tag746.xml><?xml version="1.0" encoding="utf-8"?>
<p:tagLst xmlns:p="http://schemas.openxmlformats.org/presentationml/2006/main">
  <p:tag name="KSO_WM_BEAUTIFY_FLAG" val=""/>
</p:tagLst>
</file>

<file path=ppt/tags/tag747.xml><?xml version="1.0" encoding="utf-8"?>
<p:tagLst xmlns:p="http://schemas.openxmlformats.org/presentationml/2006/main">
  <p:tag name="KSO_WM_BEAUTIFY_FLAG" val=""/>
</p:tagLst>
</file>

<file path=ppt/tags/tag748.xml><?xml version="1.0" encoding="utf-8"?>
<p:tagLst xmlns:p="http://schemas.openxmlformats.org/presentationml/2006/main">
  <p:tag name="KSO_WM_BEAUTIFY_FLAG" val=""/>
</p:tagLst>
</file>

<file path=ppt/tags/tag749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50.xml><?xml version="1.0" encoding="utf-8"?>
<p:tagLst xmlns:p="http://schemas.openxmlformats.org/presentationml/2006/main">
  <p:tag name="KSO_WM_BEAUTIFY_FLAG" val=""/>
</p:tagLst>
</file>

<file path=ppt/tags/tag751.xml><?xml version="1.0" encoding="utf-8"?>
<p:tagLst xmlns:p="http://schemas.openxmlformats.org/presentationml/2006/main">
  <p:tag name="KSO_WM_BEAUTIFY_FLAG" val=""/>
</p:tagLst>
</file>

<file path=ppt/tags/tag752.xml><?xml version="1.0" encoding="utf-8"?>
<p:tagLst xmlns:p="http://schemas.openxmlformats.org/presentationml/2006/main">
  <p:tag name="KSO_WM_BEAUTIFY_FLAG" val=""/>
</p:tagLst>
</file>

<file path=ppt/tags/tag753.xml><?xml version="1.0" encoding="utf-8"?>
<p:tagLst xmlns:p="http://schemas.openxmlformats.org/presentationml/2006/main">
  <p:tag name="KSO_WM_BEAUTIFY_FLAG" val=""/>
</p:tagLst>
</file>

<file path=ppt/tags/tag754.xml><?xml version="1.0" encoding="utf-8"?>
<p:tagLst xmlns:p="http://schemas.openxmlformats.org/presentationml/2006/main">
  <p:tag name="KSO_WM_BEAUTIFY_FLAG" val=""/>
</p:tagLst>
</file>

<file path=ppt/tags/tag755.xml><?xml version="1.0" encoding="utf-8"?>
<p:tagLst xmlns:p="http://schemas.openxmlformats.org/presentationml/2006/main">
  <p:tag name="KSO_WM_BEAUTIFY_FLAG" val=""/>
</p:tagLst>
</file>

<file path=ppt/tags/tag756.xml><?xml version="1.0" encoding="utf-8"?>
<p:tagLst xmlns:p="http://schemas.openxmlformats.org/presentationml/2006/main">
  <p:tag name="KSO_WM_BEAUTIFY_FLAG" val=""/>
</p:tagLst>
</file>

<file path=ppt/tags/tag757.xml><?xml version="1.0" encoding="utf-8"?>
<p:tagLst xmlns:p="http://schemas.openxmlformats.org/presentationml/2006/main">
  <p:tag name="KSO_WM_BEAUTIFY_FLAG" val=""/>
</p:tagLst>
</file>

<file path=ppt/tags/tag758.xml><?xml version="1.0" encoding="utf-8"?>
<p:tagLst xmlns:p="http://schemas.openxmlformats.org/presentationml/2006/main">
  <p:tag name="KSO_WM_BEAUTIFY_FLAG" val=""/>
</p:tagLst>
</file>

<file path=ppt/tags/tag759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60.xml><?xml version="1.0" encoding="utf-8"?>
<p:tagLst xmlns:p="http://schemas.openxmlformats.org/presentationml/2006/main">
  <p:tag name="KSO_WM_BEAUTIFY_FLAG" val=""/>
</p:tagLst>
</file>

<file path=ppt/tags/tag761.xml><?xml version="1.0" encoding="utf-8"?>
<p:tagLst xmlns:p="http://schemas.openxmlformats.org/presentationml/2006/main">
  <p:tag name="KSO_WM_BEAUTIFY_FLAG" val=""/>
</p:tagLst>
</file>

<file path=ppt/tags/tag762.xml><?xml version="1.0" encoding="utf-8"?>
<p:tagLst xmlns:p="http://schemas.openxmlformats.org/presentationml/2006/main">
  <p:tag name="KSO_WM_BEAUTIFY_FLAG" val=""/>
</p:tagLst>
</file>

<file path=ppt/tags/tag763.xml><?xml version="1.0" encoding="utf-8"?>
<p:tagLst xmlns:p="http://schemas.openxmlformats.org/presentationml/2006/main">
  <p:tag name="KSO_WM_BEAUTIFY_FLAG" val=""/>
</p:tagLst>
</file>

<file path=ppt/tags/tag764.xml><?xml version="1.0" encoding="utf-8"?>
<p:tagLst xmlns:p="http://schemas.openxmlformats.org/presentationml/2006/main">
  <p:tag name="KSO_WM_BEAUTIFY_FLAG" val=""/>
</p:tagLst>
</file>

<file path=ppt/tags/tag765.xml><?xml version="1.0" encoding="utf-8"?>
<p:tagLst xmlns:p="http://schemas.openxmlformats.org/presentationml/2006/main">
  <p:tag name="KSO_WM_BEAUTIFY_FLAG" val=""/>
</p:tagLst>
</file>

<file path=ppt/tags/tag766.xml><?xml version="1.0" encoding="utf-8"?>
<p:tagLst xmlns:p="http://schemas.openxmlformats.org/presentationml/2006/main">
  <p:tag name="KSO_WM_BEAUTIFY_FLAG" val=""/>
</p:tagLst>
</file>

<file path=ppt/tags/tag767.xml><?xml version="1.0" encoding="utf-8"?>
<p:tagLst xmlns:p="http://schemas.openxmlformats.org/presentationml/2006/main">
  <p:tag name="KSO_WM_BEAUTIFY_FLAG" val=""/>
</p:tagLst>
</file>

<file path=ppt/tags/tag768.xml><?xml version="1.0" encoding="utf-8"?>
<p:tagLst xmlns:p="http://schemas.openxmlformats.org/presentationml/2006/main">
  <p:tag name="KSO_WM_BEAUTIFY_FLAG" val=""/>
</p:tagLst>
</file>

<file path=ppt/tags/tag769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70.xml><?xml version="1.0" encoding="utf-8"?>
<p:tagLst xmlns:p="http://schemas.openxmlformats.org/presentationml/2006/main">
  <p:tag name="KSO_WM_BEAUTIFY_FLAG" val=""/>
</p:tagLst>
</file>

<file path=ppt/tags/tag771.xml><?xml version="1.0" encoding="utf-8"?>
<p:tagLst xmlns:p="http://schemas.openxmlformats.org/presentationml/2006/main">
  <p:tag name="KSO_WM_BEAUTIFY_FLAG" val=""/>
</p:tagLst>
</file>

<file path=ppt/tags/tag772.xml><?xml version="1.0" encoding="utf-8"?>
<p:tagLst xmlns:p="http://schemas.openxmlformats.org/presentationml/2006/main">
  <p:tag name="KSO_WM_BEAUTIFY_FLAG" val=""/>
</p:tagLst>
</file>

<file path=ppt/tags/tag773.xml><?xml version="1.0" encoding="utf-8"?>
<p:tagLst xmlns:p="http://schemas.openxmlformats.org/presentationml/2006/main">
  <p:tag name="KSO_WM_BEAUTIFY_FLAG" val=""/>
</p:tagLst>
</file>

<file path=ppt/tags/tag774.xml><?xml version="1.0" encoding="utf-8"?>
<p:tagLst xmlns:p="http://schemas.openxmlformats.org/presentationml/2006/main">
  <p:tag name="KSO_WM_BEAUTIFY_FLAG" val=""/>
</p:tagLst>
</file>

<file path=ppt/tags/tag775.xml><?xml version="1.0" encoding="utf-8"?>
<p:tagLst xmlns:p="http://schemas.openxmlformats.org/presentationml/2006/main">
  <p:tag name="KSO_WM_BEAUTIFY_FLAG" val=""/>
</p:tagLst>
</file>

<file path=ppt/tags/tag776.xml><?xml version="1.0" encoding="utf-8"?>
<p:tagLst xmlns:p="http://schemas.openxmlformats.org/presentationml/2006/main">
  <p:tag name="KSO_WM_BEAUTIFY_FLAG" val=""/>
</p:tagLst>
</file>

<file path=ppt/tags/tag777.xml><?xml version="1.0" encoding="utf-8"?>
<p:tagLst xmlns:p="http://schemas.openxmlformats.org/presentationml/2006/main">
  <p:tag name="KSO_WM_BEAUTIFY_FLAG" val=""/>
</p:tagLst>
</file>

<file path=ppt/tags/tag778.xml><?xml version="1.0" encoding="utf-8"?>
<p:tagLst xmlns:p="http://schemas.openxmlformats.org/presentationml/2006/main">
  <p:tag name="KSO_WM_BEAUTIFY_FLAG" val=""/>
</p:tagLst>
</file>

<file path=ppt/tags/tag779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80.xml><?xml version="1.0" encoding="utf-8"?>
<p:tagLst xmlns:p="http://schemas.openxmlformats.org/presentationml/2006/main">
  <p:tag name="KSO_WM_BEAUTIFY_FLAG" val=""/>
</p:tagLst>
</file>

<file path=ppt/tags/tag781.xml><?xml version="1.0" encoding="utf-8"?>
<p:tagLst xmlns:p="http://schemas.openxmlformats.org/presentationml/2006/main">
  <p:tag name="KSO_WM_BEAUTIFY_FLAG" val=""/>
</p:tagLst>
</file>

<file path=ppt/tags/tag782.xml><?xml version="1.0" encoding="utf-8"?>
<p:tagLst xmlns:p="http://schemas.openxmlformats.org/presentationml/2006/main">
  <p:tag name="KSO_WM_BEAUTIFY_FLAG" val=""/>
</p:tagLst>
</file>

<file path=ppt/tags/tag783.xml><?xml version="1.0" encoding="utf-8"?>
<p:tagLst xmlns:p="http://schemas.openxmlformats.org/presentationml/2006/main">
  <p:tag name="KSO_WM_BEAUTIFY_FLAG" val=""/>
</p:tagLst>
</file>

<file path=ppt/tags/tag784.xml><?xml version="1.0" encoding="utf-8"?>
<p:tagLst xmlns:p="http://schemas.openxmlformats.org/presentationml/2006/main">
  <p:tag name="KSO_WM_BEAUTIFY_FLAG" val=""/>
</p:tagLst>
</file>

<file path=ppt/tags/tag785.xml><?xml version="1.0" encoding="utf-8"?>
<p:tagLst xmlns:p="http://schemas.openxmlformats.org/presentationml/2006/main">
  <p:tag name="KSO_WM_BEAUTIFY_FLAG" val=""/>
</p:tagLst>
</file>

<file path=ppt/tags/tag786.xml><?xml version="1.0" encoding="utf-8"?>
<p:tagLst xmlns:p="http://schemas.openxmlformats.org/presentationml/2006/main">
  <p:tag name="KSO_WM_BEAUTIFY_FLAG" val=""/>
</p:tagLst>
</file>

<file path=ppt/tags/tag787.xml><?xml version="1.0" encoding="utf-8"?>
<p:tagLst xmlns:p="http://schemas.openxmlformats.org/presentationml/2006/main">
  <p:tag name="KSO_WM_BEAUTIFY_FLAG" val=""/>
</p:tagLst>
</file>

<file path=ppt/tags/tag788.xml><?xml version="1.0" encoding="utf-8"?>
<p:tagLst xmlns:p="http://schemas.openxmlformats.org/presentationml/2006/main">
  <p:tag name="KSO_WM_BEAUTIFY_FLAG" val=""/>
</p:tagLst>
</file>

<file path=ppt/tags/tag789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790.xml><?xml version="1.0" encoding="utf-8"?>
<p:tagLst xmlns:p="http://schemas.openxmlformats.org/presentationml/2006/main">
  <p:tag name="KSO_WM_BEAUTIFY_FLAG" val=""/>
</p:tagLst>
</file>

<file path=ppt/tags/tag791.xml><?xml version="1.0" encoding="utf-8"?>
<p:tagLst xmlns:p="http://schemas.openxmlformats.org/presentationml/2006/main">
  <p:tag name="KSO_WM_BEAUTIFY_FLAG" val=""/>
</p:tagLst>
</file>

<file path=ppt/tags/tag792.xml><?xml version="1.0" encoding="utf-8"?>
<p:tagLst xmlns:p="http://schemas.openxmlformats.org/presentationml/2006/main">
  <p:tag name="KSO_WM_BEAUTIFY_FLAG" val=""/>
</p:tagLst>
</file>

<file path=ppt/tags/tag793.xml><?xml version="1.0" encoding="utf-8"?>
<p:tagLst xmlns:p="http://schemas.openxmlformats.org/presentationml/2006/main">
  <p:tag name="KSO_WM_BEAUTIFY_FLAG" val=""/>
</p:tagLst>
</file>

<file path=ppt/tags/tag794.xml><?xml version="1.0" encoding="utf-8"?>
<p:tagLst xmlns:p="http://schemas.openxmlformats.org/presentationml/2006/main">
  <p:tag name="KSO_WM_BEAUTIFY_FLAG" val=""/>
</p:tagLst>
</file>

<file path=ppt/tags/tag795.xml><?xml version="1.0" encoding="utf-8"?>
<p:tagLst xmlns:p="http://schemas.openxmlformats.org/presentationml/2006/main">
  <p:tag name="KSO_WM_BEAUTIFY_FLAG" val=""/>
</p:tagLst>
</file>

<file path=ppt/tags/tag796.xml><?xml version="1.0" encoding="utf-8"?>
<p:tagLst xmlns:p="http://schemas.openxmlformats.org/presentationml/2006/main">
  <p:tag name="KSO_WM_BEAUTIFY_FLAG" val=""/>
</p:tagLst>
</file>

<file path=ppt/tags/tag797.xml><?xml version="1.0" encoding="utf-8"?>
<p:tagLst xmlns:p="http://schemas.openxmlformats.org/presentationml/2006/main">
  <p:tag name="KSO_WM_BEAUTIFY_FLAG" val=""/>
</p:tagLst>
</file>

<file path=ppt/tags/tag798.xml><?xml version="1.0" encoding="utf-8"?>
<p:tagLst xmlns:p="http://schemas.openxmlformats.org/presentationml/2006/main">
  <p:tag name="KSO_WM_BEAUTIFY_FLAG" val=""/>
</p:tagLst>
</file>

<file path=ppt/tags/tag79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00.xml><?xml version="1.0" encoding="utf-8"?>
<p:tagLst xmlns:p="http://schemas.openxmlformats.org/presentationml/2006/main">
  <p:tag name="KSO_WM_BEAUTIFY_FLAG" val=""/>
</p:tagLst>
</file>

<file path=ppt/tags/tag801.xml><?xml version="1.0" encoding="utf-8"?>
<p:tagLst xmlns:p="http://schemas.openxmlformats.org/presentationml/2006/main">
  <p:tag name="KSO_WM_BEAUTIFY_FLAG" val=""/>
</p:tagLst>
</file>

<file path=ppt/tags/tag802.xml><?xml version="1.0" encoding="utf-8"?>
<p:tagLst xmlns:p="http://schemas.openxmlformats.org/presentationml/2006/main">
  <p:tag name="KSO_WM_BEAUTIFY_FLAG" val=""/>
</p:tagLst>
</file>

<file path=ppt/tags/tag803.xml><?xml version="1.0" encoding="utf-8"?>
<p:tagLst xmlns:p="http://schemas.openxmlformats.org/presentationml/2006/main">
  <p:tag name="KSO_WM_BEAUTIFY_FLAG" val=""/>
</p:tagLst>
</file>

<file path=ppt/tags/tag804.xml><?xml version="1.0" encoding="utf-8"?>
<p:tagLst xmlns:p="http://schemas.openxmlformats.org/presentationml/2006/main">
  <p:tag name="KSO_WM_BEAUTIFY_FLAG" val=""/>
</p:tagLst>
</file>

<file path=ppt/tags/tag805.xml><?xml version="1.0" encoding="utf-8"?>
<p:tagLst xmlns:p="http://schemas.openxmlformats.org/presentationml/2006/main">
  <p:tag name="KSO_WM_BEAUTIFY_FLAG" val=""/>
</p:tagLst>
</file>

<file path=ppt/tags/tag806.xml><?xml version="1.0" encoding="utf-8"?>
<p:tagLst xmlns:p="http://schemas.openxmlformats.org/presentationml/2006/main">
  <p:tag name="KSO_WM_BEAUTIFY_FLAG" val=""/>
</p:tagLst>
</file>

<file path=ppt/tags/tag807.xml><?xml version="1.0" encoding="utf-8"?>
<p:tagLst xmlns:p="http://schemas.openxmlformats.org/presentationml/2006/main">
  <p:tag name="KSO_WM_BEAUTIFY_FLAG" val=""/>
</p:tagLst>
</file>

<file path=ppt/tags/tag808.xml><?xml version="1.0" encoding="utf-8"?>
<p:tagLst xmlns:p="http://schemas.openxmlformats.org/presentationml/2006/main">
  <p:tag name="KSO_WM_BEAUTIFY_FLAG" val=""/>
</p:tagLst>
</file>

<file path=ppt/tags/tag809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10.xml><?xml version="1.0" encoding="utf-8"?>
<p:tagLst xmlns:p="http://schemas.openxmlformats.org/presentationml/2006/main">
  <p:tag name="KSO_WM_BEAUTIFY_FLAG" val=""/>
</p:tagLst>
</file>

<file path=ppt/tags/tag811.xml><?xml version="1.0" encoding="utf-8"?>
<p:tagLst xmlns:p="http://schemas.openxmlformats.org/presentationml/2006/main">
  <p:tag name="KSO_WM_BEAUTIFY_FLAG" val=""/>
</p:tagLst>
</file>

<file path=ppt/tags/tag812.xml><?xml version="1.0" encoding="utf-8"?>
<p:tagLst xmlns:p="http://schemas.openxmlformats.org/presentationml/2006/main">
  <p:tag name="KSO_WM_BEAUTIFY_FLAG" val=""/>
</p:tagLst>
</file>

<file path=ppt/tags/tag813.xml><?xml version="1.0" encoding="utf-8"?>
<p:tagLst xmlns:p="http://schemas.openxmlformats.org/presentationml/2006/main">
  <p:tag name="KSO_WM_BEAUTIFY_FLAG" val=""/>
</p:tagLst>
</file>

<file path=ppt/tags/tag814.xml><?xml version="1.0" encoding="utf-8"?>
<p:tagLst xmlns:p="http://schemas.openxmlformats.org/presentationml/2006/main">
  <p:tag name="KSO_WM_BEAUTIFY_FLAG" val=""/>
</p:tagLst>
</file>

<file path=ppt/tags/tag815.xml><?xml version="1.0" encoding="utf-8"?>
<p:tagLst xmlns:p="http://schemas.openxmlformats.org/presentationml/2006/main">
  <p:tag name="KSO_WM_BEAUTIFY_FLAG" val=""/>
</p:tagLst>
</file>

<file path=ppt/tags/tag816.xml><?xml version="1.0" encoding="utf-8"?>
<p:tagLst xmlns:p="http://schemas.openxmlformats.org/presentationml/2006/main">
  <p:tag name="KSO_WM_BEAUTIFY_FLAG" val=""/>
</p:tagLst>
</file>

<file path=ppt/tags/tag817.xml><?xml version="1.0" encoding="utf-8"?>
<p:tagLst xmlns:p="http://schemas.openxmlformats.org/presentationml/2006/main">
  <p:tag name="KSO_WM_BEAUTIFY_FLAG" val=""/>
</p:tagLst>
</file>

<file path=ppt/tags/tag818.xml><?xml version="1.0" encoding="utf-8"?>
<p:tagLst xmlns:p="http://schemas.openxmlformats.org/presentationml/2006/main">
  <p:tag name="KSO_WM_BEAUTIFY_FLAG" val=""/>
</p:tagLst>
</file>

<file path=ppt/tags/tag819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20.xml><?xml version="1.0" encoding="utf-8"?>
<p:tagLst xmlns:p="http://schemas.openxmlformats.org/presentationml/2006/main">
  <p:tag name="KSO_WM_BEAUTIFY_FLAG" val=""/>
</p:tagLst>
</file>

<file path=ppt/tags/tag821.xml><?xml version="1.0" encoding="utf-8"?>
<p:tagLst xmlns:p="http://schemas.openxmlformats.org/presentationml/2006/main">
  <p:tag name="KSO_WM_BEAUTIFY_FLAG" val=""/>
</p:tagLst>
</file>

<file path=ppt/tags/tag822.xml><?xml version="1.0" encoding="utf-8"?>
<p:tagLst xmlns:p="http://schemas.openxmlformats.org/presentationml/2006/main">
  <p:tag name="KSO_WM_BEAUTIFY_FLAG" val=""/>
</p:tagLst>
</file>

<file path=ppt/tags/tag823.xml><?xml version="1.0" encoding="utf-8"?>
<p:tagLst xmlns:p="http://schemas.openxmlformats.org/presentationml/2006/main">
  <p:tag name="KSO_WM_BEAUTIFY_FLAG" val=""/>
</p:tagLst>
</file>

<file path=ppt/tags/tag824.xml><?xml version="1.0" encoding="utf-8"?>
<p:tagLst xmlns:p="http://schemas.openxmlformats.org/presentationml/2006/main">
  <p:tag name="KSO_WM_BEAUTIFY_FLAG" val=""/>
</p:tagLst>
</file>

<file path=ppt/tags/tag825.xml><?xml version="1.0" encoding="utf-8"?>
<p:tagLst xmlns:p="http://schemas.openxmlformats.org/presentationml/2006/main">
  <p:tag name="KSO_WM_BEAUTIFY_FLAG" val=""/>
</p:tagLst>
</file>

<file path=ppt/tags/tag826.xml><?xml version="1.0" encoding="utf-8"?>
<p:tagLst xmlns:p="http://schemas.openxmlformats.org/presentationml/2006/main">
  <p:tag name="KSO_WM_BEAUTIFY_FLAG" val=""/>
</p:tagLst>
</file>

<file path=ppt/tags/tag827.xml><?xml version="1.0" encoding="utf-8"?>
<p:tagLst xmlns:p="http://schemas.openxmlformats.org/presentationml/2006/main">
  <p:tag name="KSO_WM_BEAUTIFY_FLAG" val=""/>
</p:tagLst>
</file>

<file path=ppt/tags/tag828.xml><?xml version="1.0" encoding="utf-8"?>
<p:tagLst xmlns:p="http://schemas.openxmlformats.org/presentationml/2006/main">
  <p:tag name="KSO_WM_BEAUTIFY_FLAG" val=""/>
</p:tagLst>
</file>

<file path=ppt/tags/tag829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30.xml><?xml version="1.0" encoding="utf-8"?>
<p:tagLst xmlns:p="http://schemas.openxmlformats.org/presentationml/2006/main">
  <p:tag name="KSO_WM_BEAUTIFY_FLAG" val=""/>
</p:tagLst>
</file>

<file path=ppt/tags/tag831.xml><?xml version="1.0" encoding="utf-8"?>
<p:tagLst xmlns:p="http://schemas.openxmlformats.org/presentationml/2006/main">
  <p:tag name="KSO_WM_BEAUTIFY_FLAG" val=""/>
</p:tagLst>
</file>

<file path=ppt/tags/tag832.xml><?xml version="1.0" encoding="utf-8"?>
<p:tagLst xmlns:p="http://schemas.openxmlformats.org/presentationml/2006/main">
  <p:tag name="KSO_WM_BEAUTIFY_FLAG" val=""/>
</p:tagLst>
</file>

<file path=ppt/tags/tag833.xml><?xml version="1.0" encoding="utf-8"?>
<p:tagLst xmlns:p="http://schemas.openxmlformats.org/presentationml/2006/main">
  <p:tag name="KSO_WM_BEAUTIFY_FLAG" val=""/>
</p:tagLst>
</file>

<file path=ppt/tags/tag834.xml><?xml version="1.0" encoding="utf-8"?>
<p:tagLst xmlns:p="http://schemas.openxmlformats.org/presentationml/2006/main">
  <p:tag name="KSO_WM_BEAUTIFY_FLAG" val=""/>
</p:tagLst>
</file>

<file path=ppt/tags/tag835.xml><?xml version="1.0" encoding="utf-8"?>
<p:tagLst xmlns:p="http://schemas.openxmlformats.org/presentationml/2006/main">
  <p:tag name="KSO_WM_BEAUTIFY_FLAG" val=""/>
</p:tagLst>
</file>

<file path=ppt/tags/tag836.xml><?xml version="1.0" encoding="utf-8"?>
<p:tagLst xmlns:p="http://schemas.openxmlformats.org/presentationml/2006/main">
  <p:tag name="KSO_WM_BEAUTIFY_FLAG" val=""/>
</p:tagLst>
</file>

<file path=ppt/tags/tag837.xml><?xml version="1.0" encoding="utf-8"?>
<p:tagLst xmlns:p="http://schemas.openxmlformats.org/presentationml/2006/main">
  <p:tag name="KSO_WM_BEAUTIFY_FLAG" val=""/>
</p:tagLst>
</file>

<file path=ppt/tags/tag838.xml><?xml version="1.0" encoding="utf-8"?>
<p:tagLst xmlns:p="http://schemas.openxmlformats.org/presentationml/2006/main">
  <p:tag name="KSO_WM_BEAUTIFY_FLAG" val=""/>
</p:tagLst>
</file>

<file path=ppt/tags/tag839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40.xml><?xml version="1.0" encoding="utf-8"?>
<p:tagLst xmlns:p="http://schemas.openxmlformats.org/presentationml/2006/main">
  <p:tag name="KSO_WM_BEAUTIFY_FLAG" val=""/>
</p:tagLst>
</file>

<file path=ppt/tags/tag841.xml><?xml version="1.0" encoding="utf-8"?>
<p:tagLst xmlns:p="http://schemas.openxmlformats.org/presentationml/2006/main">
  <p:tag name="KSO_WM_BEAUTIFY_FLAG" val=""/>
</p:tagLst>
</file>

<file path=ppt/tags/tag842.xml><?xml version="1.0" encoding="utf-8"?>
<p:tagLst xmlns:p="http://schemas.openxmlformats.org/presentationml/2006/main">
  <p:tag name="KSO_WM_BEAUTIFY_FLAG" val=""/>
</p:tagLst>
</file>

<file path=ppt/tags/tag843.xml><?xml version="1.0" encoding="utf-8"?>
<p:tagLst xmlns:p="http://schemas.openxmlformats.org/presentationml/2006/main">
  <p:tag name="KSO_WM_BEAUTIFY_FLAG" val=""/>
</p:tagLst>
</file>

<file path=ppt/tags/tag844.xml><?xml version="1.0" encoding="utf-8"?>
<p:tagLst xmlns:p="http://schemas.openxmlformats.org/presentationml/2006/main">
  <p:tag name="KSO_WM_BEAUTIFY_FLAG" val=""/>
</p:tagLst>
</file>

<file path=ppt/tags/tag845.xml><?xml version="1.0" encoding="utf-8"?>
<p:tagLst xmlns:p="http://schemas.openxmlformats.org/presentationml/2006/main">
  <p:tag name="KSO_WM_BEAUTIFY_FLAG" val=""/>
</p:tagLst>
</file>

<file path=ppt/tags/tag846.xml><?xml version="1.0" encoding="utf-8"?>
<p:tagLst xmlns:p="http://schemas.openxmlformats.org/presentationml/2006/main">
  <p:tag name="KSO_WM_BEAUTIFY_FLAG" val=""/>
</p:tagLst>
</file>

<file path=ppt/tags/tag847.xml><?xml version="1.0" encoding="utf-8"?>
<p:tagLst xmlns:p="http://schemas.openxmlformats.org/presentationml/2006/main">
  <p:tag name="KSO_WM_BEAUTIFY_FLAG" val=""/>
</p:tagLst>
</file>

<file path=ppt/tags/tag848.xml><?xml version="1.0" encoding="utf-8"?>
<p:tagLst xmlns:p="http://schemas.openxmlformats.org/presentationml/2006/main">
  <p:tag name="KSO_WM_BEAUTIFY_FLAG" val=""/>
</p:tagLst>
</file>

<file path=ppt/tags/tag849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50.xml><?xml version="1.0" encoding="utf-8"?>
<p:tagLst xmlns:p="http://schemas.openxmlformats.org/presentationml/2006/main">
  <p:tag name="KSO_WM_BEAUTIFY_FLAG" val=""/>
</p:tagLst>
</file>

<file path=ppt/tags/tag851.xml><?xml version="1.0" encoding="utf-8"?>
<p:tagLst xmlns:p="http://schemas.openxmlformats.org/presentationml/2006/main">
  <p:tag name="KSO_WM_BEAUTIFY_FLAG" val=""/>
</p:tagLst>
</file>

<file path=ppt/tags/tag852.xml><?xml version="1.0" encoding="utf-8"?>
<p:tagLst xmlns:p="http://schemas.openxmlformats.org/presentationml/2006/main">
  <p:tag name="KSO_WM_BEAUTIFY_FLAG" val=""/>
</p:tagLst>
</file>

<file path=ppt/tags/tag853.xml><?xml version="1.0" encoding="utf-8"?>
<p:tagLst xmlns:p="http://schemas.openxmlformats.org/presentationml/2006/main">
  <p:tag name="KSO_WM_BEAUTIFY_FLAG" val=""/>
</p:tagLst>
</file>

<file path=ppt/tags/tag854.xml><?xml version="1.0" encoding="utf-8"?>
<p:tagLst xmlns:p="http://schemas.openxmlformats.org/presentationml/2006/main">
  <p:tag name="KSO_WM_BEAUTIFY_FLAG" val=""/>
</p:tagLst>
</file>

<file path=ppt/tags/tag855.xml><?xml version="1.0" encoding="utf-8"?>
<p:tagLst xmlns:p="http://schemas.openxmlformats.org/presentationml/2006/main">
  <p:tag name="KSO_WM_BEAUTIFY_FLAG" val=""/>
</p:tagLst>
</file>

<file path=ppt/tags/tag856.xml><?xml version="1.0" encoding="utf-8"?>
<p:tagLst xmlns:p="http://schemas.openxmlformats.org/presentationml/2006/main">
  <p:tag name="KSO_WM_BEAUTIFY_FLAG" val=""/>
</p:tagLst>
</file>

<file path=ppt/tags/tag857.xml><?xml version="1.0" encoding="utf-8"?>
<p:tagLst xmlns:p="http://schemas.openxmlformats.org/presentationml/2006/main">
  <p:tag name="KSO_WM_BEAUTIFY_FLAG" val=""/>
</p:tagLst>
</file>

<file path=ppt/tags/tag858.xml><?xml version="1.0" encoding="utf-8"?>
<p:tagLst xmlns:p="http://schemas.openxmlformats.org/presentationml/2006/main">
  <p:tag name="KSO_WM_BEAUTIFY_FLAG" val=""/>
</p:tagLst>
</file>

<file path=ppt/tags/tag859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60.xml><?xml version="1.0" encoding="utf-8"?>
<p:tagLst xmlns:p="http://schemas.openxmlformats.org/presentationml/2006/main">
  <p:tag name="KSO_WM_BEAUTIFY_FLAG" val=""/>
</p:tagLst>
</file>

<file path=ppt/tags/tag861.xml><?xml version="1.0" encoding="utf-8"?>
<p:tagLst xmlns:p="http://schemas.openxmlformats.org/presentationml/2006/main">
  <p:tag name="KSO_WM_BEAUTIFY_FLAG" val=""/>
</p:tagLst>
</file>

<file path=ppt/tags/tag862.xml><?xml version="1.0" encoding="utf-8"?>
<p:tagLst xmlns:p="http://schemas.openxmlformats.org/presentationml/2006/main">
  <p:tag name="KSO_WM_BEAUTIFY_FLAG" val=""/>
</p:tagLst>
</file>

<file path=ppt/tags/tag863.xml><?xml version="1.0" encoding="utf-8"?>
<p:tagLst xmlns:p="http://schemas.openxmlformats.org/presentationml/2006/main">
  <p:tag name="KSO_WM_BEAUTIFY_FLAG" val=""/>
</p:tagLst>
</file>

<file path=ppt/tags/tag864.xml><?xml version="1.0" encoding="utf-8"?>
<p:tagLst xmlns:p="http://schemas.openxmlformats.org/presentationml/2006/main">
  <p:tag name="KSO_WM_BEAUTIFY_FLAG" val=""/>
</p:tagLst>
</file>

<file path=ppt/tags/tag865.xml><?xml version="1.0" encoding="utf-8"?>
<p:tagLst xmlns:p="http://schemas.openxmlformats.org/presentationml/2006/main">
  <p:tag name="KSO_WM_BEAUTIFY_FLAG" val=""/>
</p:tagLst>
</file>

<file path=ppt/tags/tag866.xml><?xml version="1.0" encoding="utf-8"?>
<p:tagLst xmlns:p="http://schemas.openxmlformats.org/presentationml/2006/main">
  <p:tag name="KSO_WM_BEAUTIFY_FLAG" val=""/>
</p:tagLst>
</file>

<file path=ppt/tags/tag867.xml><?xml version="1.0" encoding="utf-8"?>
<p:tagLst xmlns:p="http://schemas.openxmlformats.org/presentationml/2006/main">
  <p:tag name="KSO_WM_BEAUTIFY_FLAG" val=""/>
</p:tagLst>
</file>

<file path=ppt/tags/tag868.xml><?xml version="1.0" encoding="utf-8"?>
<p:tagLst xmlns:p="http://schemas.openxmlformats.org/presentationml/2006/main">
  <p:tag name="KSO_WM_BEAUTIFY_FLAG" val=""/>
</p:tagLst>
</file>

<file path=ppt/tags/tag869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70.xml><?xml version="1.0" encoding="utf-8"?>
<p:tagLst xmlns:p="http://schemas.openxmlformats.org/presentationml/2006/main">
  <p:tag name="KSO_WM_BEAUTIFY_FLAG" val=""/>
</p:tagLst>
</file>

<file path=ppt/tags/tag871.xml><?xml version="1.0" encoding="utf-8"?>
<p:tagLst xmlns:p="http://schemas.openxmlformats.org/presentationml/2006/main">
  <p:tag name="KSO_WM_BEAUTIFY_FLAG" val=""/>
</p:tagLst>
</file>

<file path=ppt/tags/tag872.xml><?xml version="1.0" encoding="utf-8"?>
<p:tagLst xmlns:p="http://schemas.openxmlformats.org/presentationml/2006/main">
  <p:tag name="KSO_WM_BEAUTIFY_FLAG" val=""/>
</p:tagLst>
</file>

<file path=ppt/tags/tag873.xml><?xml version="1.0" encoding="utf-8"?>
<p:tagLst xmlns:p="http://schemas.openxmlformats.org/presentationml/2006/main">
  <p:tag name="KSO_WM_BEAUTIFY_FLAG" val=""/>
</p:tagLst>
</file>

<file path=ppt/tags/tag874.xml><?xml version="1.0" encoding="utf-8"?>
<p:tagLst xmlns:p="http://schemas.openxmlformats.org/presentationml/2006/main">
  <p:tag name="KSO_WM_BEAUTIFY_FLAG" val=""/>
</p:tagLst>
</file>

<file path=ppt/tags/tag875.xml><?xml version="1.0" encoding="utf-8"?>
<p:tagLst xmlns:p="http://schemas.openxmlformats.org/presentationml/2006/main">
  <p:tag name="KSO_WM_BEAUTIFY_FLAG" val=""/>
</p:tagLst>
</file>

<file path=ppt/tags/tag876.xml><?xml version="1.0" encoding="utf-8"?>
<p:tagLst xmlns:p="http://schemas.openxmlformats.org/presentationml/2006/main">
  <p:tag name="KSO_WM_BEAUTIFY_FLAG" val=""/>
</p:tagLst>
</file>

<file path=ppt/tags/tag877.xml><?xml version="1.0" encoding="utf-8"?>
<p:tagLst xmlns:p="http://schemas.openxmlformats.org/presentationml/2006/main">
  <p:tag name="KSO_WM_BEAUTIFY_FLAG" val=""/>
</p:tagLst>
</file>

<file path=ppt/tags/tag878.xml><?xml version="1.0" encoding="utf-8"?>
<p:tagLst xmlns:p="http://schemas.openxmlformats.org/presentationml/2006/main">
  <p:tag name="KSO_WM_BEAUTIFY_FLAG" val=""/>
</p:tagLst>
</file>

<file path=ppt/tags/tag879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80.xml><?xml version="1.0" encoding="utf-8"?>
<p:tagLst xmlns:p="http://schemas.openxmlformats.org/presentationml/2006/main">
  <p:tag name="KSO_WM_BEAUTIFY_FLAG" val=""/>
</p:tagLst>
</file>

<file path=ppt/tags/tag881.xml><?xml version="1.0" encoding="utf-8"?>
<p:tagLst xmlns:p="http://schemas.openxmlformats.org/presentationml/2006/main">
  <p:tag name="KSO_WM_BEAUTIFY_FLAG" val=""/>
</p:tagLst>
</file>

<file path=ppt/tags/tag882.xml><?xml version="1.0" encoding="utf-8"?>
<p:tagLst xmlns:p="http://schemas.openxmlformats.org/presentationml/2006/main">
  <p:tag name="KSO_WM_BEAUTIFY_FLAG" val=""/>
</p:tagLst>
</file>

<file path=ppt/tags/tag883.xml><?xml version="1.0" encoding="utf-8"?>
<p:tagLst xmlns:p="http://schemas.openxmlformats.org/presentationml/2006/main">
  <p:tag name="KSO_WM_BEAUTIFY_FLAG" val=""/>
</p:tagLst>
</file>

<file path=ppt/tags/tag884.xml><?xml version="1.0" encoding="utf-8"?>
<p:tagLst xmlns:p="http://schemas.openxmlformats.org/presentationml/2006/main">
  <p:tag name="KSO_WM_BEAUTIFY_FLAG" val=""/>
</p:tagLst>
</file>

<file path=ppt/tags/tag885.xml><?xml version="1.0" encoding="utf-8"?>
<p:tagLst xmlns:p="http://schemas.openxmlformats.org/presentationml/2006/main">
  <p:tag name="KSO_WM_BEAUTIFY_FLAG" val=""/>
</p:tagLst>
</file>

<file path=ppt/tags/tag886.xml><?xml version="1.0" encoding="utf-8"?>
<p:tagLst xmlns:p="http://schemas.openxmlformats.org/presentationml/2006/main">
  <p:tag name="KSO_WM_BEAUTIFY_FLAG" val=""/>
</p:tagLst>
</file>

<file path=ppt/tags/tag887.xml><?xml version="1.0" encoding="utf-8"?>
<p:tagLst xmlns:p="http://schemas.openxmlformats.org/presentationml/2006/main">
  <p:tag name="KSO_WM_BEAUTIFY_FLAG" val=""/>
</p:tagLst>
</file>

<file path=ppt/tags/tag888.xml><?xml version="1.0" encoding="utf-8"?>
<p:tagLst xmlns:p="http://schemas.openxmlformats.org/presentationml/2006/main">
  <p:tag name="KSO_WM_BEAUTIFY_FLAG" val=""/>
</p:tagLst>
</file>

<file path=ppt/tags/tag889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890.xml><?xml version="1.0" encoding="utf-8"?>
<p:tagLst xmlns:p="http://schemas.openxmlformats.org/presentationml/2006/main">
  <p:tag name="KSO_WM_BEAUTIFY_FLAG" val=""/>
</p:tagLst>
</file>

<file path=ppt/tags/tag891.xml><?xml version="1.0" encoding="utf-8"?>
<p:tagLst xmlns:p="http://schemas.openxmlformats.org/presentationml/2006/main">
  <p:tag name="KSO_WM_BEAUTIFY_FLAG" val=""/>
</p:tagLst>
</file>

<file path=ppt/tags/tag892.xml><?xml version="1.0" encoding="utf-8"?>
<p:tagLst xmlns:p="http://schemas.openxmlformats.org/presentationml/2006/main">
  <p:tag name="KSO_WM_BEAUTIFY_FLAG" val=""/>
</p:tagLst>
</file>

<file path=ppt/tags/tag893.xml><?xml version="1.0" encoding="utf-8"?>
<p:tagLst xmlns:p="http://schemas.openxmlformats.org/presentationml/2006/main">
  <p:tag name="KSO_WM_BEAUTIFY_FLAG" val=""/>
</p:tagLst>
</file>

<file path=ppt/tags/tag894.xml><?xml version="1.0" encoding="utf-8"?>
<p:tagLst xmlns:p="http://schemas.openxmlformats.org/presentationml/2006/main">
  <p:tag name="KSO_WM_BEAUTIFY_FLAG" val=""/>
</p:tagLst>
</file>

<file path=ppt/tags/tag895.xml><?xml version="1.0" encoding="utf-8"?>
<p:tagLst xmlns:p="http://schemas.openxmlformats.org/presentationml/2006/main">
  <p:tag name="KSO_WM_BEAUTIFY_FLAG" val=""/>
</p:tagLst>
</file>

<file path=ppt/tags/tag896.xml><?xml version="1.0" encoding="utf-8"?>
<p:tagLst xmlns:p="http://schemas.openxmlformats.org/presentationml/2006/main">
  <p:tag name="KSO_WM_BEAUTIFY_FLAG" val=""/>
</p:tagLst>
</file>

<file path=ppt/tags/tag897.xml><?xml version="1.0" encoding="utf-8"?>
<p:tagLst xmlns:p="http://schemas.openxmlformats.org/presentationml/2006/main">
  <p:tag name="KSO_WM_BEAUTIFY_FLAG" val=""/>
</p:tagLst>
</file>

<file path=ppt/tags/tag898.xml><?xml version="1.0" encoding="utf-8"?>
<p:tagLst xmlns:p="http://schemas.openxmlformats.org/presentationml/2006/main">
  <p:tag name="KSO_WM_BEAUTIFY_FLAG" val=""/>
</p:tagLst>
</file>

<file path=ppt/tags/tag89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00.xml><?xml version="1.0" encoding="utf-8"?>
<p:tagLst xmlns:p="http://schemas.openxmlformats.org/presentationml/2006/main">
  <p:tag name="KSO_WM_BEAUTIFY_FLAG" val=""/>
</p:tagLst>
</file>

<file path=ppt/tags/tag901.xml><?xml version="1.0" encoding="utf-8"?>
<p:tagLst xmlns:p="http://schemas.openxmlformats.org/presentationml/2006/main">
  <p:tag name="KSO_WM_BEAUTIFY_FLAG" val=""/>
</p:tagLst>
</file>

<file path=ppt/tags/tag902.xml><?xml version="1.0" encoding="utf-8"?>
<p:tagLst xmlns:p="http://schemas.openxmlformats.org/presentationml/2006/main">
  <p:tag name="KSO_WM_BEAUTIFY_FLAG" val=""/>
</p:tagLst>
</file>

<file path=ppt/tags/tag903.xml><?xml version="1.0" encoding="utf-8"?>
<p:tagLst xmlns:p="http://schemas.openxmlformats.org/presentationml/2006/main">
  <p:tag name="KSO_WM_BEAUTIFY_FLAG" val=""/>
</p:tagLst>
</file>

<file path=ppt/tags/tag904.xml><?xml version="1.0" encoding="utf-8"?>
<p:tagLst xmlns:p="http://schemas.openxmlformats.org/presentationml/2006/main">
  <p:tag name="KSO_WM_BEAUTIFY_FLAG" val=""/>
</p:tagLst>
</file>

<file path=ppt/tags/tag905.xml><?xml version="1.0" encoding="utf-8"?>
<p:tagLst xmlns:p="http://schemas.openxmlformats.org/presentationml/2006/main">
  <p:tag name="KSO_WM_BEAUTIFY_FLAG" val=""/>
</p:tagLst>
</file>

<file path=ppt/tags/tag906.xml><?xml version="1.0" encoding="utf-8"?>
<p:tagLst xmlns:p="http://schemas.openxmlformats.org/presentationml/2006/main">
  <p:tag name="KSO_WM_BEAUTIFY_FLAG" val=""/>
</p:tagLst>
</file>

<file path=ppt/tags/tag907.xml><?xml version="1.0" encoding="utf-8"?>
<p:tagLst xmlns:p="http://schemas.openxmlformats.org/presentationml/2006/main">
  <p:tag name="KSO_WM_BEAUTIFY_FLAG" val=""/>
</p:tagLst>
</file>

<file path=ppt/tags/tag908.xml><?xml version="1.0" encoding="utf-8"?>
<p:tagLst xmlns:p="http://schemas.openxmlformats.org/presentationml/2006/main">
  <p:tag name="KSO_WM_BEAUTIFY_FLAG" val=""/>
</p:tagLst>
</file>

<file path=ppt/tags/tag909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10.xml><?xml version="1.0" encoding="utf-8"?>
<p:tagLst xmlns:p="http://schemas.openxmlformats.org/presentationml/2006/main">
  <p:tag name="KSO_WM_BEAUTIFY_FLAG" val=""/>
</p:tagLst>
</file>

<file path=ppt/tags/tag911.xml><?xml version="1.0" encoding="utf-8"?>
<p:tagLst xmlns:p="http://schemas.openxmlformats.org/presentationml/2006/main">
  <p:tag name="KSO_WM_BEAUTIFY_FLAG" val=""/>
</p:tagLst>
</file>

<file path=ppt/tags/tag912.xml><?xml version="1.0" encoding="utf-8"?>
<p:tagLst xmlns:p="http://schemas.openxmlformats.org/presentationml/2006/main">
  <p:tag name="KSO_WM_BEAUTIFY_FLAG" val=""/>
</p:tagLst>
</file>

<file path=ppt/tags/tag913.xml><?xml version="1.0" encoding="utf-8"?>
<p:tagLst xmlns:p="http://schemas.openxmlformats.org/presentationml/2006/main">
  <p:tag name="KSO_WM_BEAUTIFY_FLAG" val=""/>
</p:tagLst>
</file>

<file path=ppt/tags/tag914.xml><?xml version="1.0" encoding="utf-8"?>
<p:tagLst xmlns:p="http://schemas.openxmlformats.org/presentationml/2006/main">
  <p:tag name="KSO_WM_BEAUTIFY_FLAG" val=""/>
</p:tagLst>
</file>

<file path=ppt/tags/tag915.xml><?xml version="1.0" encoding="utf-8"?>
<p:tagLst xmlns:p="http://schemas.openxmlformats.org/presentationml/2006/main">
  <p:tag name="KSO_WM_BEAUTIFY_FLAG" val=""/>
</p:tagLst>
</file>

<file path=ppt/tags/tag916.xml><?xml version="1.0" encoding="utf-8"?>
<p:tagLst xmlns:p="http://schemas.openxmlformats.org/presentationml/2006/main">
  <p:tag name="KSO_WM_BEAUTIFY_FLAG" val=""/>
</p:tagLst>
</file>

<file path=ppt/tags/tag917.xml><?xml version="1.0" encoding="utf-8"?>
<p:tagLst xmlns:p="http://schemas.openxmlformats.org/presentationml/2006/main">
  <p:tag name="KSO_WM_BEAUTIFY_FLAG" val=""/>
</p:tagLst>
</file>

<file path=ppt/tags/tag918.xml><?xml version="1.0" encoding="utf-8"?>
<p:tagLst xmlns:p="http://schemas.openxmlformats.org/presentationml/2006/main">
  <p:tag name="KSO_WM_BEAUTIFY_FLAG" val=""/>
</p:tagLst>
</file>

<file path=ppt/tags/tag919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20.xml><?xml version="1.0" encoding="utf-8"?>
<p:tagLst xmlns:p="http://schemas.openxmlformats.org/presentationml/2006/main">
  <p:tag name="KSO_WM_BEAUTIFY_FLAG" val=""/>
</p:tagLst>
</file>

<file path=ppt/tags/tag921.xml><?xml version="1.0" encoding="utf-8"?>
<p:tagLst xmlns:p="http://schemas.openxmlformats.org/presentationml/2006/main">
  <p:tag name="KSO_WM_BEAUTIFY_FLAG" val=""/>
</p:tagLst>
</file>

<file path=ppt/tags/tag922.xml><?xml version="1.0" encoding="utf-8"?>
<p:tagLst xmlns:p="http://schemas.openxmlformats.org/presentationml/2006/main">
  <p:tag name="KSO_WM_BEAUTIFY_FLAG" val=""/>
</p:tagLst>
</file>

<file path=ppt/tags/tag923.xml><?xml version="1.0" encoding="utf-8"?>
<p:tagLst xmlns:p="http://schemas.openxmlformats.org/presentationml/2006/main">
  <p:tag name="KSO_WM_BEAUTIFY_FLAG" val=""/>
</p:tagLst>
</file>

<file path=ppt/tags/tag924.xml><?xml version="1.0" encoding="utf-8"?>
<p:tagLst xmlns:p="http://schemas.openxmlformats.org/presentationml/2006/main">
  <p:tag name="KSO_WM_BEAUTIFY_FLAG" val=""/>
</p:tagLst>
</file>

<file path=ppt/tags/tag925.xml><?xml version="1.0" encoding="utf-8"?>
<p:tagLst xmlns:p="http://schemas.openxmlformats.org/presentationml/2006/main">
  <p:tag name="KSO_WM_BEAUTIFY_FLAG" val=""/>
</p:tagLst>
</file>

<file path=ppt/tags/tag926.xml><?xml version="1.0" encoding="utf-8"?>
<p:tagLst xmlns:p="http://schemas.openxmlformats.org/presentationml/2006/main">
  <p:tag name="KSO_WM_BEAUTIFY_FLAG" val=""/>
</p:tagLst>
</file>

<file path=ppt/tags/tag927.xml><?xml version="1.0" encoding="utf-8"?>
<p:tagLst xmlns:p="http://schemas.openxmlformats.org/presentationml/2006/main">
  <p:tag name="KSO_WM_BEAUTIFY_FLAG" val=""/>
</p:tagLst>
</file>

<file path=ppt/tags/tag928.xml><?xml version="1.0" encoding="utf-8"?>
<p:tagLst xmlns:p="http://schemas.openxmlformats.org/presentationml/2006/main">
  <p:tag name="KSO_WM_BEAUTIFY_FLAG" val=""/>
</p:tagLst>
</file>

<file path=ppt/tags/tag929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30.xml><?xml version="1.0" encoding="utf-8"?>
<p:tagLst xmlns:p="http://schemas.openxmlformats.org/presentationml/2006/main">
  <p:tag name="KSO_WM_BEAUTIFY_FLAG" val=""/>
</p:tagLst>
</file>

<file path=ppt/tags/tag931.xml><?xml version="1.0" encoding="utf-8"?>
<p:tagLst xmlns:p="http://schemas.openxmlformats.org/presentationml/2006/main">
  <p:tag name="KSO_WM_BEAUTIFY_FLAG" val=""/>
</p:tagLst>
</file>

<file path=ppt/tags/tag932.xml><?xml version="1.0" encoding="utf-8"?>
<p:tagLst xmlns:p="http://schemas.openxmlformats.org/presentationml/2006/main">
  <p:tag name="KSO_WM_BEAUTIFY_FLAG" val=""/>
</p:tagLst>
</file>

<file path=ppt/tags/tag933.xml><?xml version="1.0" encoding="utf-8"?>
<p:tagLst xmlns:p="http://schemas.openxmlformats.org/presentationml/2006/main">
  <p:tag name="KSO_WM_BEAUTIFY_FLAG" val=""/>
</p:tagLst>
</file>

<file path=ppt/tags/tag934.xml><?xml version="1.0" encoding="utf-8"?>
<p:tagLst xmlns:p="http://schemas.openxmlformats.org/presentationml/2006/main">
  <p:tag name="KSO_WM_BEAUTIFY_FLAG" val=""/>
</p:tagLst>
</file>

<file path=ppt/tags/tag935.xml><?xml version="1.0" encoding="utf-8"?>
<p:tagLst xmlns:p="http://schemas.openxmlformats.org/presentationml/2006/main">
  <p:tag name="KSO_WM_BEAUTIFY_FLAG" val=""/>
</p:tagLst>
</file>

<file path=ppt/tags/tag936.xml><?xml version="1.0" encoding="utf-8"?>
<p:tagLst xmlns:p="http://schemas.openxmlformats.org/presentationml/2006/main">
  <p:tag name="KSO_WM_BEAUTIFY_FLAG" val=""/>
</p:tagLst>
</file>

<file path=ppt/tags/tag937.xml><?xml version="1.0" encoding="utf-8"?>
<p:tagLst xmlns:p="http://schemas.openxmlformats.org/presentationml/2006/main">
  <p:tag name="KSO_WM_BEAUTIFY_FLAG" val=""/>
</p:tagLst>
</file>

<file path=ppt/tags/tag938.xml><?xml version="1.0" encoding="utf-8"?>
<p:tagLst xmlns:p="http://schemas.openxmlformats.org/presentationml/2006/main">
  <p:tag name="KSO_WM_BEAUTIFY_FLAG" val=""/>
</p:tagLst>
</file>

<file path=ppt/tags/tag939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40.xml><?xml version="1.0" encoding="utf-8"?>
<p:tagLst xmlns:p="http://schemas.openxmlformats.org/presentationml/2006/main">
  <p:tag name="KSO_WM_BEAUTIFY_FLAG" val=""/>
</p:tagLst>
</file>

<file path=ppt/tags/tag941.xml><?xml version="1.0" encoding="utf-8"?>
<p:tagLst xmlns:p="http://schemas.openxmlformats.org/presentationml/2006/main">
  <p:tag name="KSO_WM_BEAUTIFY_FLAG" val=""/>
</p:tagLst>
</file>

<file path=ppt/tags/tag942.xml><?xml version="1.0" encoding="utf-8"?>
<p:tagLst xmlns:p="http://schemas.openxmlformats.org/presentationml/2006/main">
  <p:tag name="KSO_WM_BEAUTIFY_FLAG" val=""/>
</p:tagLst>
</file>

<file path=ppt/tags/tag943.xml><?xml version="1.0" encoding="utf-8"?>
<p:tagLst xmlns:p="http://schemas.openxmlformats.org/presentationml/2006/main">
  <p:tag name="KSO_WM_BEAUTIFY_FLAG" val=""/>
</p:tagLst>
</file>

<file path=ppt/tags/tag944.xml><?xml version="1.0" encoding="utf-8"?>
<p:tagLst xmlns:p="http://schemas.openxmlformats.org/presentationml/2006/main">
  <p:tag name="KSO_WM_BEAUTIFY_FLAG" val=""/>
</p:tagLst>
</file>

<file path=ppt/tags/tag945.xml><?xml version="1.0" encoding="utf-8"?>
<p:tagLst xmlns:p="http://schemas.openxmlformats.org/presentationml/2006/main">
  <p:tag name="KSO_WM_BEAUTIFY_FLAG" val=""/>
</p:tagLst>
</file>

<file path=ppt/tags/tag946.xml><?xml version="1.0" encoding="utf-8"?>
<p:tagLst xmlns:p="http://schemas.openxmlformats.org/presentationml/2006/main">
  <p:tag name="KSO_WM_BEAUTIFY_FLAG" val=""/>
</p:tagLst>
</file>

<file path=ppt/tags/tag947.xml><?xml version="1.0" encoding="utf-8"?>
<p:tagLst xmlns:p="http://schemas.openxmlformats.org/presentationml/2006/main">
  <p:tag name="KSO_WM_BEAUTIFY_FLAG" val=""/>
</p:tagLst>
</file>

<file path=ppt/tags/tag948.xml><?xml version="1.0" encoding="utf-8"?>
<p:tagLst xmlns:p="http://schemas.openxmlformats.org/presentationml/2006/main">
  <p:tag name="KSO_WM_BEAUTIFY_FLAG" val=""/>
</p:tagLst>
</file>

<file path=ppt/tags/tag949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50.xml><?xml version="1.0" encoding="utf-8"?>
<p:tagLst xmlns:p="http://schemas.openxmlformats.org/presentationml/2006/main">
  <p:tag name="KSO_WM_BEAUTIFY_FLAG" val=""/>
</p:tagLst>
</file>

<file path=ppt/tags/tag951.xml><?xml version="1.0" encoding="utf-8"?>
<p:tagLst xmlns:p="http://schemas.openxmlformats.org/presentationml/2006/main">
  <p:tag name="KSO_WM_BEAUTIFY_FLAG" val=""/>
</p:tagLst>
</file>

<file path=ppt/tags/tag952.xml><?xml version="1.0" encoding="utf-8"?>
<p:tagLst xmlns:p="http://schemas.openxmlformats.org/presentationml/2006/main">
  <p:tag name="KSO_WM_BEAUTIFY_FLAG" val=""/>
</p:tagLst>
</file>

<file path=ppt/tags/tag953.xml><?xml version="1.0" encoding="utf-8"?>
<p:tagLst xmlns:p="http://schemas.openxmlformats.org/presentationml/2006/main">
  <p:tag name="KSO_WM_BEAUTIFY_FLAG" val=""/>
</p:tagLst>
</file>

<file path=ppt/tags/tag954.xml><?xml version="1.0" encoding="utf-8"?>
<p:tagLst xmlns:p="http://schemas.openxmlformats.org/presentationml/2006/main">
  <p:tag name="KSO_WM_BEAUTIFY_FLAG" val=""/>
</p:tagLst>
</file>

<file path=ppt/tags/tag955.xml><?xml version="1.0" encoding="utf-8"?>
<p:tagLst xmlns:p="http://schemas.openxmlformats.org/presentationml/2006/main">
  <p:tag name="KSO_WM_BEAUTIFY_FLAG" val=""/>
</p:tagLst>
</file>

<file path=ppt/tags/tag956.xml><?xml version="1.0" encoding="utf-8"?>
<p:tagLst xmlns:p="http://schemas.openxmlformats.org/presentationml/2006/main">
  <p:tag name="KSO_WM_BEAUTIFY_FLAG" val=""/>
</p:tagLst>
</file>

<file path=ppt/tags/tag957.xml><?xml version="1.0" encoding="utf-8"?>
<p:tagLst xmlns:p="http://schemas.openxmlformats.org/presentationml/2006/main">
  <p:tag name="KSO_WM_BEAUTIFY_FLAG" val=""/>
</p:tagLst>
</file>

<file path=ppt/tags/tag958.xml><?xml version="1.0" encoding="utf-8"?>
<p:tagLst xmlns:p="http://schemas.openxmlformats.org/presentationml/2006/main">
  <p:tag name="KSO_WM_BEAUTIFY_FLAG" val=""/>
</p:tagLst>
</file>

<file path=ppt/tags/tag959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60.xml><?xml version="1.0" encoding="utf-8"?>
<p:tagLst xmlns:p="http://schemas.openxmlformats.org/presentationml/2006/main">
  <p:tag name="KSO_WM_BEAUTIFY_FLAG" val=""/>
</p:tagLst>
</file>

<file path=ppt/tags/tag961.xml><?xml version="1.0" encoding="utf-8"?>
<p:tagLst xmlns:p="http://schemas.openxmlformats.org/presentationml/2006/main">
  <p:tag name="KSO_WM_BEAUTIFY_FLAG" val=""/>
</p:tagLst>
</file>

<file path=ppt/tags/tag962.xml><?xml version="1.0" encoding="utf-8"?>
<p:tagLst xmlns:p="http://schemas.openxmlformats.org/presentationml/2006/main">
  <p:tag name="KSO_WM_BEAUTIFY_FLAG" val=""/>
</p:tagLst>
</file>

<file path=ppt/tags/tag963.xml><?xml version="1.0" encoding="utf-8"?>
<p:tagLst xmlns:p="http://schemas.openxmlformats.org/presentationml/2006/main">
  <p:tag name="KSO_WM_BEAUTIFY_FLAG" val=""/>
</p:tagLst>
</file>

<file path=ppt/tags/tag964.xml><?xml version="1.0" encoding="utf-8"?>
<p:tagLst xmlns:p="http://schemas.openxmlformats.org/presentationml/2006/main">
  <p:tag name="KSO_WM_BEAUTIFY_FLAG" val=""/>
</p:tagLst>
</file>

<file path=ppt/tags/tag965.xml><?xml version="1.0" encoding="utf-8"?>
<p:tagLst xmlns:p="http://schemas.openxmlformats.org/presentationml/2006/main">
  <p:tag name="KSO_WM_BEAUTIFY_FLAG" val=""/>
</p:tagLst>
</file>

<file path=ppt/tags/tag966.xml><?xml version="1.0" encoding="utf-8"?>
<p:tagLst xmlns:p="http://schemas.openxmlformats.org/presentationml/2006/main">
  <p:tag name="KSO_WM_BEAUTIFY_FLAG" val=""/>
</p:tagLst>
</file>

<file path=ppt/tags/tag967.xml><?xml version="1.0" encoding="utf-8"?>
<p:tagLst xmlns:p="http://schemas.openxmlformats.org/presentationml/2006/main">
  <p:tag name="KSO_WM_BEAUTIFY_FLAG" val=""/>
</p:tagLst>
</file>

<file path=ppt/tags/tag968.xml><?xml version="1.0" encoding="utf-8"?>
<p:tagLst xmlns:p="http://schemas.openxmlformats.org/presentationml/2006/main">
  <p:tag name="KSO_WM_BEAUTIFY_FLAG" val=""/>
</p:tagLst>
</file>

<file path=ppt/tags/tag969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70.xml><?xml version="1.0" encoding="utf-8"?>
<p:tagLst xmlns:p="http://schemas.openxmlformats.org/presentationml/2006/main">
  <p:tag name="KSO_WM_BEAUTIFY_FLAG" val=""/>
</p:tagLst>
</file>

<file path=ppt/tags/tag971.xml><?xml version="1.0" encoding="utf-8"?>
<p:tagLst xmlns:p="http://schemas.openxmlformats.org/presentationml/2006/main">
  <p:tag name="KSO_WM_BEAUTIFY_FLAG" val=""/>
</p:tagLst>
</file>

<file path=ppt/tags/tag972.xml><?xml version="1.0" encoding="utf-8"?>
<p:tagLst xmlns:p="http://schemas.openxmlformats.org/presentationml/2006/main">
  <p:tag name="KSO_WM_BEAUTIFY_FLAG" val=""/>
</p:tagLst>
</file>

<file path=ppt/tags/tag973.xml><?xml version="1.0" encoding="utf-8"?>
<p:tagLst xmlns:p="http://schemas.openxmlformats.org/presentationml/2006/main">
  <p:tag name="KSO_WM_BEAUTIFY_FLAG" val=""/>
</p:tagLst>
</file>

<file path=ppt/tags/tag974.xml><?xml version="1.0" encoding="utf-8"?>
<p:tagLst xmlns:p="http://schemas.openxmlformats.org/presentationml/2006/main">
  <p:tag name="KSO_WM_BEAUTIFY_FLAG" val=""/>
</p:tagLst>
</file>

<file path=ppt/tags/tag975.xml><?xml version="1.0" encoding="utf-8"?>
<p:tagLst xmlns:p="http://schemas.openxmlformats.org/presentationml/2006/main">
  <p:tag name="KSO_WM_BEAUTIFY_FLAG" val=""/>
</p:tagLst>
</file>

<file path=ppt/tags/tag976.xml><?xml version="1.0" encoding="utf-8"?>
<p:tagLst xmlns:p="http://schemas.openxmlformats.org/presentationml/2006/main">
  <p:tag name="KSO_WM_BEAUTIFY_FLAG" val=""/>
</p:tagLst>
</file>

<file path=ppt/tags/tag977.xml><?xml version="1.0" encoding="utf-8"?>
<p:tagLst xmlns:p="http://schemas.openxmlformats.org/presentationml/2006/main">
  <p:tag name="KSO_WM_BEAUTIFY_FLAG" val=""/>
</p:tagLst>
</file>

<file path=ppt/tags/tag978.xml><?xml version="1.0" encoding="utf-8"?>
<p:tagLst xmlns:p="http://schemas.openxmlformats.org/presentationml/2006/main">
  <p:tag name="KSO_WM_BEAUTIFY_FLAG" val=""/>
</p:tagLst>
</file>

<file path=ppt/tags/tag979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80.xml><?xml version="1.0" encoding="utf-8"?>
<p:tagLst xmlns:p="http://schemas.openxmlformats.org/presentationml/2006/main">
  <p:tag name="KSO_WM_BEAUTIFY_FLAG" val=""/>
</p:tagLst>
</file>

<file path=ppt/tags/tag981.xml><?xml version="1.0" encoding="utf-8"?>
<p:tagLst xmlns:p="http://schemas.openxmlformats.org/presentationml/2006/main">
  <p:tag name="KSO_WM_BEAUTIFY_FLAG" val=""/>
</p:tagLst>
</file>

<file path=ppt/tags/tag982.xml><?xml version="1.0" encoding="utf-8"?>
<p:tagLst xmlns:p="http://schemas.openxmlformats.org/presentationml/2006/main">
  <p:tag name="KSO_WM_BEAUTIFY_FLAG" val=""/>
</p:tagLst>
</file>

<file path=ppt/tags/tag983.xml><?xml version="1.0" encoding="utf-8"?>
<p:tagLst xmlns:p="http://schemas.openxmlformats.org/presentationml/2006/main">
  <p:tag name="KSO_WM_BEAUTIFY_FLAG" val=""/>
</p:tagLst>
</file>

<file path=ppt/tags/tag984.xml><?xml version="1.0" encoding="utf-8"?>
<p:tagLst xmlns:p="http://schemas.openxmlformats.org/presentationml/2006/main">
  <p:tag name="KSO_WM_BEAUTIFY_FLAG" val=""/>
</p:tagLst>
</file>

<file path=ppt/tags/tag985.xml><?xml version="1.0" encoding="utf-8"?>
<p:tagLst xmlns:p="http://schemas.openxmlformats.org/presentationml/2006/main">
  <p:tag name="KSO_WM_BEAUTIFY_FLAG" val=""/>
</p:tagLst>
</file>

<file path=ppt/tags/tag986.xml><?xml version="1.0" encoding="utf-8"?>
<p:tagLst xmlns:p="http://schemas.openxmlformats.org/presentationml/2006/main">
  <p:tag name="KSO_WM_BEAUTIFY_FLAG" val=""/>
</p:tagLst>
</file>

<file path=ppt/tags/tag987.xml><?xml version="1.0" encoding="utf-8"?>
<p:tagLst xmlns:p="http://schemas.openxmlformats.org/presentationml/2006/main">
  <p:tag name="KSO_WM_BEAUTIFY_FLAG" val=""/>
</p:tagLst>
</file>

<file path=ppt/tags/tag988.xml><?xml version="1.0" encoding="utf-8"?>
<p:tagLst xmlns:p="http://schemas.openxmlformats.org/presentationml/2006/main">
  <p:tag name="KSO_WM_BEAUTIFY_FLAG" val=""/>
</p:tagLst>
</file>

<file path=ppt/tags/tag989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ags/tag990.xml><?xml version="1.0" encoding="utf-8"?>
<p:tagLst xmlns:p="http://schemas.openxmlformats.org/presentationml/2006/main">
  <p:tag name="KSO_WM_BEAUTIFY_FLAG" val=""/>
</p:tagLst>
</file>

<file path=ppt/tags/tag991.xml><?xml version="1.0" encoding="utf-8"?>
<p:tagLst xmlns:p="http://schemas.openxmlformats.org/presentationml/2006/main">
  <p:tag name="KSO_WM_BEAUTIFY_FLAG" val=""/>
</p:tagLst>
</file>

<file path=ppt/tags/tag992.xml><?xml version="1.0" encoding="utf-8"?>
<p:tagLst xmlns:p="http://schemas.openxmlformats.org/presentationml/2006/main">
  <p:tag name="KSO_WM_BEAUTIFY_FLAG" val=""/>
</p:tagLst>
</file>

<file path=ppt/tags/tag993.xml><?xml version="1.0" encoding="utf-8"?>
<p:tagLst xmlns:p="http://schemas.openxmlformats.org/presentationml/2006/main">
  <p:tag name="KSO_WM_BEAUTIFY_FLAG" val=""/>
</p:tagLst>
</file>

<file path=ppt/tags/tag994.xml><?xml version="1.0" encoding="utf-8"?>
<p:tagLst xmlns:p="http://schemas.openxmlformats.org/presentationml/2006/main">
  <p:tag name="KSO_WM_BEAUTIFY_FLAG" val=""/>
</p:tagLst>
</file>

<file path=ppt/tags/tag995.xml><?xml version="1.0" encoding="utf-8"?>
<p:tagLst xmlns:p="http://schemas.openxmlformats.org/presentationml/2006/main">
  <p:tag name="KSO_WM_BEAUTIFY_FLAG" val=""/>
</p:tagLst>
</file>

<file path=ppt/tags/tag996.xml><?xml version="1.0" encoding="utf-8"?>
<p:tagLst xmlns:p="http://schemas.openxmlformats.org/presentationml/2006/main">
  <p:tag name="KSO_WM_BEAUTIFY_FLAG" val=""/>
</p:tagLst>
</file>

<file path=ppt/tags/tag997.xml><?xml version="1.0" encoding="utf-8"?>
<p:tagLst xmlns:p="http://schemas.openxmlformats.org/presentationml/2006/main">
  <p:tag name="KSO_WM_BEAUTIFY_FLAG" val=""/>
</p:tagLst>
</file>

<file path=ppt/tags/tag998.xml><?xml version="1.0" encoding="utf-8"?>
<p:tagLst xmlns:p="http://schemas.openxmlformats.org/presentationml/2006/main">
  <p:tag name="KSO_WM_BEAUTIFY_FLAG" val=""/>
</p:tagLst>
</file>

<file path=ppt/tags/tag9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</Words>
  <Application>WPS 演示</Application>
  <PresentationFormat>宽屏</PresentationFormat>
  <Paragraphs>220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Malgun Gothic</vt:lpstr>
      <vt:lpstr>Yu Gothic UI Semibold</vt:lpstr>
      <vt:lpstr>Cambria Math</vt:lpstr>
      <vt:lpstr>MS Mincho</vt:lpstr>
      <vt:lpstr>Times New Roman</vt:lpstr>
      <vt:lpstr>微软雅黑</vt:lpstr>
      <vt:lpstr>Arial Unicode MS</vt:lpstr>
      <vt:lpstr>Calibri</vt:lpstr>
      <vt:lpstr>Segoe Print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毛浚彬</cp:lastModifiedBy>
  <cp:revision>177</cp:revision>
  <dcterms:created xsi:type="dcterms:W3CDTF">2019-06-19T02:08:00Z</dcterms:created>
  <dcterms:modified xsi:type="dcterms:W3CDTF">2024-07-29T08:21:36Z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D4990042E6D942BF82AE4E0FB181203B_13</vt:lpwstr>
  </property>
</Properties>
</file>