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8E"/>
    <a:srgbClr val="FF0505"/>
    <a:srgbClr val="3C8A97"/>
    <a:srgbClr val="C55A11"/>
    <a:srgbClr val="000000"/>
    <a:srgbClr val="548235"/>
    <a:srgbClr val="CCD6D2"/>
    <a:srgbClr val="AFB4A5"/>
    <a:srgbClr val="8EBD9F"/>
    <a:srgbClr val="FCB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9" Type="http://schemas.openxmlformats.org/officeDocument/2006/relationships/image" Target="../media/image29.svg"/><Relationship Id="rId28" Type="http://schemas.openxmlformats.org/officeDocument/2006/relationships/image" Target="../media/image28.png"/><Relationship Id="rId27" Type="http://schemas.openxmlformats.org/officeDocument/2006/relationships/image" Target="../media/image27.svg"/><Relationship Id="rId26" Type="http://schemas.openxmlformats.org/officeDocument/2006/relationships/image" Target="../media/image26.png"/><Relationship Id="rId25" Type="http://schemas.openxmlformats.org/officeDocument/2006/relationships/image" Target="../media/image25.svg"/><Relationship Id="rId24" Type="http://schemas.openxmlformats.org/officeDocument/2006/relationships/image" Target="../media/image24.png"/><Relationship Id="rId23" Type="http://schemas.openxmlformats.org/officeDocument/2006/relationships/image" Target="../media/image23.svg"/><Relationship Id="rId22" Type="http://schemas.openxmlformats.org/officeDocument/2006/relationships/image" Target="../media/image22.png"/><Relationship Id="rId21" Type="http://schemas.openxmlformats.org/officeDocument/2006/relationships/image" Target="../media/image21.sv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svg"/><Relationship Id="rId18" Type="http://schemas.openxmlformats.org/officeDocument/2006/relationships/image" Target="../media/image18.png"/><Relationship Id="rId17" Type="http://schemas.openxmlformats.org/officeDocument/2006/relationships/image" Target="../media/image17.svg"/><Relationship Id="rId16" Type="http://schemas.openxmlformats.org/officeDocument/2006/relationships/image" Target="../media/image16.png"/><Relationship Id="rId15" Type="http://schemas.openxmlformats.org/officeDocument/2006/relationships/image" Target="../media/image15.svg"/><Relationship Id="rId14" Type="http://schemas.openxmlformats.org/officeDocument/2006/relationships/image" Target="../media/image14.png"/><Relationship Id="rId13" Type="http://schemas.openxmlformats.org/officeDocument/2006/relationships/image" Target="../media/image13.svg"/><Relationship Id="rId12" Type="http://schemas.openxmlformats.org/officeDocument/2006/relationships/image" Target="../media/image12.png"/><Relationship Id="rId11" Type="http://schemas.openxmlformats.org/officeDocument/2006/relationships/image" Target="../media/image11.sv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1" name="矩形 540"/>
          <p:cNvSpPr/>
          <p:nvPr/>
        </p:nvSpPr>
        <p:spPr>
          <a:xfrm>
            <a:off x="5422265" y="0"/>
            <a:ext cx="6657975" cy="47866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9" name="矩形 538"/>
          <p:cNvSpPr/>
          <p:nvPr/>
        </p:nvSpPr>
        <p:spPr>
          <a:xfrm>
            <a:off x="41910" y="12065"/>
            <a:ext cx="5323205" cy="685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278348" y="2817618"/>
            <a:ext cx="463913" cy="766915"/>
            <a:chOff x="9796" y="4278"/>
            <a:chExt cx="755" cy="1417"/>
          </a:xfrm>
        </p:grpSpPr>
        <p:sp>
          <p:nvSpPr>
            <p:cNvPr id="5" name="圆角矩形 4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1795595" y="41638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378380" y="37257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" name="组合 543"/>
          <p:cNvGrpSpPr/>
          <p:nvPr/>
        </p:nvGrpSpPr>
        <p:grpSpPr>
          <a:xfrm>
            <a:off x="3828209" y="2321139"/>
            <a:ext cx="1367775" cy="1571159"/>
            <a:chOff x="5909" y="3597"/>
            <a:chExt cx="2226" cy="2557"/>
          </a:xfrm>
        </p:grpSpPr>
        <p:sp>
          <p:nvSpPr>
            <p:cNvPr id="96" name="矩形 95"/>
            <p:cNvSpPr/>
            <p:nvPr/>
          </p:nvSpPr>
          <p:spPr>
            <a:xfrm rot="16200000">
              <a:off x="7164" y="5595"/>
              <a:ext cx="113" cy="11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7164" y="5708"/>
              <a:ext cx="113" cy="11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05" name="矩形 104"/>
            <p:cNvSpPr/>
            <p:nvPr/>
          </p:nvSpPr>
          <p:spPr>
            <a:xfrm rot="16200000">
              <a:off x="7164" y="5821"/>
              <a:ext cx="113" cy="11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7164" y="5934"/>
              <a:ext cx="113" cy="11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6072" y="3601"/>
              <a:ext cx="113" cy="113"/>
            </a:xfrm>
            <a:prstGeom prst="rect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25" name="矩形 224"/>
            <p:cNvSpPr/>
            <p:nvPr/>
          </p:nvSpPr>
          <p:spPr>
            <a:xfrm rot="16200000">
              <a:off x="6072" y="3714"/>
              <a:ext cx="113" cy="113"/>
            </a:xfrm>
            <a:prstGeom prst="rect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26" name="矩形 225"/>
            <p:cNvSpPr/>
            <p:nvPr/>
          </p:nvSpPr>
          <p:spPr>
            <a:xfrm rot="16200000">
              <a:off x="6072" y="3827"/>
              <a:ext cx="113" cy="113"/>
            </a:xfrm>
            <a:prstGeom prst="rect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27" name="矩形 226"/>
            <p:cNvSpPr/>
            <p:nvPr/>
          </p:nvSpPr>
          <p:spPr>
            <a:xfrm rot="16200000">
              <a:off x="6072" y="3940"/>
              <a:ext cx="113" cy="113"/>
            </a:xfrm>
            <a:prstGeom prst="rect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52" name="矩形 51"/>
            <p:cNvSpPr/>
            <p:nvPr/>
          </p:nvSpPr>
          <p:spPr>
            <a:xfrm rot="16200000">
              <a:off x="5909" y="4683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47" name="矩形 246"/>
            <p:cNvSpPr/>
            <p:nvPr/>
          </p:nvSpPr>
          <p:spPr>
            <a:xfrm rot="16200000">
              <a:off x="5909" y="4796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48" name="矩形 247"/>
            <p:cNvSpPr/>
            <p:nvPr/>
          </p:nvSpPr>
          <p:spPr>
            <a:xfrm rot="16200000">
              <a:off x="5909" y="4909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49" name="矩形 248"/>
            <p:cNvSpPr/>
            <p:nvPr/>
          </p:nvSpPr>
          <p:spPr>
            <a:xfrm rot="16200000">
              <a:off x="5909" y="5024"/>
              <a:ext cx="113" cy="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7659" y="4984"/>
              <a:ext cx="340" cy="3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7069" y="4194"/>
              <a:ext cx="340" cy="3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6204" y="3755"/>
              <a:ext cx="340" cy="340"/>
            </a:xfrm>
            <a:prstGeom prst="ellipse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7789" y="3769"/>
              <a:ext cx="340" cy="340"/>
            </a:xfrm>
            <a:prstGeom prst="ellipse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048" y="4857"/>
              <a:ext cx="340" cy="3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46" y="4940"/>
              <a:ext cx="340" cy="340"/>
            </a:xfrm>
            <a:prstGeom prst="ellipse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4" name="椭圆 13"/>
            <p:cNvSpPr/>
            <p:nvPr/>
          </p:nvSpPr>
          <p:spPr>
            <a:xfrm>
              <a:off x="6278" y="5814"/>
              <a:ext cx="348" cy="340"/>
            </a:xfrm>
            <a:prstGeom prst="ellipse">
              <a:avLst/>
            </a:prstGeom>
            <a:solidFill>
              <a:srgbClr val="F255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5" name="椭圆 14"/>
            <p:cNvSpPr/>
            <p:nvPr/>
          </p:nvSpPr>
          <p:spPr>
            <a:xfrm>
              <a:off x="7296" y="5753"/>
              <a:ext cx="340" cy="3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grpSp>
          <p:nvGrpSpPr>
            <p:cNvPr id="258" name="组合 257"/>
            <p:cNvGrpSpPr/>
            <p:nvPr/>
          </p:nvGrpSpPr>
          <p:grpSpPr>
            <a:xfrm rot="0">
              <a:off x="7520" y="4818"/>
              <a:ext cx="113" cy="456"/>
              <a:chOff x="6020" y="2272"/>
              <a:chExt cx="113" cy="456"/>
            </a:xfrm>
          </p:grpSpPr>
          <p:cxnSp>
            <p:nvCxnSpPr>
              <p:cNvPr id="109" name="直接连接符 108"/>
              <p:cNvCxnSpPr/>
              <p:nvPr/>
            </p:nvCxnSpPr>
            <p:spPr>
              <a:xfrm rot="16200000">
                <a:off x="6078" y="272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矩形 112"/>
              <p:cNvSpPr/>
              <p:nvPr/>
            </p:nvSpPr>
            <p:spPr>
              <a:xfrm rot="16200000">
                <a:off x="6021" y="2272"/>
                <a:ext cx="113" cy="113"/>
              </a:xfrm>
              <a:prstGeom prst="rect">
                <a:avLst/>
              </a:prstGeom>
              <a:solidFill>
                <a:srgbClr val="808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16200000">
                <a:off x="6020" y="2385"/>
                <a:ext cx="113" cy="113"/>
              </a:xfrm>
              <a:prstGeom prst="rect">
                <a:avLst/>
              </a:prstGeom>
              <a:solidFill>
                <a:srgbClr val="808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16" name="矩形 115"/>
              <p:cNvSpPr/>
              <p:nvPr/>
            </p:nvSpPr>
            <p:spPr>
              <a:xfrm rot="16200000">
                <a:off x="6020" y="2498"/>
                <a:ext cx="113" cy="113"/>
              </a:xfrm>
              <a:prstGeom prst="rect">
                <a:avLst/>
              </a:prstGeom>
              <a:solidFill>
                <a:srgbClr val="808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19" name="矩形 118"/>
              <p:cNvSpPr/>
              <p:nvPr/>
            </p:nvSpPr>
            <p:spPr>
              <a:xfrm rot="16200000">
                <a:off x="6020" y="2611"/>
                <a:ext cx="113" cy="113"/>
              </a:xfrm>
              <a:prstGeom prst="rect">
                <a:avLst/>
              </a:prstGeom>
              <a:solidFill>
                <a:srgbClr val="808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/>
                <p:cNvSpPr txBox="1"/>
                <p:nvPr/>
              </p:nvSpPr>
              <p:spPr>
                <a:xfrm>
                  <a:off x="6008" y="4771"/>
                  <a:ext cx="408" cy="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355" i="1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" y="4771"/>
                  <a:ext cx="408" cy="38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6783" y="4846"/>
                  <a:ext cx="408" cy="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355" i="1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" y="4846"/>
                  <a:ext cx="408" cy="38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6219" y="5729"/>
                  <a:ext cx="408" cy="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355" i="1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" y="5729"/>
                  <a:ext cx="408" cy="3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/>
                <p:cNvSpPr txBox="1"/>
                <p:nvPr/>
              </p:nvSpPr>
              <p:spPr>
                <a:xfrm>
                  <a:off x="7007" y="4106"/>
                  <a:ext cx="408" cy="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355" i="1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" y="4106"/>
                  <a:ext cx="408" cy="38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7727" y="3656"/>
                  <a:ext cx="408" cy="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1355" i="1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" y="3656"/>
                  <a:ext cx="408" cy="38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文本框 137"/>
            <p:cNvSpPr txBox="1"/>
            <p:nvPr/>
          </p:nvSpPr>
          <p:spPr>
            <a:xfrm>
              <a:off x="7262" y="5716"/>
              <a:ext cx="350" cy="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6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?</a:t>
              </a:r>
              <a:endParaRPr lang="en-US" altLang="zh-CN" sz="116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629" y="4941"/>
              <a:ext cx="350" cy="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6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?</a:t>
              </a:r>
              <a:endParaRPr lang="en-US" altLang="zh-CN" sz="116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/>
                <p:cNvSpPr txBox="1"/>
                <p:nvPr/>
              </p:nvSpPr>
              <p:spPr>
                <a:xfrm>
                  <a:off x="6145" y="3658"/>
                  <a:ext cx="408" cy="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355" i="1" baseline="-2500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355" i="1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" y="3658"/>
                  <a:ext cx="408" cy="38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接连接符 181"/>
            <p:cNvCxnSpPr>
              <a:stCxn id="173" idx="4"/>
              <a:endCxn id="175" idx="0"/>
            </p:cNvCxnSpPr>
            <p:nvPr/>
          </p:nvCxnSpPr>
          <p:spPr>
            <a:xfrm flipH="1">
              <a:off x="6218" y="4095"/>
              <a:ext cx="156" cy="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75" idx="5"/>
              <a:endCxn id="14" idx="0"/>
            </p:cNvCxnSpPr>
            <p:nvPr/>
          </p:nvCxnSpPr>
          <p:spPr>
            <a:xfrm>
              <a:off x="6338" y="5148"/>
              <a:ext cx="115" cy="6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3" idx="5"/>
              <a:endCxn id="15" idx="0"/>
            </p:cNvCxnSpPr>
            <p:nvPr/>
          </p:nvCxnSpPr>
          <p:spPr>
            <a:xfrm>
              <a:off x="7136" y="5230"/>
              <a:ext cx="330" cy="5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74" idx="4"/>
              <a:endCxn id="170" idx="0"/>
            </p:cNvCxnSpPr>
            <p:nvPr/>
          </p:nvCxnSpPr>
          <p:spPr>
            <a:xfrm flipH="1">
              <a:off x="7829" y="4109"/>
              <a:ext cx="130" cy="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72" idx="6"/>
              <a:endCxn id="170" idx="0"/>
            </p:cNvCxnSpPr>
            <p:nvPr/>
          </p:nvCxnSpPr>
          <p:spPr>
            <a:xfrm>
              <a:off x="7409" y="4364"/>
              <a:ext cx="420" cy="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72" idx="4"/>
              <a:endCxn id="13" idx="7"/>
            </p:cNvCxnSpPr>
            <p:nvPr/>
          </p:nvCxnSpPr>
          <p:spPr>
            <a:xfrm flipH="1">
              <a:off x="7136" y="4534"/>
              <a:ext cx="103" cy="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4" idx="7"/>
              <a:endCxn id="13" idx="3"/>
            </p:cNvCxnSpPr>
            <p:nvPr/>
          </p:nvCxnSpPr>
          <p:spPr>
            <a:xfrm flipV="1">
              <a:off x="6576" y="5231"/>
              <a:ext cx="319" cy="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组合 228"/>
            <p:cNvGrpSpPr/>
            <p:nvPr/>
          </p:nvGrpSpPr>
          <p:grpSpPr>
            <a:xfrm rot="0">
              <a:off x="6131" y="5651"/>
              <a:ext cx="112" cy="457"/>
              <a:chOff x="4548" y="1298"/>
              <a:chExt cx="112" cy="457"/>
            </a:xfrm>
          </p:grpSpPr>
          <p:cxnSp>
            <p:nvCxnSpPr>
              <p:cNvPr id="230" name="直接连接符 229"/>
              <p:cNvCxnSpPr/>
              <p:nvPr/>
            </p:nvCxnSpPr>
            <p:spPr>
              <a:xfrm rot="16200000">
                <a:off x="4605" y="175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矩形 230"/>
              <p:cNvSpPr/>
              <p:nvPr/>
            </p:nvSpPr>
            <p:spPr>
              <a:xfrm rot="16200000">
                <a:off x="4548" y="1298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32" name="矩形 231"/>
              <p:cNvSpPr/>
              <p:nvPr/>
            </p:nvSpPr>
            <p:spPr>
              <a:xfrm rot="16200000">
                <a:off x="4548" y="1411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33" name="矩形 232"/>
              <p:cNvSpPr/>
              <p:nvPr/>
            </p:nvSpPr>
            <p:spPr>
              <a:xfrm rot="16200000">
                <a:off x="4548" y="1524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34" name="矩形 233"/>
              <p:cNvSpPr/>
              <p:nvPr/>
            </p:nvSpPr>
            <p:spPr>
              <a:xfrm rot="16200000">
                <a:off x="4548" y="1637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 rot="0">
              <a:off x="6703" y="4757"/>
              <a:ext cx="112" cy="457"/>
              <a:chOff x="4548" y="1298"/>
              <a:chExt cx="112" cy="457"/>
            </a:xfrm>
          </p:grpSpPr>
          <p:cxnSp>
            <p:nvCxnSpPr>
              <p:cNvPr id="236" name="直接连接符 235"/>
              <p:cNvCxnSpPr/>
              <p:nvPr/>
            </p:nvCxnSpPr>
            <p:spPr>
              <a:xfrm rot="16200000">
                <a:off x="4605" y="175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矩形 236"/>
              <p:cNvSpPr/>
              <p:nvPr/>
            </p:nvSpPr>
            <p:spPr>
              <a:xfrm rot="16200000">
                <a:off x="4548" y="1298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38" name="矩形 237"/>
              <p:cNvSpPr/>
              <p:nvPr/>
            </p:nvSpPr>
            <p:spPr>
              <a:xfrm rot="16200000">
                <a:off x="4548" y="1411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39" name="矩形 238"/>
              <p:cNvSpPr/>
              <p:nvPr/>
            </p:nvSpPr>
            <p:spPr>
              <a:xfrm rot="16200000">
                <a:off x="4548" y="1524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40" name="矩形 239"/>
              <p:cNvSpPr/>
              <p:nvPr/>
            </p:nvSpPr>
            <p:spPr>
              <a:xfrm rot="16200000">
                <a:off x="4548" y="1637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 rot="0">
              <a:off x="7646" y="3597"/>
              <a:ext cx="112" cy="457"/>
              <a:chOff x="4548" y="1298"/>
              <a:chExt cx="112" cy="457"/>
            </a:xfrm>
          </p:grpSpPr>
          <p:cxnSp>
            <p:nvCxnSpPr>
              <p:cNvPr id="242" name="直接连接符 241"/>
              <p:cNvCxnSpPr/>
              <p:nvPr/>
            </p:nvCxnSpPr>
            <p:spPr>
              <a:xfrm rot="16200000">
                <a:off x="4605" y="175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矩形 242"/>
              <p:cNvSpPr/>
              <p:nvPr/>
            </p:nvSpPr>
            <p:spPr>
              <a:xfrm rot="16200000">
                <a:off x="4548" y="1298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44" name="矩形 243"/>
              <p:cNvSpPr/>
              <p:nvPr/>
            </p:nvSpPr>
            <p:spPr>
              <a:xfrm rot="16200000">
                <a:off x="4548" y="1411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45" name="矩形 244"/>
              <p:cNvSpPr/>
              <p:nvPr/>
            </p:nvSpPr>
            <p:spPr>
              <a:xfrm rot="16200000">
                <a:off x="4548" y="1524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16200000">
                <a:off x="4548" y="1637"/>
                <a:ext cx="113" cy="113"/>
              </a:xfrm>
              <a:prstGeom prst="rect">
                <a:avLst/>
              </a:prstGeom>
              <a:solidFill>
                <a:srgbClr val="F2558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 rot="0">
              <a:off x="6933" y="4018"/>
              <a:ext cx="112" cy="466"/>
              <a:chOff x="4409" y="2137"/>
              <a:chExt cx="112" cy="466"/>
            </a:xfrm>
          </p:grpSpPr>
          <p:cxnSp>
            <p:nvCxnSpPr>
              <p:cNvPr id="252" name="直接连接符 251"/>
              <p:cNvCxnSpPr/>
              <p:nvPr/>
            </p:nvCxnSpPr>
            <p:spPr>
              <a:xfrm rot="16200000">
                <a:off x="4466" y="260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矩形 252"/>
              <p:cNvSpPr/>
              <p:nvPr/>
            </p:nvSpPr>
            <p:spPr>
              <a:xfrm rot="16200000">
                <a:off x="4409" y="2137"/>
                <a:ext cx="113" cy="1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16200000">
                <a:off x="4409" y="2250"/>
                <a:ext cx="113" cy="1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55" name="矩形 254"/>
              <p:cNvSpPr/>
              <p:nvPr/>
            </p:nvSpPr>
            <p:spPr>
              <a:xfrm rot="16200000">
                <a:off x="4409" y="2363"/>
                <a:ext cx="113" cy="1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56" name="矩形 255"/>
              <p:cNvSpPr/>
              <p:nvPr/>
            </p:nvSpPr>
            <p:spPr>
              <a:xfrm rot="16200000">
                <a:off x="4409" y="2478"/>
                <a:ext cx="113" cy="1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</p:grpSp>
      <p:pic>
        <p:nvPicPr>
          <p:cNvPr id="261" name="图片 260" descr="myplot"/>
          <p:cNvPicPr>
            <a:picLocks noChangeAspect="1"/>
          </p:cNvPicPr>
          <p:nvPr/>
        </p:nvPicPr>
        <p:blipFill>
          <a:blip r:embed="rId7"/>
          <a:srcRect l="30354" t="10087" r="30343" b="9393"/>
          <a:stretch>
            <a:fillRect/>
          </a:stretch>
        </p:blipFill>
        <p:spPr>
          <a:xfrm>
            <a:off x="146695" y="1497770"/>
            <a:ext cx="1026753" cy="8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grpSp>
        <p:nvGrpSpPr>
          <p:cNvPr id="288" name="组合 287"/>
          <p:cNvGrpSpPr>
            <a:grpSpLocks noChangeAspect="1"/>
          </p:cNvGrpSpPr>
          <p:nvPr/>
        </p:nvGrpSpPr>
        <p:grpSpPr>
          <a:xfrm>
            <a:off x="189870" y="5726860"/>
            <a:ext cx="1211840" cy="735672"/>
            <a:chOff x="850" y="4673"/>
            <a:chExt cx="2910" cy="1767"/>
          </a:xfrm>
        </p:grpSpPr>
        <p:grpSp>
          <p:nvGrpSpPr>
            <p:cNvPr id="306" name="组合 305"/>
            <p:cNvGrpSpPr/>
            <p:nvPr/>
          </p:nvGrpSpPr>
          <p:grpSpPr>
            <a:xfrm>
              <a:off x="999" y="5022"/>
              <a:ext cx="1640" cy="1418"/>
              <a:chOff x="1389" y="5584"/>
              <a:chExt cx="1640" cy="1418"/>
            </a:xfrm>
          </p:grpSpPr>
          <p:sp>
            <p:nvSpPr>
              <p:cNvPr id="296" name="椭圆 295"/>
              <p:cNvSpPr/>
              <p:nvPr/>
            </p:nvSpPr>
            <p:spPr>
              <a:xfrm>
                <a:off x="1567" y="5992"/>
                <a:ext cx="879" cy="814"/>
              </a:xfrm>
              <a:prstGeom prst="ellipse">
                <a:avLst/>
              </a:prstGeom>
              <a:solidFill>
                <a:srgbClr val="BDCBD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7" name="椭圆 296"/>
              <p:cNvSpPr>
                <a:spLocks noChangeAspect="1"/>
              </p:cNvSpPr>
              <p:nvPr/>
            </p:nvSpPr>
            <p:spPr>
              <a:xfrm>
                <a:off x="1843" y="5640"/>
                <a:ext cx="345" cy="345"/>
              </a:xfrm>
              <a:prstGeom prst="ellipse">
                <a:avLst/>
              </a:prstGeom>
              <a:solidFill>
                <a:srgbClr val="BDCBD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1" name="椭圆 290"/>
              <p:cNvSpPr/>
              <p:nvPr/>
            </p:nvSpPr>
            <p:spPr>
              <a:xfrm>
                <a:off x="1911" y="5992"/>
                <a:ext cx="879" cy="814"/>
              </a:xfrm>
              <a:prstGeom prst="ellipse">
                <a:avLst/>
              </a:prstGeom>
              <a:solidFill>
                <a:srgbClr val="BDCBD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3" name="椭圆 292"/>
              <p:cNvSpPr>
                <a:spLocks noChangeAspect="1"/>
              </p:cNvSpPr>
              <p:nvPr/>
            </p:nvSpPr>
            <p:spPr>
              <a:xfrm>
                <a:off x="2187" y="5640"/>
                <a:ext cx="345" cy="345"/>
              </a:xfrm>
              <a:prstGeom prst="ellipse">
                <a:avLst/>
              </a:prstGeom>
              <a:solidFill>
                <a:srgbClr val="BDCBD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>
                <a:off x="2007" y="5584"/>
                <a:ext cx="376" cy="376"/>
              </a:xfrm>
              <a:prstGeom prst="ellipse">
                <a:avLst/>
              </a:prstGeom>
              <a:solidFill>
                <a:srgbClr val="29AAE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1756" y="5960"/>
                <a:ext cx="879" cy="879"/>
              </a:xfrm>
              <a:prstGeom prst="ellipse">
                <a:avLst/>
              </a:prstGeom>
              <a:solidFill>
                <a:srgbClr val="29AAE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89" name="五边形 288"/>
              <p:cNvSpPr>
                <a:spLocks noChangeAspect="1"/>
              </p:cNvSpPr>
              <p:nvPr/>
            </p:nvSpPr>
            <p:spPr>
              <a:xfrm rot="5400000">
                <a:off x="2082" y="6034"/>
                <a:ext cx="208" cy="94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1389" y="6250"/>
                <a:ext cx="1641" cy="7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p:grpSp>
          <p:nvGrpSpPr>
            <p:cNvPr id="308" name="组合 307"/>
            <p:cNvGrpSpPr/>
            <p:nvPr/>
          </p:nvGrpSpPr>
          <p:grpSpPr>
            <a:xfrm>
              <a:off x="850" y="4673"/>
              <a:ext cx="2910" cy="1322"/>
              <a:chOff x="1210" y="5221"/>
              <a:chExt cx="2910" cy="1322"/>
            </a:xfrm>
          </p:grpSpPr>
          <p:sp>
            <p:nvSpPr>
              <p:cNvPr id="302" name="矩形 301"/>
              <p:cNvSpPr/>
              <p:nvPr/>
            </p:nvSpPr>
            <p:spPr>
              <a:xfrm>
                <a:off x="2985" y="5662"/>
                <a:ext cx="850" cy="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2990" y="5892"/>
                <a:ext cx="567" cy="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2985" y="6157"/>
                <a:ext cx="425" cy="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05" name="圆角矩形 304"/>
              <p:cNvSpPr/>
              <p:nvPr/>
            </p:nvSpPr>
            <p:spPr>
              <a:xfrm>
                <a:off x="1210" y="5221"/>
                <a:ext cx="2910" cy="1322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89460" y="1962298"/>
            <a:ext cx="309880" cy="358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740"/>
          </a:p>
        </p:txBody>
      </p:sp>
      <p:grpSp>
        <p:nvGrpSpPr>
          <p:cNvPr id="21" name="组合 20"/>
          <p:cNvGrpSpPr/>
          <p:nvPr/>
        </p:nvGrpSpPr>
        <p:grpSpPr>
          <a:xfrm>
            <a:off x="7741907" y="2815160"/>
            <a:ext cx="463913" cy="766915"/>
            <a:chOff x="9796" y="4278"/>
            <a:chExt cx="755" cy="1417"/>
          </a:xfrm>
        </p:grpSpPr>
        <p:sp>
          <p:nvSpPr>
            <p:cNvPr id="22" name="圆角矩形 21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195447" y="2820076"/>
            <a:ext cx="463913" cy="766915"/>
            <a:chOff x="9796" y="4278"/>
            <a:chExt cx="755" cy="1417"/>
          </a:xfrm>
        </p:grpSpPr>
        <p:sp>
          <p:nvSpPr>
            <p:cNvPr id="37" name="圆角矩形 36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275890" y="1716516"/>
            <a:ext cx="463913" cy="822661"/>
            <a:chOff x="9796" y="4278"/>
            <a:chExt cx="755" cy="1520"/>
          </a:xfrm>
        </p:grpSpPr>
        <p:sp>
          <p:nvSpPr>
            <p:cNvPr id="45" name="圆角矩形 44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796" y="4748"/>
              <a:ext cx="755" cy="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  <a:p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82439" y="1716405"/>
            <a:ext cx="716280" cy="767080"/>
            <a:chOff x="8393" y="4278"/>
            <a:chExt cx="755" cy="1417"/>
          </a:xfrm>
        </p:grpSpPr>
        <p:sp>
          <p:nvSpPr>
            <p:cNvPr id="51" name="圆角矩形 50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739449" y="1714058"/>
            <a:ext cx="463913" cy="766915"/>
            <a:chOff x="9796" y="4278"/>
            <a:chExt cx="755" cy="14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5" name="圆角矩形 54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grp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92990" y="1718974"/>
            <a:ext cx="463913" cy="766915"/>
            <a:chOff x="9796" y="4278"/>
            <a:chExt cx="755" cy="1417"/>
          </a:xfrm>
        </p:grpSpPr>
        <p:sp>
          <p:nvSpPr>
            <p:cNvPr id="77" name="圆角矩形 76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262372" y="3925479"/>
            <a:ext cx="463913" cy="766915"/>
            <a:chOff x="9796" y="4278"/>
            <a:chExt cx="755" cy="1417"/>
          </a:xfrm>
        </p:grpSpPr>
        <p:sp>
          <p:nvSpPr>
            <p:cNvPr id="100" name="圆角矩形 99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7741171" y="3923021"/>
            <a:ext cx="463913" cy="766915"/>
            <a:chOff x="9796" y="4278"/>
            <a:chExt cx="755" cy="1417"/>
          </a:xfrm>
        </p:grpSpPr>
        <p:sp>
          <p:nvSpPr>
            <p:cNvPr id="111" name="圆角矩形 110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192990" y="3923021"/>
            <a:ext cx="463913" cy="766915"/>
            <a:chOff x="9796" y="4278"/>
            <a:chExt cx="755" cy="1417"/>
          </a:xfrm>
          <a:solidFill>
            <a:schemeClr val="accent2">
              <a:lumMod val="75000"/>
            </a:schemeClr>
          </a:solidFill>
        </p:grpSpPr>
        <p:sp>
          <p:nvSpPr>
            <p:cNvPr id="125" name="圆角矩形 124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grp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96" y="4748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140" name="组合 139"/>
          <p:cNvGrpSpPr>
            <a:grpSpLocks noChangeAspect="1"/>
          </p:cNvGrpSpPr>
          <p:nvPr/>
        </p:nvGrpSpPr>
        <p:grpSpPr>
          <a:xfrm>
            <a:off x="10268621" y="2653563"/>
            <a:ext cx="950869" cy="900000"/>
            <a:chOff x="13347" y="6636"/>
            <a:chExt cx="1458" cy="1380"/>
          </a:xfrm>
        </p:grpSpPr>
        <p:grpSp>
          <p:nvGrpSpPr>
            <p:cNvPr id="141" name="组合 140"/>
            <p:cNvGrpSpPr/>
            <p:nvPr/>
          </p:nvGrpSpPr>
          <p:grpSpPr>
            <a:xfrm rot="0">
              <a:off x="13957" y="7166"/>
              <a:ext cx="849" cy="850"/>
              <a:chOff x="13843" y="6608"/>
              <a:chExt cx="849" cy="850"/>
            </a:xfrm>
            <a:scene3d>
              <a:camera prst="isometricRightUp"/>
              <a:lightRig rig="threePt" dir="t"/>
            </a:scene3d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4183" y="6948"/>
                <a:ext cx="170" cy="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43" name="矩形 142"/>
              <p:cNvSpPr>
                <a:spLocks noChangeAspect="1"/>
              </p:cNvSpPr>
              <p:nvPr/>
            </p:nvSpPr>
            <p:spPr>
              <a:xfrm>
                <a:off x="14174" y="7288"/>
                <a:ext cx="170" cy="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3843" y="6608"/>
                <a:ext cx="170" cy="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45" name="矩形 144"/>
              <p:cNvSpPr>
                <a:spLocks noChangeAspect="1"/>
              </p:cNvSpPr>
              <p:nvPr/>
            </p:nvSpPr>
            <p:spPr>
              <a:xfrm>
                <a:off x="14347" y="728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4186" y="660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4016" y="660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53" name="矩形 152"/>
              <p:cNvSpPr>
                <a:spLocks noChangeAspect="1"/>
              </p:cNvSpPr>
              <p:nvPr/>
            </p:nvSpPr>
            <p:spPr>
              <a:xfrm>
                <a:off x="14016" y="6948"/>
                <a:ext cx="170" cy="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4347" y="6608"/>
                <a:ext cx="170" cy="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4522" y="6608"/>
                <a:ext cx="170" cy="1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3" name="矩形 162"/>
              <p:cNvSpPr>
                <a:spLocks noChangeAspect="1"/>
              </p:cNvSpPr>
              <p:nvPr/>
            </p:nvSpPr>
            <p:spPr>
              <a:xfrm>
                <a:off x="14016" y="6778"/>
                <a:ext cx="170" cy="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3843" y="6778"/>
                <a:ext cx="170" cy="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5" name="矩形 164"/>
              <p:cNvSpPr>
                <a:spLocks noChangeAspect="1"/>
              </p:cNvSpPr>
              <p:nvPr/>
            </p:nvSpPr>
            <p:spPr>
              <a:xfrm>
                <a:off x="14344" y="677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6" name="矩形 165"/>
              <p:cNvSpPr>
                <a:spLocks noChangeAspect="1"/>
              </p:cNvSpPr>
              <p:nvPr/>
            </p:nvSpPr>
            <p:spPr>
              <a:xfrm>
                <a:off x="14183" y="677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7" name="矩形 166"/>
              <p:cNvSpPr>
                <a:spLocks noChangeAspect="1"/>
              </p:cNvSpPr>
              <p:nvPr/>
            </p:nvSpPr>
            <p:spPr>
              <a:xfrm>
                <a:off x="14522" y="6778"/>
                <a:ext cx="170" cy="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8" name="矩形 167"/>
              <p:cNvSpPr>
                <a:spLocks noChangeAspect="1"/>
              </p:cNvSpPr>
              <p:nvPr/>
            </p:nvSpPr>
            <p:spPr>
              <a:xfrm>
                <a:off x="13843" y="694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169" name="矩形 168"/>
              <p:cNvSpPr>
                <a:spLocks noChangeAspect="1"/>
              </p:cNvSpPr>
              <p:nvPr/>
            </p:nvSpPr>
            <p:spPr>
              <a:xfrm>
                <a:off x="14347" y="6948"/>
                <a:ext cx="170" cy="1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50" name="矩形 249"/>
              <p:cNvSpPr>
                <a:spLocks noChangeAspect="1"/>
              </p:cNvSpPr>
              <p:nvPr/>
            </p:nvSpPr>
            <p:spPr>
              <a:xfrm>
                <a:off x="14522" y="6948"/>
                <a:ext cx="170" cy="1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62" name="矩形 261"/>
              <p:cNvSpPr>
                <a:spLocks noChangeAspect="1"/>
              </p:cNvSpPr>
              <p:nvPr/>
            </p:nvSpPr>
            <p:spPr>
              <a:xfrm>
                <a:off x="14520" y="7288"/>
                <a:ext cx="170" cy="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66" name="矩形 265"/>
              <p:cNvSpPr>
                <a:spLocks noChangeAspect="1"/>
              </p:cNvSpPr>
              <p:nvPr/>
            </p:nvSpPr>
            <p:spPr>
              <a:xfrm>
                <a:off x="13843" y="7118"/>
                <a:ext cx="170" cy="1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68" name="矩形 267"/>
              <p:cNvSpPr>
                <a:spLocks noChangeAspect="1"/>
              </p:cNvSpPr>
              <p:nvPr/>
            </p:nvSpPr>
            <p:spPr>
              <a:xfrm>
                <a:off x="14016" y="7118"/>
                <a:ext cx="170" cy="1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73" name="矩形 272"/>
              <p:cNvSpPr>
                <a:spLocks noChangeAspect="1"/>
              </p:cNvSpPr>
              <p:nvPr/>
            </p:nvSpPr>
            <p:spPr>
              <a:xfrm>
                <a:off x="14174" y="7118"/>
                <a:ext cx="170" cy="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75" name="矩形 274"/>
              <p:cNvSpPr>
                <a:spLocks noChangeAspect="1"/>
              </p:cNvSpPr>
              <p:nvPr/>
            </p:nvSpPr>
            <p:spPr>
              <a:xfrm>
                <a:off x="14344" y="7118"/>
                <a:ext cx="170" cy="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82" name="矩形 281"/>
              <p:cNvSpPr>
                <a:spLocks noChangeAspect="1"/>
              </p:cNvSpPr>
              <p:nvPr/>
            </p:nvSpPr>
            <p:spPr>
              <a:xfrm>
                <a:off x="14520" y="7118"/>
                <a:ext cx="170" cy="1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83" name="矩形 282"/>
              <p:cNvSpPr>
                <a:spLocks noChangeAspect="1"/>
              </p:cNvSpPr>
              <p:nvPr/>
            </p:nvSpPr>
            <p:spPr>
              <a:xfrm>
                <a:off x="13843" y="7288"/>
                <a:ext cx="170" cy="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84" name="矩形 283"/>
              <p:cNvSpPr>
                <a:spLocks noChangeAspect="1"/>
              </p:cNvSpPr>
              <p:nvPr/>
            </p:nvSpPr>
            <p:spPr>
              <a:xfrm>
                <a:off x="14010" y="7288"/>
                <a:ext cx="170" cy="17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13347" y="7165"/>
              <a:ext cx="850" cy="850"/>
              <a:chOff x="13673" y="4587"/>
              <a:chExt cx="850" cy="850"/>
            </a:xfrm>
            <a:scene3d>
              <a:camera prst="isometricLeftDown"/>
              <a:lightRig rig="threePt" dir="t"/>
            </a:scene3d>
          </p:grpSpPr>
          <p:sp>
            <p:nvSpPr>
              <p:cNvPr id="286" name="矩形 285"/>
              <p:cNvSpPr>
                <a:spLocks noChangeAspect="1"/>
              </p:cNvSpPr>
              <p:nvPr/>
            </p:nvSpPr>
            <p:spPr>
              <a:xfrm>
                <a:off x="13673" y="4587"/>
                <a:ext cx="170" cy="1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87" name="矩形 286"/>
              <p:cNvSpPr>
                <a:spLocks noChangeAspect="1"/>
              </p:cNvSpPr>
              <p:nvPr/>
            </p:nvSpPr>
            <p:spPr>
              <a:xfrm>
                <a:off x="13846" y="4587"/>
                <a:ext cx="170" cy="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2" name="矩形 291"/>
              <p:cNvSpPr>
                <a:spLocks noChangeAspect="1"/>
              </p:cNvSpPr>
              <p:nvPr/>
            </p:nvSpPr>
            <p:spPr>
              <a:xfrm>
                <a:off x="14186" y="4587"/>
                <a:ext cx="170" cy="17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4" name="矩形 293"/>
              <p:cNvSpPr>
                <a:spLocks noChangeAspect="1"/>
              </p:cNvSpPr>
              <p:nvPr/>
            </p:nvSpPr>
            <p:spPr>
              <a:xfrm>
                <a:off x="14353" y="4587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5" name="矩形 294"/>
              <p:cNvSpPr>
                <a:spLocks noChangeAspect="1"/>
              </p:cNvSpPr>
              <p:nvPr/>
            </p:nvSpPr>
            <p:spPr>
              <a:xfrm>
                <a:off x="14021" y="4759"/>
                <a:ext cx="170" cy="1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299" name="矩形 298"/>
              <p:cNvSpPr>
                <a:spLocks noChangeAspect="1"/>
              </p:cNvSpPr>
              <p:nvPr/>
            </p:nvSpPr>
            <p:spPr>
              <a:xfrm>
                <a:off x="13851" y="4759"/>
                <a:ext cx="170" cy="1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00" name="矩形 299"/>
              <p:cNvSpPr>
                <a:spLocks noChangeAspect="1"/>
              </p:cNvSpPr>
              <p:nvPr/>
            </p:nvSpPr>
            <p:spPr>
              <a:xfrm>
                <a:off x="14186" y="4926"/>
                <a:ext cx="170" cy="1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01" name="矩形 300"/>
              <p:cNvSpPr>
                <a:spLocks noChangeAspect="1"/>
              </p:cNvSpPr>
              <p:nvPr/>
            </p:nvSpPr>
            <p:spPr>
              <a:xfrm>
                <a:off x="14353" y="4926"/>
                <a:ext cx="170" cy="1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09" name="矩形 308"/>
              <p:cNvSpPr>
                <a:spLocks noChangeAspect="1"/>
              </p:cNvSpPr>
              <p:nvPr/>
            </p:nvSpPr>
            <p:spPr>
              <a:xfrm>
                <a:off x="14016" y="4587"/>
                <a:ext cx="170" cy="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0" name="矩形 309"/>
              <p:cNvSpPr>
                <a:spLocks noChangeAspect="1"/>
              </p:cNvSpPr>
              <p:nvPr/>
            </p:nvSpPr>
            <p:spPr>
              <a:xfrm>
                <a:off x="13851" y="4926"/>
                <a:ext cx="170" cy="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1" name="矩形 310"/>
              <p:cNvSpPr>
                <a:spLocks noChangeAspect="1"/>
              </p:cNvSpPr>
              <p:nvPr/>
            </p:nvSpPr>
            <p:spPr>
              <a:xfrm>
                <a:off x="13673" y="4926"/>
                <a:ext cx="170" cy="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2" name="矩形 311"/>
              <p:cNvSpPr>
                <a:spLocks noChangeAspect="1"/>
              </p:cNvSpPr>
              <p:nvPr/>
            </p:nvSpPr>
            <p:spPr>
              <a:xfrm>
                <a:off x="14191" y="5098"/>
                <a:ext cx="170" cy="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4" name="矩形 313"/>
              <p:cNvSpPr>
                <a:spLocks noChangeAspect="1"/>
              </p:cNvSpPr>
              <p:nvPr/>
            </p:nvSpPr>
            <p:spPr>
              <a:xfrm>
                <a:off x="13673" y="4753"/>
                <a:ext cx="170" cy="17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5" name="矩形 314"/>
              <p:cNvSpPr>
                <a:spLocks noChangeAspect="1"/>
              </p:cNvSpPr>
              <p:nvPr/>
            </p:nvSpPr>
            <p:spPr>
              <a:xfrm>
                <a:off x="14021" y="4926"/>
                <a:ext cx="170" cy="17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6" name="矩形 315"/>
              <p:cNvSpPr>
                <a:spLocks noChangeAspect="1"/>
              </p:cNvSpPr>
              <p:nvPr/>
            </p:nvSpPr>
            <p:spPr>
              <a:xfrm>
                <a:off x="13845" y="5098"/>
                <a:ext cx="170" cy="17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7" name="矩形 316"/>
              <p:cNvSpPr>
                <a:spLocks noChangeAspect="1"/>
              </p:cNvSpPr>
              <p:nvPr/>
            </p:nvSpPr>
            <p:spPr>
              <a:xfrm>
                <a:off x="14021" y="5098"/>
                <a:ext cx="170" cy="17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8" name="矩形 317"/>
              <p:cNvSpPr>
                <a:spLocks noChangeAspect="1"/>
              </p:cNvSpPr>
              <p:nvPr/>
            </p:nvSpPr>
            <p:spPr>
              <a:xfrm>
                <a:off x="14191" y="4759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19" name="矩形 318"/>
              <p:cNvSpPr>
                <a:spLocks noChangeAspect="1"/>
              </p:cNvSpPr>
              <p:nvPr/>
            </p:nvSpPr>
            <p:spPr>
              <a:xfrm>
                <a:off x="14353" y="4759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0" name="矩形 319"/>
              <p:cNvSpPr>
                <a:spLocks noChangeAspect="1"/>
              </p:cNvSpPr>
              <p:nvPr/>
            </p:nvSpPr>
            <p:spPr>
              <a:xfrm>
                <a:off x="13675" y="5098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1" name="矩形 320"/>
              <p:cNvSpPr>
                <a:spLocks noChangeAspect="1"/>
              </p:cNvSpPr>
              <p:nvPr/>
            </p:nvSpPr>
            <p:spPr>
              <a:xfrm>
                <a:off x="14353" y="5098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2" name="矩形 321"/>
              <p:cNvSpPr>
                <a:spLocks noChangeAspect="1"/>
              </p:cNvSpPr>
              <p:nvPr/>
            </p:nvSpPr>
            <p:spPr>
              <a:xfrm>
                <a:off x="14026" y="5267"/>
                <a:ext cx="170" cy="1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3" name="矩形 322"/>
              <p:cNvSpPr>
                <a:spLocks noChangeAspect="1"/>
              </p:cNvSpPr>
              <p:nvPr/>
            </p:nvSpPr>
            <p:spPr>
              <a:xfrm>
                <a:off x="13846" y="5267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4" name="矩形 323"/>
              <p:cNvSpPr>
                <a:spLocks noChangeAspect="1"/>
              </p:cNvSpPr>
              <p:nvPr/>
            </p:nvSpPr>
            <p:spPr>
              <a:xfrm>
                <a:off x="13673" y="5267"/>
                <a:ext cx="170" cy="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5" name="矩形 324"/>
              <p:cNvSpPr>
                <a:spLocks noChangeAspect="1"/>
              </p:cNvSpPr>
              <p:nvPr/>
            </p:nvSpPr>
            <p:spPr>
              <a:xfrm>
                <a:off x="14191" y="5267"/>
                <a:ext cx="170" cy="17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6" name="矩形 325"/>
              <p:cNvSpPr>
                <a:spLocks noChangeAspect="1"/>
              </p:cNvSpPr>
              <p:nvPr/>
            </p:nvSpPr>
            <p:spPr>
              <a:xfrm>
                <a:off x="14353" y="5267"/>
                <a:ext cx="170" cy="1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13650" y="6636"/>
              <a:ext cx="853" cy="852"/>
              <a:chOff x="13191" y="2713"/>
              <a:chExt cx="853" cy="852"/>
            </a:xfrm>
            <a:scene3d>
              <a:camera prst="isometricTopUp"/>
              <a:lightRig rig="threePt" dir="t"/>
            </a:scene3d>
          </p:grpSpPr>
          <p:sp>
            <p:nvSpPr>
              <p:cNvPr id="328" name="矩形 327"/>
              <p:cNvSpPr>
                <a:spLocks noChangeAspect="1"/>
              </p:cNvSpPr>
              <p:nvPr/>
            </p:nvSpPr>
            <p:spPr>
              <a:xfrm>
                <a:off x="13710" y="2713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29" name="矩形 328"/>
              <p:cNvSpPr>
                <a:spLocks noChangeAspect="1"/>
              </p:cNvSpPr>
              <p:nvPr/>
            </p:nvSpPr>
            <p:spPr>
              <a:xfrm>
                <a:off x="13191" y="2713"/>
                <a:ext cx="170" cy="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0" name="矩形 329"/>
              <p:cNvSpPr>
                <a:spLocks noChangeAspect="1"/>
              </p:cNvSpPr>
              <p:nvPr/>
            </p:nvSpPr>
            <p:spPr>
              <a:xfrm>
                <a:off x="13191" y="2883"/>
                <a:ext cx="170" cy="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1" name="矩形 330"/>
              <p:cNvSpPr>
                <a:spLocks noChangeAspect="1"/>
              </p:cNvSpPr>
              <p:nvPr/>
            </p:nvSpPr>
            <p:spPr>
              <a:xfrm>
                <a:off x="13710" y="2883"/>
                <a:ext cx="170" cy="17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2" name="矩形 331"/>
              <p:cNvSpPr>
                <a:spLocks noChangeAspect="1"/>
              </p:cNvSpPr>
              <p:nvPr/>
            </p:nvSpPr>
            <p:spPr>
              <a:xfrm>
                <a:off x="13537" y="3395"/>
                <a:ext cx="170" cy="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3" name="矩形 332"/>
              <p:cNvSpPr>
                <a:spLocks noChangeAspect="1"/>
              </p:cNvSpPr>
              <p:nvPr/>
            </p:nvSpPr>
            <p:spPr>
              <a:xfrm>
                <a:off x="13537" y="2713"/>
                <a:ext cx="170" cy="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4" name="矩形 333"/>
              <p:cNvSpPr>
                <a:spLocks noChangeAspect="1"/>
              </p:cNvSpPr>
              <p:nvPr/>
            </p:nvSpPr>
            <p:spPr>
              <a:xfrm>
                <a:off x="13364" y="3055"/>
                <a:ext cx="170" cy="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5" name="矩形 334"/>
              <p:cNvSpPr>
                <a:spLocks noChangeAspect="1"/>
              </p:cNvSpPr>
              <p:nvPr/>
            </p:nvSpPr>
            <p:spPr>
              <a:xfrm>
                <a:off x="13191" y="3058"/>
                <a:ext cx="170" cy="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6" name="矩形 335"/>
              <p:cNvSpPr>
                <a:spLocks noChangeAspect="1"/>
              </p:cNvSpPr>
              <p:nvPr/>
            </p:nvSpPr>
            <p:spPr>
              <a:xfrm>
                <a:off x="13710" y="3231"/>
                <a:ext cx="170" cy="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7" name="矩形 336"/>
              <p:cNvSpPr>
                <a:spLocks noChangeAspect="1"/>
              </p:cNvSpPr>
              <p:nvPr/>
            </p:nvSpPr>
            <p:spPr>
              <a:xfrm>
                <a:off x="13874" y="2713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8" name="矩形 337"/>
              <p:cNvSpPr>
                <a:spLocks noChangeAspect="1"/>
              </p:cNvSpPr>
              <p:nvPr/>
            </p:nvSpPr>
            <p:spPr>
              <a:xfrm>
                <a:off x="13874" y="2883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39" name="矩形 338"/>
              <p:cNvSpPr>
                <a:spLocks noChangeAspect="1"/>
              </p:cNvSpPr>
              <p:nvPr/>
            </p:nvSpPr>
            <p:spPr>
              <a:xfrm>
                <a:off x="13874" y="3058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0" name="矩形 339"/>
              <p:cNvSpPr>
                <a:spLocks noChangeAspect="1"/>
              </p:cNvSpPr>
              <p:nvPr/>
            </p:nvSpPr>
            <p:spPr>
              <a:xfrm>
                <a:off x="13364" y="3228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1" name="矩形 340"/>
              <p:cNvSpPr>
                <a:spLocks noChangeAspect="1"/>
              </p:cNvSpPr>
              <p:nvPr/>
            </p:nvSpPr>
            <p:spPr>
              <a:xfrm>
                <a:off x="13537" y="3228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2" name="矩形 341"/>
              <p:cNvSpPr>
                <a:spLocks noChangeAspect="1"/>
              </p:cNvSpPr>
              <p:nvPr/>
            </p:nvSpPr>
            <p:spPr>
              <a:xfrm>
                <a:off x="13361" y="2883"/>
                <a:ext cx="170" cy="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3" name="矩形 342"/>
              <p:cNvSpPr>
                <a:spLocks noChangeAspect="1"/>
              </p:cNvSpPr>
              <p:nvPr/>
            </p:nvSpPr>
            <p:spPr>
              <a:xfrm>
                <a:off x="13537" y="3058"/>
                <a:ext cx="170" cy="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4" name="矩形 343"/>
              <p:cNvSpPr>
                <a:spLocks noChangeAspect="1"/>
              </p:cNvSpPr>
              <p:nvPr/>
            </p:nvSpPr>
            <p:spPr>
              <a:xfrm>
                <a:off x="13707" y="3058"/>
                <a:ext cx="170" cy="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5" name="矩形 344"/>
              <p:cNvSpPr>
                <a:spLocks noChangeAspect="1"/>
              </p:cNvSpPr>
              <p:nvPr/>
            </p:nvSpPr>
            <p:spPr>
              <a:xfrm>
                <a:off x="13191" y="3228"/>
                <a:ext cx="170" cy="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6" name="矩形 345"/>
              <p:cNvSpPr>
                <a:spLocks noChangeAspect="1"/>
              </p:cNvSpPr>
              <p:nvPr/>
            </p:nvSpPr>
            <p:spPr>
              <a:xfrm>
                <a:off x="13537" y="2885"/>
                <a:ext cx="170" cy="17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7" name="矩形 346"/>
              <p:cNvSpPr>
                <a:spLocks noChangeAspect="1"/>
              </p:cNvSpPr>
              <p:nvPr/>
            </p:nvSpPr>
            <p:spPr>
              <a:xfrm>
                <a:off x="13874" y="3231"/>
                <a:ext cx="170" cy="17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8" name="矩形 347"/>
              <p:cNvSpPr>
                <a:spLocks noChangeAspect="1"/>
              </p:cNvSpPr>
              <p:nvPr/>
            </p:nvSpPr>
            <p:spPr>
              <a:xfrm>
                <a:off x="13191" y="3395"/>
                <a:ext cx="170" cy="17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49" name="矩形 348"/>
              <p:cNvSpPr>
                <a:spLocks noChangeAspect="1"/>
              </p:cNvSpPr>
              <p:nvPr/>
            </p:nvSpPr>
            <p:spPr>
              <a:xfrm>
                <a:off x="13364" y="3395"/>
                <a:ext cx="170" cy="17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50" name="矩形 349"/>
              <p:cNvSpPr>
                <a:spLocks noChangeAspect="1"/>
              </p:cNvSpPr>
              <p:nvPr/>
            </p:nvSpPr>
            <p:spPr>
              <a:xfrm>
                <a:off x="13364" y="2713"/>
                <a:ext cx="170" cy="17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51" name="矩形 350"/>
              <p:cNvSpPr>
                <a:spLocks noChangeAspect="1"/>
              </p:cNvSpPr>
              <p:nvPr/>
            </p:nvSpPr>
            <p:spPr>
              <a:xfrm>
                <a:off x="13710" y="3395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  <p:sp>
            <p:nvSpPr>
              <p:cNvPr id="352" name="矩形 351"/>
              <p:cNvSpPr>
                <a:spLocks noChangeAspect="1"/>
              </p:cNvSpPr>
              <p:nvPr/>
            </p:nvSpPr>
            <p:spPr>
              <a:xfrm>
                <a:off x="13874" y="3395"/>
                <a:ext cx="170" cy="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/>
              </a:p>
            </p:txBody>
          </p:sp>
        </p:grpSp>
      </p:grpSp>
      <p:grpSp>
        <p:nvGrpSpPr>
          <p:cNvPr id="381" name="组合 380"/>
          <p:cNvGrpSpPr>
            <a:grpSpLocks noChangeAspect="1"/>
          </p:cNvGrpSpPr>
          <p:nvPr/>
        </p:nvGrpSpPr>
        <p:grpSpPr>
          <a:xfrm>
            <a:off x="1629078" y="2808401"/>
            <a:ext cx="725733" cy="696704"/>
            <a:chOff x="8472" y="7878"/>
            <a:chExt cx="1500" cy="1440"/>
          </a:xfrm>
        </p:grpSpPr>
        <p:sp>
          <p:nvSpPr>
            <p:cNvPr id="365" name="椭圆 364"/>
            <p:cNvSpPr/>
            <p:nvPr/>
          </p:nvSpPr>
          <p:spPr>
            <a:xfrm>
              <a:off x="9098" y="8472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67" name="椭圆 366"/>
            <p:cNvSpPr/>
            <p:nvPr/>
          </p:nvSpPr>
          <p:spPr>
            <a:xfrm rot="17640000">
              <a:off x="9453" y="801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9614" y="8614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8701" y="894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9286" y="8879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72" name="圆角矩形 371"/>
            <p:cNvSpPr/>
            <p:nvPr/>
          </p:nvSpPr>
          <p:spPr>
            <a:xfrm>
              <a:off x="8472" y="7878"/>
              <a:ext cx="1500" cy="144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73" name="椭圆 372"/>
            <p:cNvSpPr/>
            <p:nvPr/>
          </p:nvSpPr>
          <p:spPr>
            <a:xfrm rot="13620000">
              <a:off x="8869" y="8034"/>
              <a:ext cx="227" cy="227"/>
            </a:xfrm>
            <a:prstGeom prst="ellipse">
              <a:avLst/>
            </a:prstGeom>
            <a:solidFill>
              <a:srgbClr val="C55A1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617" y="848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</p:grpSp>
      <p:grpSp>
        <p:nvGrpSpPr>
          <p:cNvPr id="382" name="组合 381"/>
          <p:cNvGrpSpPr>
            <a:grpSpLocks noChangeAspect="1"/>
          </p:cNvGrpSpPr>
          <p:nvPr/>
        </p:nvGrpSpPr>
        <p:grpSpPr>
          <a:xfrm>
            <a:off x="1619861" y="4100598"/>
            <a:ext cx="725733" cy="696704"/>
            <a:chOff x="8472" y="7878"/>
            <a:chExt cx="1500" cy="1440"/>
          </a:xfrm>
        </p:grpSpPr>
        <p:sp>
          <p:nvSpPr>
            <p:cNvPr id="383" name="椭圆 382"/>
            <p:cNvSpPr/>
            <p:nvPr/>
          </p:nvSpPr>
          <p:spPr>
            <a:xfrm>
              <a:off x="8877" y="7978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84" name="椭圆 383"/>
            <p:cNvSpPr/>
            <p:nvPr/>
          </p:nvSpPr>
          <p:spPr>
            <a:xfrm rot="17640000">
              <a:off x="9453" y="801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9614" y="8614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9052" y="894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88" name="圆角矩形 387"/>
            <p:cNvSpPr/>
            <p:nvPr/>
          </p:nvSpPr>
          <p:spPr>
            <a:xfrm>
              <a:off x="8472" y="7878"/>
              <a:ext cx="1500" cy="144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89" name="椭圆 388"/>
            <p:cNvSpPr/>
            <p:nvPr/>
          </p:nvSpPr>
          <p:spPr>
            <a:xfrm rot="13620000">
              <a:off x="9155" y="8554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8617" y="8640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391" name="直接连接符 390"/>
            <p:cNvCxnSpPr>
              <a:stCxn id="384" idx="2"/>
              <a:endCxn id="389" idx="4"/>
            </p:cNvCxnSpPr>
            <p:nvPr/>
          </p:nvCxnSpPr>
          <p:spPr>
            <a:xfrm flipH="1">
              <a:off x="9352" y="8231"/>
              <a:ext cx="169" cy="35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>
              <a:stCxn id="383" idx="4"/>
              <a:endCxn id="390" idx="7"/>
            </p:cNvCxnSpPr>
            <p:nvPr/>
          </p:nvCxnSpPr>
          <p:spPr>
            <a:xfrm flipH="1">
              <a:off x="8811" y="8205"/>
              <a:ext cx="181" cy="46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>
              <a:stCxn id="385" idx="2"/>
              <a:endCxn id="389" idx="2"/>
            </p:cNvCxnSpPr>
            <p:nvPr/>
          </p:nvCxnSpPr>
          <p:spPr>
            <a:xfrm flipH="1">
              <a:off x="9346" y="8728"/>
              <a:ext cx="268" cy="2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>
              <a:stCxn id="390" idx="6"/>
              <a:endCxn id="384" idx="1"/>
            </p:cNvCxnSpPr>
            <p:nvPr/>
          </p:nvCxnSpPr>
          <p:spPr>
            <a:xfrm flipV="1">
              <a:off x="8844" y="8169"/>
              <a:ext cx="617" cy="58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>
            <a:grpSpLocks noChangeAspect="1"/>
          </p:cNvGrpSpPr>
          <p:nvPr/>
        </p:nvGrpSpPr>
        <p:grpSpPr>
          <a:xfrm>
            <a:off x="1969792" y="5851232"/>
            <a:ext cx="725733" cy="696704"/>
            <a:chOff x="8472" y="7878"/>
            <a:chExt cx="1500" cy="1440"/>
          </a:xfrm>
        </p:grpSpPr>
        <p:sp>
          <p:nvSpPr>
            <p:cNvPr id="398" name="椭圆 397"/>
            <p:cNvSpPr/>
            <p:nvPr/>
          </p:nvSpPr>
          <p:spPr>
            <a:xfrm>
              <a:off x="8877" y="7978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99" name="椭圆 398"/>
            <p:cNvSpPr/>
            <p:nvPr/>
          </p:nvSpPr>
          <p:spPr>
            <a:xfrm rot="17640000">
              <a:off x="9453" y="801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9614" y="8614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8701" y="894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9286" y="8983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03" name="圆角矩形 402"/>
            <p:cNvSpPr/>
            <p:nvPr/>
          </p:nvSpPr>
          <p:spPr>
            <a:xfrm>
              <a:off x="8472" y="7878"/>
              <a:ext cx="1500" cy="144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04" name="椭圆 403"/>
            <p:cNvSpPr/>
            <p:nvPr/>
          </p:nvSpPr>
          <p:spPr>
            <a:xfrm rot="13620000">
              <a:off x="9155" y="8437"/>
              <a:ext cx="227" cy="227"/>
            </a:xfrm>
            <a:prstGeom prst="ellipse">
              <a:avLst/>
            </a:prstGeom>
            <a:solidFill>
              <a:srgbClr val="C55A1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8617" y="848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406" name="直接连接符 405"/>
            <p:cNvCxnSpPr>
              <a:stCxn id="399" idx="2"/>
              <a:endCxn id="404" idx="4"/>
            </p:cNvCxnSpPr>
            <p:nvPr/>
          </p:nvCxnSpPr>
          <p:spPr>
            <a:xfrm flipH="1">
              <a:off x="9351" y="8231"/>
              <a:ext cx="169" cy="24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>
              <a:stCxn id="398" idx="4"/>
              <a:endCxn id="405" idx="7"/>
            </p:cNvCxnSpPr>
            <p:nvPr/>
          </p:nvCxnSpPr>
          <p:spPr>
            <a:xfrm flipH="1">
              <a:off x="8811" y="8205"/>
              <a:ext cx="180" cy="3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>
              <a:stCxn id="400" idx="2"/>
              <a:endCxn id="404" idx="2"/>
            </p:cNvCxnSpPr>
            <p:nvPr/>
          </p:nvCxnSpPr>
          <p:spPr>
            <a:xfrm flipH="1" flipV="1">
              <a:off x="9346" y="8633"/>
              <a:ext cx="268" cy="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>
              <a:stCxn id="401" idx="5"/>
              <a:endCxn id="402" idx="2"/>
            </p:cNvCxnSpPr>
            <p:nvPr/>
          </p:nvCxnSpPr>
          <p:spPr>
            <a:xfrm flipV="1">
              <a:off x="8895" y="9097"/>
              <a:ext cx="391" cy="4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组合 411"/>
          <p:cNvGrpSpPr>
            <a:grpSpLocks noChangeAspect="1"/>
          </p:cNvGrpSpPr>
          <p:nvPr/>
        </p:nvGrpSpPr>
        <p:grpSpPr>
          <a:xfrm>
            <a:off x="1619861" y="1594240"/>
            <a:ext cx="725733" cy="696704"/>
            <a:chOff x="8472" y="7878"/>
            <a:chExt cx="1500" cy="1440"/>
          </a:xfrm>
        </p:grpSpPr>
        <p:sp>
          <p:nvSpPr>
            <p:cNvPr id="413" name="椭圆 412"/>
            <p:cNvSpPr/>
            <p:nvPr/>
          </p:nvSpPr>
          <p:spPr>
            <a:xfrm>
              <a:off x="8877" y="7978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14" name="椭圆 413"/>
            <p:cNvSpPr/>
            <p:nvPr/>
          </p:nvSpPr>
          <p:spPr>
            <a:xfrm rot="17640000">
              <a:off x="9453" y="801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9614" y="8614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8701" y="894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9286" y="8983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18" name="圆角矩形 417"/>
            <p:cNvSpPr/>
            <p:nvPr/>
          </p:nvSpPr>
          <p:spPr>
            <a:xfrm>
              <a:off x="8472" y="7878"/>
              <a:ext cx="1500" cy="144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19" name="椭圆 418"/>
            <p:cNvSpPr/>
            <p:nvPr/>
          </p:nvSpPr>
          <p:spPr>
            <a:xfrm rot="13620000">
              <a:off x="9155" y="843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8617" y="848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421" name="直接连接符 420"/>
            <p:cNvCxnSpPr>
              <a:stCxn id="414" idx="2"/>
              <a:endCxn id="419" idx="4"/>
            </p:cNvCxnSpPr>
            <p:nvPr/>
          </p:nvCxnSpPr>
          <p:spPr>
            <a:xfrm flipH="1">
              <a:off x="9351" y="8231"/>
              <a:ext cx="169" cy="24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13" idx="4"/>
              <a:endCxn id="420" idx="7"/>
            </p:cNvCxnSpPr>
            <p:nvPr/>
          </p:nvCxnSpPr>
          <p:spPr>
            <a:xfrm flipH="1">
              <a:off x="8811" y="8205"/>
              <a:ext cx="180" cy="3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>
              <a:stCxn id="415" idx="2"/>
              <a:endCxn id="419" idx="2"/>
            </p:cNvCxnSpPr>
            <p:nvPr/>
          </p:nvCxnSpPr>
          <p:spPr>
            <a:xfrm flipH="1" flipV="1">
              <a:off x="9346" y="8633"/>
              <a:ext cx="268" cy="9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>
              <a:stCxn id="417" idx="1"/>
              <a:endCxn id="419" idx="1"/>
            </p:cNvCxnSpPr>
            <p:nvPr/>
          </p:nvCxnSpPr>
          <p:spPr>
            <a:xfrm flipH="1" flipV="1">
              <a:off x="9264" y="8664"/>
              <a:ext cx="55" cy="35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>
              <a:stCxn id="420" idx="6"/>
              <a:endCxn id="414" idx="1"/>
            </p:cNvCxnSpPr>
            <p:nvPr/>
          </p:nvCxnSpPr>
          <p:spPr>
            <a:xfrm flipV="1">
              <a:off x="8844" y="8168"/>
              <a:ext cx="617" cy="43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>
              <a:stCxn id="416" idx="5"/>
              <a:endCxn id="417" idx="2"/>
            </p:cNvCxnSpPr>
            <p:nvPr/>
          </p:nvCxnSpPr>
          <p:spPr>
            <a:xfrm flipV="1">
              <a:off x="8895" y="9097"/>
              <a:ext cx="391" cy="4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组合 427"/>
          <p:cNvGrpSpPr>
            <a:grpSpLocks noChangeAspect="1"/>
          </p:cNvGrpSpPr>
          <p:nvPr/>
        </p:nvGrpSpPr>
        <p:grpSpPr>
          <a:xfrm>
            <a:off x="2146777" y="651669"/>
            <a:ext cx="725733" cy="696704"/>
            <a:chOff x="8472" y="7878"/>
            <a:chExt cx="1500" cy="1440"/>
          </a:xfrm>
        </p:grpSpPr>
        <p:sp>
          <p:nvSpPr>
            <p:cNvPr id="429" name="椭圆 428"/>
            <p:cNvSpPr/>
            <p:nvPr/>
          </p:nvSpPr>
          <p:spPr>
            <a:xfrm>
              <a:off x="8877" y="7978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0" name="椭圆 429"/>
            <p:cNvSpPr/>
            <p:nvPr/>
          </p:nvSpPr>
          <p:spPr>
            <a:xfrm rot="17640000">
              <a:off x="9453" y="801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9614" y="8614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8701" y="894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9286" y="8983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4" name="圆角矩形 433"/>
            <p:cNvSpPr/>
            <p:nvPr/>
          </p:nvSpPr>
          <p:spPr>
            <a:xfrm>
              <a:off x="8472" y="7878"/>
              <a:ext cx="1500" cy="144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5" name="椭圆 434"/>
            <p:cNvSpPr/>
            <p:nvPr/>
          </p:nvSpPr>
          <p:spPr>
            <a:xfrm rot="13620000">
              <a:off x="9155" y="8437"/>
              <a:ext cx="227" cy="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8617" y="8484"/>
              <a:ext cx="227" cy="2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437" name="直接连接符 436"/>
            <p:cNvCxnSpPr>
              <a:stCxn id="430" idx="2"/>
              <a:endCxn id="435" idx="4"/>
            </p:cNvCxnSpPr>
            <p:nvPr/>
          </p:nvCxnSpPr>
          <p:spPr>
            <a:xfrm flipH="1">
              <a:off x="9351" y="8231"/>
              <a:ext cx="169" cy="24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>
              <a:stCxn id="429" idx="4"/>
              <a:endCxn id="436" idx="7"/>
            </p:cNvCxnSpPr>
            <p:nvPr/>
          </p:nvCxnSpPr>
          <p:spPr>
            <a:xfrm flipH="1">
              <a:off x="8811" y="8205"/>
              <a:ext cx="180" cy="31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>
              <a:stCxn id="432" idx="5"/>
              <a:endCxn id="433" idx="2"/>
            </p:cNvCxnSpPr>
            <p:nvPr/>
          </p:nvCxnSpPr>
          <p:spPr>
            <a:xfrm flipV="1">
              <a:off x="8895" y="9097"/>
              <a:ext cx="391" cy="44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组合 465"/>
          <p:cNvGrpSpPr/>
          <p:nvPr/>
        </p:nvGrpSpPr>
        <p:grpSpPr>
          <a:xfrm rot="16200000">
            <a:off x="2843746" y="3059713"/>
            <a:ext cx="208914" cy="208914"/>
            <a:chOff x="7080" y="8587"/>
            <a:chExt cx="340" cy="340"/>
          </a:xfrm>
        </p:grpSpPr>
        <p:sp>
          <p:nvSpPr>
            <p:cNvPr id="467" name="椭圆 466"/>
            <p:cNvSpPr/>
            <p:nvPr/>
          </p:nvSpPr>
          <p:spPr>
            <a:xfrm>
              <a:off x="7080" y="8587"/>
              <a:ext cx="340" cy="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468" name="直接连接符 467"/>
            <p:cNvCxnSpPr>
              <a:stCxn id="467" idx="2"/>
              <a:endCxn id="467" idx="6"/>
            </p:cNvCxnSpPr>
            <p:nvPr/>
          </p:nvCxnSpPr>
          <p:spPr>
            <a:xfrm>
              <a:off x="7080" y="8757"/>
              <a:ext cx="3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>
              <a:off x="7250" y="8587"/>
              <a:ext cx="0" cy="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肘形连接符 475"/>
          <p:cNvCxnSpPr>
            <a:stCxn id="418" idx="3"/>
            <a:endCxn id="467" idx="6"/>
          </p:cNvCxnSpPr>
          <p:nvPr/>
        </p:nvCxnSpPr>
        <p:spPr>
          <a:xfrm>
            <a:off x="2345690" y="1943100"/>
            <a:ext cx="602615" cy="1116330"/>
          </a:xfrm>
          <a:prstGeom prst="bentConnector2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肘形连接符 477"/>
          <p:cNvCxnSpPr>
            <a:stCxn id="388" idx="3"/>
          </p:cNvCxnSpPr>
          <p:nvPr/>
        </p:nvCxnSpPr>
        <p:spPr>
          <a:xfrm flipV="1">
            <a:off x="2345690" y="3267075"/>
            <a:ext cx="598805" cy="1181735"/>
          </a:xfrm>
          <a:prstGeom prst="bentConnector2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箭头连接符 478"/>
          <p:cNvCxnSpPr>
            <a:stCxn id="372" idx="3"/>
            <a:endCxn id="467" idx="0"/>
          </p:cNvCxnSpPr>
          <p:nvPr/>
        </p:nvCxnSpPr>
        <p:spPr>
          <a:xfrm>
            <a:off x="2354748" y="3157432"/>
            <a:ext cx="488950" cy="6350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/>
          <p:cNvCxnSpPr/>
          <p:nvPr/>
        </p:nvCxnSpPr>
        <p:spPr>
          <a:xfrm>
            <a:off x="3072345" y="3163535"/>
            <a:ext cx="163830" cy="1905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/>
          <p:cNvCxnSpPr/>
          <p:nvPr/>
        </p:nvCxnSpPr>
        <p:spPr>
          <a:xfrm>
            <a:off x="3460151" y="3167243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文本框 484"/>
          <p:cNvSpPr txBox="1"/>
          <p:nvPr/>
        </p:nvSpPr>
        <p:spPr>
          <a:xfrm>
            <a:off x="331445" y="655908"/>
            <a:ext cx="1673159" cy="329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Function Graph</a:t>
            </a:r>
            <a:endParaRPr lang="en-US" altLang="zh-CN" sz="155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86" name="肘形连接符 485"/>
          <p:cNvCxnSpPr>
            <a:stCxn id="261" idx="0"/>
            <a:endCxn id="434" idx="1"/>
          </p:cNvCxnSpPr>
          <p:nvPr/>
        </p:nvCxnSpPr>
        <p:spPr>
          <a:xfrm rot="16200000">
            <a:off x="1154748" y="505778"/>
            <a:ext cx="497840" cy="1486535"/>
          </a:xfrm>
          <a:prstGeom prst="bentConnector2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endCxn id="108" idx="5"/>
          </p:cNvCxnSpPr>
          <p:nvPr/>
        </p:nvCxnSpPr>
        <p:spPr>
          <a:xfrm flipH="1">
            <a:off x="2517496" y="1341085"/>
            <a:ext cx="2540" cy="3059430"/>
          </a:xfrm>
          <a:prstGeom prst="line">
            <a:avLst/>
          </a:prstGeom>
          <a:ln w="19050" cmpd="sng">
            <a:solidFill>
              <a:srgbClr val="4D2A48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/>
          <p:cNvCxnSpPr/>
          <p:nvPr/>
        </p:nvCxnSpPr>
        <p:spPr>
          <a:xfrm>
            <a:off x="5202133" y="211652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/>
          <p:nvPr/>
        </p:nvCxnSpPr>
        <p:spPr>
          <a:xfrm>
            <a:off x="5192608" y="3180148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/>
          <p:nvPr/>
        </p:nvCxnSpPr>
        <p:spPr>
          <a:xfrm>
            <a:off x="5169569" y="4271417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椭圆 541"/>
          <p:cNvSpPr/>
          <p:nvPr/>
        </p:nvSpPr>
        <p:spPr>
          <a:xfrm>
            <a:off x="11580778" y="2539885"/>
            <a:ext cx="208914" cy="208914"/>
          </a:xfrm>
          <a:prstGeom prst="ellipse">
            <a:avLst/>
          </a:prstGeom>
          <a:solidFill>
            <a:srgbClr val="F255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543" name="椭圆 542"/>
          <p:cNvSpPr/>
          <p:nvPr/>
        </p:nvSpPr>
        <p:spPr>
          <a:xfrm>
            <a:off x="11580778" y="3456036"/>
            <a:ext cx="208914" cy="208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545" name="文本框 544"/>
          <p:cNvSpPr txBox="1"/>
          <p:nvPr/>
        </p:nvSpPr>
        <p:spPr>
          <a:xfrm>
            <a:off x="11456658" y="2722378"/>
            <a:ext cx="531503" cy="269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16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ASD</a:t>
            </a:r>
            <a:endParaRPr lang="en-US" altLang="zh-CN" sz="116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46" name="文本框 545"/>
          <p:cNvSpPr txBox="1"/>
          <p:nvPr/>
        </p:nvSpPr>
        <p:spPr>
          <a:xfrm>
            <a:off x="11502742" y="3645902"/>
            <a:ext cx="531503" cy="269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16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TC</a:t>
            </a:r>
            <a:endParaRPr lang="en-US" altLang="zh-CN" sz="116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553" name="直接箭头连接符 552"/>
          <p:cNvCxnSpPr>
            <a:cxnSpLocks noChangeAspect="1"/>
          </p:cNvCxnSpPr>
          <p:nvPr/>
        </p:nvCxnSpPr>
        <p:spPr>
          <a:xfrm>
            <a:off x="9657385" y="2118834"/>
            <a:ext cx="720000" cy="416034"/>
          </a:xfrm>
          <a:prstGeom prst="straightConnector1">
            <a:avLst/>
          </a:prstGeom>
          <a:ln w="19050">
            <a:solidFill>
              <a:srgbClr val="4356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箭头连接符 553"/>
          <p:cNvCxnSpPr/>
          <p:nvPr/>
        </p:nvCxnSpPr>
        <p:spPr>
          <a:xfrm rot="16200000">
            <a:off x="9670213" y="3769695"/>
            <a:ext cx="536419" cy="562840"/>
          </a:xfrm>
          <a:prstGeom prst="straightConnector1">
            <a:avLst/>
          </a:prstGeom>
          <a:ln w="19050">
            <a:solidFill>
              <a:srgbClr val="4356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/>
          <p:nvPr/>
        </p:nvCxnSpPr>
        <p:spPr>
          <a:xfrm flipV="1">
            <a:off x="9684760" y="3218285"/>
            <a:ext cx="521970" cy="14605"/>
          </a:xfrm>
          <a:prstGeom prst="straightConnector1">
            <a:avLst/>
          </a:prstGeom>
          <a:ln w="19050">
            <a:solidFill>
              <a:srgbClr val="4356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/>
          <p:nvPr/>
        </p:nvCxnSpPr>
        <p:spPr>
          <a:xfrm>
            <a:off x="9929870" y="1306104"/>
            <a:ext cx="13518" cy="2826489"/>
          </a:xfrm>
          <a:prstGeom prst="line">
            <a:avLst/>
          </a:prstGeom>
          <a:ln w="19050" cmpd="sng">
            <a:solidFill>
              <a:srgbClr val="4D2A48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1248972" y="3182604"/>
            <a:ext cx="331805" cy="1229"/>
          </a:xfrm>
          <a:prstGeom prst="straightConnector1">
            <a:avLst/>
          </a:prstGeom>
          <a:ln w="19050">
            <a:solidFill>
              <a:srgbClr val="4356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160502" y="2252199"/>
            <a:ext cx="1673159" cy="5092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355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Functional connectivity</a:t>
            </a:r>
            <a:endParaRPr lang="en-US" altLang="zh-CN" sz="1355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5720" y="6351905"/>
            <a:ext cx="1518285" cy="509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5" b="1">
                <a:latin typeface="Times New Roman" panose="02020603050405020304" charset="0"/>
                <a:cs typeface="Times New Roman" panose="02020603050405020304" charset="0"/>
              </a:rPr>
              <a:t>Phenotypic </a:t>
            </a:r>
            <a:endParaRPr lang="zh-CN" altLang="en-US" sz="1355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355" b="1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endParaRPr lang="zh-CN" altLang="en-US" sz="1355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46791" y="3646528"/>
            <a:ext cx="605852" cy="32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55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1550" b="1">
                <a:latin typeface="Times New Roman" panose="02020603050405020304" charset="0"/>
                <a:cs typeface="Times New Roman" panose="02020603050405020304" charset="0"/>
              </a:rPr>
              <a:t>nat</a:t>
            </a:r>
            <a:endParaRPr lang="zh-CN" altLang="en-US" sz="15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04800" y="4907915"/>
            <a:ext cx="756285" cy="32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550" b="1">
                <a:latin typeface="Times New Roman" panose="02020603050405020304" charset="0"/>
                <a:cs typeface="Times New Roman" panose="02020603050405020304" charset="0"/>
              </a:rPr>
              <a:t>Func</a:t>
            </a:r>
            <a:endParaRPr lang="en-US" altLang="zh-CN" sz="155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 rot="13620000">
            <a:off x="2476033" y="3113056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108" name="椭圆 107"/>
          <p:cNvSpPr>
            <a:spLocks noChangeAspect="1"/>
          </p:cNvSpPr>
          <p:nvPr/>
        </p:nvSpPr>
        <p:spPr>
          <a:xfrm rot="13620000">
            <a:off x="2472960" y="4400338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 rot="13620000">
            <a:off x="9889430" y="2226554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123" name="椭圆 122"/>
          <p:cNvSpPr>
            <a:spLocks noChangeAspect="1"/>
          </p:cNvSpPr>
          <p:nvPr/>
        </p:nvSpPr>
        <p:spPr>
          <a:xfrm rot="13620000">
            <a:off x="9902130" y="3183496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 rot="13620000">
            <a:off x="9899281" y="4007675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35" name="文本框 34"/>
          <p:cNvSpPr txBox="1"/>
          <p:nvPr/>
        </p:nvSpPr>
        <p:spPr>
          <a:xfrm>
            <a:off x="9960610" y="3662680"/>
            <a:ext cx="1723390" cy="568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5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Cross-kerne</a:t>
            </a:r>
            <a:r>
              <a:rPr lang="en-US" altLang="zh-CN" sz="15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l Discovery Tensor</a:t>
            </a:r>
            <a:endParaRPr lang="en-US" altLang="zh-CN" sz="155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540" name="组合 539"/>
          <p:cNvGrpSpPr/>
          <p:nvPr/>
        </p:nvGrpSpPr>
        <p:grpSpPr>
          <a:xfrm>
            <a:off x="2378075" y="4896485"/>
            <a:ext cx="725805" cy="696595"/>
            <a:chOff x="6301" y="6983"/>
            <a:chExt cx="1143" cy="1097"/>
          </a:xfrm>
        </p:grpSpPr>
        <p:sp>
          <p:nvSpPr>
            <p:cNvPr id="445" name="椭圆 444"/>
            <p:cNvSpPr/>
            <p:nvPr/>
          </p:nvSpPr>
          <p:spPr>
            <a:xfrm>
              <a:off x="6609" y="7059"/>
              <a:ext cx="173" cy="17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46" name="椭圆 445"/>
            <p:cNvSpPr/>
            <p:nvPr/>
          </p:nvSpPr>
          <p:spPr>
            <a:xfrm rot="17640000">
              <a:off x="7048" y="7087"/>
              <a:ext cx="173" cy="1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6759" y="7429"/>
              <a:ext cx="173" cy="17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6475" y="7797"/>
              <a:ext cx="173" cy="17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7165" y="7447"/>
              <a:ext cx="173" cy="1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50" name="圆角矩形 449"/>
            <p:cNvSpPr/>
            <p:nvPr/>
          </p:nvSpPr>
          <p:spPr>
            <a:xfrm>
              <a:off x="6301" y="6983"/>
              <a:ext cx="1143" cy="1097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51" name="椭圆 450"/>
            <p:cNvSpPr/>
            <p:nvPr/>
          </p:nvSpPr>
          <p:spPr>
            <a:xfrm rot="13620000">
              <a:off x="6411" y="7388"/>
              <a:ext cx="173" cy="17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6962" y="7756"/>
              <a:ext cx="173" cy="1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269" name="直接连接符 268"/>
            <p:cNvCxnSpPr>
              <a:stCxn id="445" idx="3"/>
              <a:endCxn id="451" idx="4"/>
            </p:cNvCxnSpPr>
            <p:nvPr/>
          </p:nvCxnSpPr>
          <p:spPr>
            <a:xfrm flipH="1">
              <a:off x="6561" y="7207"/>
              <a:ext cx="73" cy="2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451" idx="1"/>
              <a:endCxn id="448" idx="0"/>
            </p:cNvCxnSpPr>
            <p:nvPr/>
          </p:nvCxnSpPr>
          <p:spPr>
            <a:xfrm>
              <a:off x="6494" y="7561"/>
              <a:ext cx="68" cy="2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>
              <a:stCxn id="451" idx="3"/>
              <a:endCxn id="447" idx="2"/>
            </p:cNvCxnSpPr>
            <p:nvPr/>
          </p:nvCxnSpPr>
          <p:spPr>
            <a:xfrm>
              <a:off x="6584" y="7478"/>
              <a:ext cx="175" cy="3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446" idx="2"/>
              <a:endCxn id="452" idx="0"/>
            </p:cNvCxnSpPr>
            <p:nvPr/>
          </p:nvCxnSpPr>
          <p:spPr>
            <a:xfrm flipH="1">
              <a:off x="7049" y="7253"/>
              <a:ext cx="50" cy="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stCxn id="449" idx="3"/>
            </p:cNvCxnSpPr>
            <p:nvPr/>
          </p:nvCxnSpPr>
          <p:spPr>
            <a:xfrm flipH="1">
              <a:off x="7056" y="7595"/>
              <a:ext cx="134" cy="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组合 275"/>
          <p:cNvGrpSpPr/>
          <p:nvPr/>
        </p:nvGrpSpPr>
        <p:grpSpPr>
          <a:xfrm>
            <a:off x="5463389" y="2826385"/>
            <a:ext cx="716280" cy="767080"/>
            <a:chOff x="8393" y="4278"/>
            <a:chExt cx="755" cy="1417"/>
          </a:xfrm>
        </p:grpSpPr>
        <p:sp>
          <p:nvSpPr>
            <p:cNvPr id="278" name="圆角矩形 277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5454499" y="3925570"/>
            <a:ext cx="716280" cy="767080"/>
            <a:chOff x="8393" y="4278"/>
            <a:chExt cx="755" cy="1417"/>
          </a:xfrm>
        </p:grpSpPr>
        <p:sp>
          <p:nvSpPr>
            <p:cNvPr id="290" name="圆角矩形 289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6941669" y="1738630"/>
            <a:ext cx="716280" cy="767080"/>
            <a:chOff x="8393" y="4278"/>
            <a:chExt cx="755" cy="1417"/>
          </a:xfrm>
        </p:grpSpPr>
        <p:sp>
          <p:nvSpPr>
            <p:cNvPr id="353" name="圆角矩形 352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358" name="组合 357"/>
          <p:cNvGrpSpPr/>
          <p:nvPr/>
        </p:nvGrpSpPr>
        <p:grpSpPr>
          <a:xfrm>
            <a:off x="6922619" y="2848610"/>
            <a:ext cx="716280" cy="767080"/>
            <a:chOff x="8393" y="4278"/>
            <a:chExt cx="755" cy="1417"/>
          </a:xfrm>
        </p:grpSpPr>
        <p:sp>
          <p:nvSpPr>
            <p:cNvPr id="359" name="圆角矩形 358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60" name="文本框 359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6908649" y="3937635"/>
            <a:ext cx="716280" cy="767080"/>
            <a:chOff x="8393" y="4278"/>
            <a:chExt cx="755" cy="1417"/>
          </a:xfrm>
        </p:grpSpPr>
        <p:sp>
          <p:nvSpPr>
            <p:cNvPr id="362" name="圆角矩形 361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8393279" y="1702435"/>
            <a:ext cx="716280" cy="767080"/>
            <a:chOff x="8393" y="4278"/>
            <a:chExt cx="755" cy="1417"/>
          </a:xfrm>
        </p:grpSpPr>
        <p:sp>
          <p:nvSpPr>
            <p:cNvPr id="427" name="圆角矩形 426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43" name="文本框 442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459" name="组合 458"/>
          <p:cNvGrpSpPr/>
          <p:nvPr/>
        </p:nvGrpSpPr>
        <p:grpSpPr>
          <a:xfrm>
            <a:off x="8374229" y="2812415"/>
            <a:ext cx="716280" cy="767080"/>
            <a:chOff x="8393" y="4278"/>
            <a:chExt cx="755" cy="1417"/>
          </a:xfrm>
        </p:grpSpPr>
        <p:sp>
          <p:nvSpPr>
            <p:cNvPr id="460" name="圆角矩形 459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470" name="组合 469"/>
          <p:cNvGrpSpPr/>
          <p:nvPr/>
        </p:nvGrpSpPr>
        <p:grpSpPr>
          <a:xfrm>
            <a:off x="8360259" y="3901440"/>
            <a:ext cx="716280" cy="767080"/>
            <a:chOff x="8393" y="4278"/>
            <a:chExt cx="755" cy="1417"/>
          </a:xfrm>
        </p:grpSpPr>
        <p:sp>
          <p:nvSpPr>
            <p:cNvPr id="471" name="圆角矩形 470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472" name="文本框 471"/>
            <p:cNvSpPr txBox="1"/>
            <p:nvPr/>
          </p:nvSpPr>
          <p:spPr>
            <a:xfrm>
              <a:off x="8393" y="4744"/>
              <a:ext cx="755" cy="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RA</a:t>
              </a:r>
              <a:r>
                <a:rPr lang="en-US" altLang="zh-CN" sz="1550">
                  <a:latin typeface="Bahnschrift SemiLight" panose="020B0502040204020203" charset="0"/>
                  <a:cs typeface="Bahnschrift SemiLight" panose="020B0502040204020203" charset="0"/>
                </a:rPr>
                <a:t>M</a:t>
              </a:r>
              <a:endParaRPr lang="en-US" altLang="zh-CN" sz="155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cxnSp>
        <p:nvCxnSpPr>
          <p:cNvPr id="473" name="直接箭头连接符 472"/>
          <p:cNvCxnSpPr/>
          <p:nvPr/>
        </p:nvCxnSpPr>
        <p:spPr>
          <a:xfrm>
            <a:off x="6014933" y="211906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箭头连接符 473"/>
          <p:cNvCxnSpPr/>
          <p:nvPr/>
        </p:nvCxnSpPr>
        <p:spPr>
          <a:xfrm>
            <a:off x="6006678" y="319856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箭头连接符 474"/>
          <p:cNvCxnSpPr/>
          <p:nvPr/>
        </p:nvCxnSpPr>
        <p:spPr>
          <a:xfrm>
            <a:off x="5995883" y="430600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6675968" y="211652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/>
          <p:cNvCxnSpPr/>
          <p:nvPr/>
        </p:nvCxnSpPr>
        <p:spPr>
          <a:xfrm>
            <a:off x="6675968" y="320301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/>
          <p:cNvCxnSpPr/>
          <p:nvPr/>
        </p:nvCxnSpPr>
        <p:spPr>
          <a:xfrm>
            <a:off x="6640408" y="431807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/>
          <p:cNvCxnSpPr/>
          <p:nvPr/>
        </p:nvCxnSpPr>
        <p:spPr>
          <a:xfrm>
            <a:off x="7456383" y="431680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/>
          <p:cNvCxnSpPr/>
          <p:nvPr/>
        </p:nvCxnSpPr>
        <p:spPr>
          <a:xfrm>
            <a:off x="7459558" y="321698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/>
          <p:nvPr/>
        </p:nvCxnSpPr>
        <p:spPr>
          <a:xfrm>
            <a:off x="7474163" y="213240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/>
          <p:nvPr/>
        </p:nvCxnSpPr>
        <p:spPr>
          <a:xfrm>
            <a:off x="8121863" y="211525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501"/>
          <p:cNvCxnSpPr/>
          <p:nvPr/>
        </p:nvCxnSpPr>
        <p:spPr>
          <a:xfrm>
            <a:off x="8128213" y="322904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/>
          <p:cNvCxnSpPr/>
          <p:nvPr/>
        </p:nvCxnSpPr>
        <p:spPr>
          <a:xfrm>
            <a:off x="8121863" y="432950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箭头连接符 515"/>
          <p:cNvCxnSpPr/>
          <p:nvPr/>
        </p:nvCxnSpPr>
        <p:spPr>
          <a:xfrm>
            <a:off x="8925773" y="211144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箭头连接符 528"/>
          <p:cNvCxnSpPr/>
          <p:nvPr/>
        </p:nvCxnSpPr>
        <p:spPr>
          <a:xfrm>
            <a:off x="8926408" y="3229046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箭头连接符 537"/>
          <p:cNvCxnSpPr/>
          <p:nvPr/>
        </p:nvCxnSpPr>
        <p:spPr>
          <a:xfrm>
            <a:off x="8923868" y="4330771"/>
            <a:ext cx="331805" cy="1229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文本框 548"/>
          <p:cNvSpPr txBox="1"/>
          <p:nvPr/>
        </p:nvSpPr>
        <p:spPr>
          <a:xfrm>
            <a:off x="551180" y="12065"/>
            <a:ext cx="4239260" cy="368300"/>
          </a:xfrm>
          <a:prstGeom prst="rect">
            <a:avLst/>
          </a:prstGeom>
          <a:solidFill>
            <a:srgbClr val="CCD6D2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Multi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modal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raph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mbedding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(MMGE)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0" name="文本框 549"/>
          <p:cNvSpPr txBox="1"/>
          <p:nvPr/>
        </p:nvSpPr>
        <p:spPr>
          <a:xfrm>
            <a:off x="6560820" y="21590"/>
            <a:ext cx="4352925" cy="397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algn="ctr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Mult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i-Kernel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ra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ph Learning(MKGL)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51" name="图片 550" descr="MommyTalk1660611012696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8815" y="1007110"/>
            <a:ext cx="3289300" cy="462280"/>
          </a:xfrm>
          <a:prstGeom prst="rect">
            <a:avLst/>
          </a:prstGeom>
        </p:spPr>
      </p:pic>
      <p:sp>
        <p:nvSpPr>
          <p:cNvPr id="556" name="矩形 555"/>
          <p:cNvSpPr/>
          <p:nvPr/>
        </p:nvSpPr>
        <p:spPr>
          <a:xfrm>
            <a:off x="5412740" y="4827270"/>
            <a:ext cx="6667500" cy="2030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8" name="文本框 577"/>
          <p:cNvSpPr txBox="1"/>
          <p:nvPr/>
        </p:nvSpPr>
        <p:spPr>
          <a:xfrm>
            <a:off x="5897245" y="5490210"/>
            <a:ext cx="169354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Matrix Addition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589" name="组合 588"/>
          <p:cNvGrpSpPr/>
          <p:nvPr/>
        </p:nvGrpSpPr>
        <p:grpSpPr>
          <a:xfrm rot="16200000">
            <a:off x="5570436" y="5564788"/>
            <a:ext cx="208914" cy="208914"/>
            <a:chOff x="7080" y="8587"/>
            <a:chExt cx="340" cy="340"/>
          </a:xfrm>
        </p:grpSpPr>
        <p:sp>
          <p:nvSpPr>
            <p:cNvPr id="590" name="椭圆 589"/>
            <p:cNvSpPr/>
            <p:nvPr/>
          </p:nvSpPr>
          <p:spPr>
            <a:xfrm>
              <a:off x="7080" y="8587"/>
              <a:ext cx="340" cy="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cxnSp>
          <p:nvCxnSpPr>
            <p:cNvPr id="599" name="直接连接符 598"/>
            <p:cNvCxnSpPr>
              <a:stCxn id="590" idx="2"/>
              <a:endCxn id="590" idx="6"/>
            </p:cNvCxnSpPr>
            <p:nvPr/>
          </p:nvCxnSpPr>
          <p:spPr>
            <a:xfrm>
              <a:off x="7080" y="8757"/>
              <a:ext cx="3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7250" y="8587"/>
              <a:ext cx="0" cy="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5" name="组合 604"/>
          <p:cNvGrpSpPr/>
          <p:nvPr/>
        </p:nvGrpSpPr>
        <p:grpSpPr>
          <a:xfrm>
            <a:off x="3235960" y="3057525"/>
            <a:ext cx="208280" cy="208280"/>
            <a:chOff x="5096" y="4815"/>
            <a:chExt cx="328" cy="328"/>
          </a:xfrm>
        </p:grpSpPr>
        <p:sp>
          <p:nvSpPr>
            <p:cNvPr id="461" name="椭圆 460"/>
            <p:cNvSpPr/>
            <p:nvPr/>
          </p:nvSpPr>
          <p:spPr>
            <a:xfrm rot="18780000">
              <a:off x="5096" y="4815"/>
              <a:ext cx="329" cy="3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5220" y="4937"/>
              <a:ext cx="85" cy="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06" name="组合 605"/>
          <p:cNvGrpSpPr/>
          <p:nvPr/>
        </p:nvGrpSpPr>
        <p:grpSpPr>
          <a:xfrm>
            <a:off x="5570220" y="5035550"/>
            <a:ext cx="208280" cy="208280"/>
            <a:chOff x="5096" y="4815"/>
            <a:chExt cx="328" cy="328"/>
          </a:xfrm>
        </p:grpSpPr>
        <p:sp>
          <p:nvSpPr>
            <p:cNvPr id="607" name="椭圆 606"/>
            <p:cNvSpPr/>
            <p:nvPr/>
          </p:nvSpPr>
          <p:spPr>
            <a:xfrm rot="18780000">
              <a:off x="5096" y="4815"/>
              <a:ext cx="329" cy="32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5220" y="4937"/>
              <a:ext cx="85" cy="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9" name="文本框 608"/>
          <p:cNvSpPr txBox="1"/>
          <p:nvPr/>
        </p:nvSpPr>
        <p:spPr>
          <a:xfrm>
            <a:off x="5901055" y="4979670"/>
            <a:ext cx="190500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Hadamard Product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10" name="右箭头 609"/>
          <p:cNvSpPr/>
          <p:nvPr/>
        </p:nvSpPr>
        <p:spPr>
          <a:xfrm>
            <a:off x="1213485" y="1879600"/>
            <a:ext cx="352425" cy="123825"/>
          </a:xfrm>
          <a:prstGeom prst="rightArrow">
            <a:avLst/>
          </a:prstGeom>
          <a:solidFill>
            <a:srgbClr val="44E3D3"/>
          </a:solidFill>
          <a:ln w="25400">
            <a:solidFill>
              <a:srgbClr val="0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" name="文本框 613"/>
          <p:cNvSpPr txBox="1"/>
          <p:nvPr/>
        </p:nvSpPr>
        <p:spPr>
          <a:xfrm>
            <a:off x="5836920" y="5979160"/>
            <a:ext cx="273304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Adaptive Graph Construction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17" name="组合 616"/>
          <p:cNvGrpSpPr/>
          <p:nvPr/>
        </p:nvGrpSpPr>
        <p:grpSpPr>
          <a:xfrm>
            <a:off x="5508625" y="6571615"/>
            <a:ext cx="359410" cy="86360"/>
            <a:chOff x="8778" y="9668"/>
            <a:chExt cx="566" cy="136"/>
          </a:xfrm>
        </p:grpSpPr>
        <p:cxnSp>
          <p:nvCxnSpPr>
            <p:cNvPr id="615" name="直接箭头连接符 614"/>
            <p:cNvCxnSpPr/>
            <p:nvPr/>
          </p:nvCxnSpPr>
          <p:spPr>
            <a:xfrm>
              <a:off x="8778" y="9738"/>
              <a:ext cx="567" cy="0"/>
            </a:xfrm>
            <a:prstGeom prst="straightConnector1">
              <a:avLst/>
            </a:prstGeom>
            <a:ln w="19050">
              <a:solidFill>
                <a:srgbClr val="4D2A48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椭圆 615"/>
            <p:cNvSpPr>
              <a:spLocks noChangeAspect="1"/>
            </p:cNvSpPr>
            <p:nvPr/>
          </p:nvSpPr>
          <p:spPr>
            <a:xfrm rot="13620000">
              <a:off x="8922" y="9668"/>
              <a:ext cx="137" cy="137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</p:grpSp>
      <p:sp>
        <p:nvSpPr>
          <p:cNvPr id="618" name="文本框 617"/>
          <p:cNvSpPr txBox="1"/>
          <p:nvPr/>
        </p:nvSpPr>
        <p:spPr>
          <a:xfrm>
            <a:off x="5935980" y="6440805"/>
            <a:ext cx="242189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Loss function supervision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19" name="梯形 618"/>
          <p:cNvSpPr/>
          <p:nvPr/>
        </p:nvSpPr>
        <p:spPr>
          <a:xfrm rot="10800000">
            <a:off x="8717280" y="6506210"/>
            <a:ext cx="142875" cy="174625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0" name="文本框 619"/>
          <p:cNvSpPr txBox="1"/>
          <p:nvPr/>
        </p:nvSpPr>
        <p:spPr>
          <a:xfrm>
            <a:off x="8989695" y="6440805"/>
            <a:ext cx="298767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Relational Attention Operator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21" name="组合 620"/>
          <p:cNvGrpSpPr>
            <a:grpSpLocks noChangeAspect="1"/>
          </p:cNvGrpSpPr>
          <p:nvPr/>
        </p:nvGrpSpPr>
        <p:grpSpPr>
          <a:xfrm>
            <a:off x="8004831" y="4951288"/>
            <a:ext cx="391980" cy="648000"/>
            <a:chOff x="9769" y="4278"/>
            <a:chExt cx="755" cy="14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22" name="圆角矩形 621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grp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23" name="文本框 622"/>
            <p:cNvSpPr txBox="1"/>
            <p:nvPr/>
          </p:nvSpPr>
          <p:spPr>
            <a:xfrm>
              <a:off x="9769" y="4723"/>
              <a:ext cx="755" cy="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20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630" name="组合 629"/>
          <p:cNvGrpSpPr>
            <a:grpSpLocks noChangeAspect="1"/>
          </p:cNvGrpSpPr>
          <p:nvPr/>
        </p:nvGrpSpPr>
        <p:grpSpPr>
          <a:xfrm>
            <a:off x="8800486" y="4944938"/>
            <a:ext cx="391980" cy="648000"/>
            <a:chOff x="9769" y="4278"/>
            <a:chExt cx="755" cy="1417"/>
          </a:xfrm>
          <a:solidFill>
            <a:srgbClr val="C55A11"/>
          </a:solidFill>
        </p:grpSpPr>
        <p:sp>
          <p:nvSpPr>
            <p:cNvPr id="631" name="圆角矩形 630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grp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32" name="文本框 631"/>
            <p:cNvSpPr txBox="1"/>
            <p:nvPr/>
          </p:nvSpPr>
          <p:spPr>
            <a:xfrm>
              <a:off x="9769" y="4723"/>
              <a:ext cx="755" cy="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20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grpSp>
        <p:nvGrpSpPr>
          <p:cNvPr id="633" name="组合 632"/>
          <p:cNvGrpSpPr>
            <a:grpSpLocks noChangeAspect="1"/>
          </p:cNvGrpSpPr>
          <p:nvPr/>
        </p:nvGrpSpPr>
        <p:grpSpPr>
          <a:xfrm>
            <a:off x="8409841" y="4949383"/>
            <a:ext cx="391980" cy="648000"/>
            <a:chOff x="9781" y="4278"/>
            <a:chExt cx="755" cy="1417"/>
          </a:xfrm>
          <a:solidFill>
            <a:srgbClr val="FFC000"/>
          </a:solidFill>
        </p:grpSpPr>
        <p:sp>
          <p:nvSpPr>
            <p:cNvPr id="634" name="圆角矩形 633"/>
            <p:cNvSpPr/>
            <p:nvPr/>
          </p:nvSpPr>
          <p:spPr>
            <a:xfrm>
              <a:off x="9898" y="4278"/>
              <a:ext cx="491" cy="1417"/>
            </a:xfrm>
            <a:prstGeom prst="roundRect">
              <a:avLst/>
            </a:prstGeom>
            <a:grp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35" name="文本框 634"/>
            <p:cNvSpPr txBox="1"/>
            <p:nvPr/>
          </p:nvSpPr>
          <p:spPr>
            <a:xfrm>
              <a:off x="9781" y="4723"/>
              <a:ext cx="755" cy="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Bahnschrift SemiLight" panose="020B0502040204020203" charset="0"/>
                  <a:cs typeface="Bahnschrift SemiLight" panose="020B0502040204020203" charset="0"/>
                </a:rPr>
                <a:t>GC</a:t>
              </a:r>
              <a:endParaRPr lang="en-US" altLang="zh-CN" sz="120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sp>
        <p:nvSpPr>
          <p:cNvPr id="636" name="文本框 635"/>
          <p:cNvSpPr txBox="1"/>
          <p:nvPr/>
        </p:nvSpPr>
        <p:spPr>
          <a:xfrm>
            <a:off x="9090660" y="502094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Graph convolution layers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of different sizes of c</a:t>
            </a:r>
            <a:r>
              <a:rPr lang="en-US" altLang="zh-CN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onvolution kernels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37" name="组合 636"/>
          <p:cNvGrpSpPr/>
          <p:nvPr/>
        </p:nvGrpSpPr>
        <p:grpSpPr>
          <a:xfrm>
            <a:off x="8557141" y="5777865"/>
            <a:ext cx="516890" cy="553720"/>
            <a:chOff x="8349" y="4278"/>
            <a:chExt cx="755" cy="1417"/>
          </a:xfrm>
        </p:grpSpPr>
        <p:sp>
          <p:nvSpPr>
            <p:cNvPr id="638" name="圆角矩形 637"/>
            <p:cNvSpPr/>
            <p:nvPr/>
          </p:nvSpPr>
          <p:spPr>
            <a:xfrm>
              <a:off x="8463" y="4278"/>
              <a:ext cx="491" cy="1417"/>
            </a:xfrm>
            <a:prstGeom prst="roundRect">
              <a:avLst/>
            </a:prstGeom>
            <a:solidFill>
              <a:srgbClr val="BDD7EE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/>
            </a:p>
          </p:txBody>
        </p:sp>
        <p:sp>
          <p:nvSpPr>
            <p:cNvPr id="639" name="文本框 638"/>
            <p:cNvSpPr txBox="1"/>
            <p:nvPr/>
          </p:nvSpPr>
          <p:spPr>
            <a:xfrm>
              <a:off x="8349" y="4696"/>
              <a:ext cx="755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Bahnschrift SemiLight" panose="020B0502040204020203" charset="0"/>
                  <a:cs typeface="Bahnschrift SemiLight" panose="020B0502040204020203" charset="0"/>
                </a:rPr>
                <a:t>RAM</a:t>
              </a:r>
              <a:endParaRPr lang="en-US" altLang="zh-CN" sz="1200">
                <a:latin typeface="Bahnschrift SemiLight" panose="020B0502040204020203" charset="0"/>
                <a:cs typeface="Bahnschrift SemiLight" panose="020B0502040204020203" charset="0"/>
              </a:endParaRPr>
            </a:p>
          </p:txBody>
        </p:sp>
      </p:grpSp>
      <p:sp>
        <p:nvSpPr>
          <p:cNvPr id="644" name="文本框 643"/>
          <p:cNvSpPr txBox="1"/>
          <p:nvPr/>
        </p:nvSpPr>
        <p:spPr>
          <a:xfrm>
            <a:off x="8894445" y="5910580"/>
            <a:ext cx="298767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Relationship Attention Mechanism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203960" y="3102610"/>
            <a:ext cx="331470" cy="123825"/>
          </a:xfrm>
          <a:prstGeom prst="rightArrow">
            <a:avLst/>
          </a:prstGeom>
          <a:solidFill>
            <a:srgbClr val="44E3D3"/>
          </a:solidFill>
          <a:ln w="25400">
            <a:solidFill>
              <a:srgbClr val="0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173480" y="4427220"/>
            <a:ext cx="333375" cy="123825"/>
          </a:xfrm>
          <a:prstGeom prst="rightArrow">
            <a:avLst/>
          </a:prstGeom>
          <a:solidFill>
            <a:srgbClr val="44E3D3"/>
          </a:solidFill>
          <a:ln w="25400">
            <a:solidFill>
              <a:srgbClr val="0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548630" y="6093460"/>
            <a:ext cx="247650" cy="123825"/>
          </a:xfrm>
          <a:prstGeom prst="rightArrow">
            <a:avLst/>
          </a:prstGeom>
          <a:solidFill>
            <a:srgbClr val="44E3D3"/>
          </a:solidFill>
          <a:ln w="25400">
            <a:solidFill>
              <a:srgbClr val="0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5945" y="1967230"/>
            <a:ext cx="1948815" cy="329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5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Multi-modal Graph</a:t>
            </a:r>
            <a:endParaRPr lang="en-US" altLang="zh-CN" sz="155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>
            <a:stCxn id="405" idx="6"/>
            <a:endCxn id="404" idx="7"/>
          </p:cNvCxnSpPr>
          <p:nvPr/>
        </p:nvCxnSpPr>
        <p:spPr>
          <a:xfrm flipV="1">
            <a:off x="2150110" y="6174740"/>
            <a:ext cx="149860" cy="24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04" idx="0"/>
            <a:endCxn id="401" idx="7"/>
          </p:cNvCxnSpPr>
          <p:nvPr/>
        </p:nvCxnSpPr>
        <p:spPr>
          <a:xfrm flipH="1">
            <a:off x="2174875" y="6214110"/>
            <a:ext cx="139700" cy="170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90" idx="4"/>
            <a:endCxn id="386" idx="1"/>
          </p:cNvCxnSpPr>
          <p:nvPr/>
        </p:nvCxnSpPr>
        <p:spPr>
          <a:xfrm>
            <a:off x="1744980" y="4578985"/>
            <a:ext cx="171450" cy="54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73" idx="0"/>
            <a:endCxn id="374" idx="7"/>
          </p:cNvCxnSpPr>
          <p:nvPr/>
        </p:nvCxnSpPr>
        <p:spPr>
          <a:xfrm flipH="1">
            <a:off x="1793240" y="2976245"/>
            <a:ext cx="42545" cy="141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73" idx="3"/>
            <a:endCxn id="367" idx="0"/>
          </p:cNvCxnSpPr>
          <p:nvPr/>
        </p:nvCxnSpPr>
        <p:spPr>
          <a:xfrm flipV="1">
            <a:off x="1931035" y="2907030"/>
            <a:ext cx="177165" cy="3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65" idx="1"/>
            <a:endCxn id="373" idx="1"/>
          </p:cNvCxnSpPr>
          <p:nvPr/>
        </p:nvCxnSpPr>
        <p:spPr>
          <a:xfrm flipH="1" flipV="1">
            <a:off x="1873885" y="2993390"/>
            <a:ext cx="74295" cy="118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65" idx="4"/>
            <a:endCxn id="369" idx="7"/>
          </p:cNvCxnSpPr>
          <p:nvPr/>
        </p:nvCxnSpPr>
        <p:spPr>
          <a:xfrm flipH="1">
            <a:off x="1833880" y="3205480"/>
            <a:ext cx="153035" cy="136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65" idx="4"/>
            <a:endCxn id="370" idx="1"/>
          </p:cNvCxnSpPr>
          <p:nvPr/>
        </p:nvCxnSpPr>
        <p:spPr>
          <a:xfrm>
            <a:off x="1986915" y="3205480"/>
            <a:ext cx="52070" cy="103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70" idx="0"/>
            <a:endCxn id="368" idx="3"/>
          </p:cNvCxnSpPr>
          <p:nvPr/>
        </p:nvCxnSpPr>
        <p:spPr>
          <a:xfrm flipV="1">
            <a:off x="2077720" y="3258185"/>
            <a:ext cx="120015" cy="34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29" idx="6"/>
            <a:endCxn id="430" idx="0"/>
          </p:cNvCxnSpPr>
          <p:nvPr/>
        </p:nvCxnSpPr>
        <p:spPr>
          <a:xfrm flipV="1">
            <a:off x="2452370" y="749935"/>
            <a:ext cx="173990" cy="5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35" idx="1"/>
            <a:endCxn id="432" idx="7"/>
          </p:cNvCxnSpPr>
          <p:nvPr/>
        </p:nvCxnSpPr>
        <p:spPr>
          <a:xfrm flipH="1">
            <a:off x="2351405" y="1032510"/>
            <a:ext cx="17907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30" idx="4"/>
            <a:endCxn id="431" idx="0"/>
          </p:cNvCxnSpPr>
          <p:nvPr/>
        </p:nvCxnSpPr>
        <p:spPr>
          <a:xfrm>
            <a:off x="2726690" y="794385"/>
            <a:ext cx="27940" cy="213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375765" y="910499"/>
            <a:ext cx="3175" cy="2306320"/>
          </a:xfrm>
          <a:prstGeom prst="line">
            <a:avLst/>
          </a:prstGeom>
          <a:ln w="19050" cmpd="sng">
            <a:solidFill>
              <a:srgbClr val="4D2A48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QianJianTec171766575461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7245" y="505460"/>
            <a:ext cx="3513455" cy="512445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 flipH="1" flipV="1">
            <a:off x="2723871" y="1934810"/>
            <a:ext cx="2540" cy="2961640"/>
          </a:xfrm>
          <a:prstGeom prst="line">
            <a:avLst/>
          </a:prstGeom>
          <a:ln w="19050" cmpd="sng">
            <a:solidFill>
              <a:srgbClr val="4D2A48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>
            <a:spLocks noChangeAspect="1"/>
          </p:cNvSpPr>
          <p:nvPr/>
        </p:nvSpPr>
        <p:spPr>
          <a:xfrm rot="13620000">
            <a:off x="2477938" y="1897666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 rot="13620000">
            <a:off x="2684948" y="1895761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 rot="13620000">
            <a:off x="2680503" y="3114961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 rot="13620000">
            <a:off x="2682408" y="4404646"/>
            <a:ext cx="87088" cy="87088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1471966" y="6045698"/>
            <a:ext cx="451485" cy="5080"/>
          </a:xfrm>
          <a:prstGeom prst="straightConnector1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03" idx="3"/>
          </p:cNvCxnSpPr>
          <p:nvPr/>
        </p:nvCxnSpPr>
        <p:spPr>
          <a:xfrm flipV="1">
            <a:off x="2695575" y="3303270"/>
            <a:ext cx="643255" cy="2896235"/>
          </a:xfrm>
          <a:prstGeom prst="bentConnector2">
            <a:avLst/>
          </a:prstGeom>
          <a:ln w="19050">
            <a:solidFill>
              <a:srgbClr val="3C8A97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4288155" y="4276725"/>
            <a:ext cx="711200" cy="466090"/>
            <a:chOff x="6245" y="6769"/>
            <a:chExt cx="1120" cy="734"/>
          </a:xfrm>
        </p:grpSpPr>
        <p:grpSp>
          <p:nvGrpSpPr>
            <p:cNvPr id="80" name="组合 79"/>
            <p:cNvGrpSpPr/>
            <p:nvPr/>
          </p:nvGrpSpPr>
          <p:grpSpPr>
            <a:xfrm>
              <a:off x="6245" y="7095"/>
              <a:ext cx="1120" cy="289"/>
              <a:chOff x="6245" y="7095"/>
              <a:chExt cx="1120" cy="289"/>
            </a:xfrm>
          </p:grpSpPr>
          <p:sp>
            <p:nvSpPr>
              <p:cNvPr id="59" name="矩形 58"/>
              <p:cNvSpPr>
                <a:spLocks noChangeAspect="1"/>
              </p:cNvSpPr>
              <p:nvPr/>
            </p:nvSpPr>
            <p:spPr>
              <a:xfrm>
                <a:off x="6245" y="7095"/>
                <a:ext cx="142" cy="142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>
                <a:spLocks noChangeAspect="1"/>
              </p:cNvSpPr>
              <p:nvPr/>
            </p:nvSpPr>
            <p:spPr>
              <a:xfrm>
                <a:off x="6246" y="7242"/>
                <a:ext cx="142" cy="142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>
                <a:spLocks noChangeAspect="1"/>
              </p:cNvSpPr>
              <p:nvPr/>
            </p:nvSpPr>
            <p:spPr>
              <a:xfrm>
                <a:off x="6388" y="7242"/>
                <a:ext cx="142" cy="142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6388" y="7095"/>
                <a:ext cx="142" cy="142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6672" y="7242"/>
                <a:ext cx="142" cy="142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6530" y="7242"/>
                <a:ext cx="142" cy="142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6530" y="7095"/>
                <a:ext cx="142" cy="142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>
                <a:spLocks noChangeAspect="1"/>
              </p:cNvSpPr>
              <p:nvPr/>
            </p:nvSpPr>
            <p:spPr>
              <a:xfrm>
                <a:off x="6672" y="7097"/>
                <a:ext cx="142" cy="142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>
                <a:spLocks noChangeAspect="1"/>
              </p:cNvSpPr>
              <p:nvPr/>
            </p:nvSpPr>
            <p:spPr>
              <a:xfrm>
                <a:off x="7078" y="7098"/>
                <a:ext cx="142" cy="142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7223" y="7240"/>
                <a:ext cx="142" cy="142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>
                <a:spLocks noChangeAspect="1"/>
              </p:cNvSpPr>
              <p:nvPr/>
            </p:nvSpPr>
            <p:spPr>
              <a:xfrm>
                <a:off x="7223" y="7098"/>
                <a:ext cx="142" cy="142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7078" y="7240"/>
                <a:ext cx="142" cy="142"/>
              </a:xfrm>
              <a:prstGeom prst="rect">
                <a:avLst/>
              </a:prstGeom>
              <a:solidFill>
                <a:srgbClr val="C55A1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671" y="6769"/>
              <a:ext cx="667" cy="735"/>
              <a:chOff x="6479" y="6283"/>
              <a:chExt cx="667" cy="735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480" y="6438"/>
                <a:ext cx="66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479" y="6283"/>
                <a:ext cx="66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</p:grpSp>
      <p:sp>
        <p:nvSpPr>
          <p:cNvPr id="75" name="文本框 74"/>
          <p:cNvSpPr txBox="1"/>
          <p:nvPr/>
        </p:nvSpPr>
        <p:spPr>
          <a:xfrm>
            <a:off x="3172460" y="4933315"/>
            <a:ext cx="181737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Supervision Graph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82" name="肘形连接符 81"/>
          <p:cNvCxnSpPr>
            <a:endCxn id="450" idx="3"/>
          </p:cNvCxnSpPr>
          <p:nvPr/>
        </p:nvCxnSpPr>
        <p:spPr>
          <a:xfrm rot="10800000" flipV="1">
            <a:off x="3103245" y="4706620"/>
            <a:ext cx="1745615" cy="537845"/>
          </a:xfrm>
          <a:prstGeom prst="bentConnector3">
            <a:avLst>
              <a:gd name="adj1" fmla="val -218"/>
            </a:avLst>
          </a:prstGeom>
          <a:ln w="19050">
            <a:solidFill>
              <a:srgbClr val="3C8A97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639185" y="4218305"/>
            <a:ext cx="181737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Trainset Label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84" name="图片 83" descr="32313534363130333b32313534363130313bbdf0c8dac6c0b9c0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3045" y="2865755"/>
            <a:ext cx="871220" cy="871220"/>
          </a:xfrm>
          <a:prstGeom prst="rect">
            <a:avLst/>
          </a:prstGeom>
        </p:spPr>
      </p:pic>
      <p:pic>
        <p:nvPicPr>
          <p:cNvPr id="85" name="图片 84" descr="脑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1300" y="4105910"/>
            <a:ext cx="790575" cy="790575"/>
          </a:xfrm>
          <a:prstGeom prst="rect">
            <a:avLst/>
          </a:prstGeom>
        </p:spPr>
      </p:pic>
      <p:pic>
        <p:nvPicPr>
          <p:cNvPr id="87" name="图片 86" descr="QianJianTec1717667832174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11855" y="5254625"/>
            <a:ext cx="1790065" cy="527050"/>
          </a:xfrm>
          <a:prstGeom prst="rect">
            <a:avLst/>
          </a:prstGeom>
        </p:spPr>
      </p:pic>
      <p:pic>
        <p:nvPicPr>
          <p:cNvPr id="88" name="图片 87" descr="QianJianTec1717668034466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80080" y="711835"/>
            <a:ext cx="1767840" cy="514985"/>
          </a:xfrm>
          <a:prstGeom prst="rect">
            <a:avLst/>
          </a:prstGeom>
        </p:spPr>
      </p:pic>
      <p:cxnSp>
        <p:nvCxnSpPr>
          <p:cNvPr id="89" name="直接连接符 88"/>
          <p:cNvCxnSpPr/>
          <p:nvPr/>
        </p:nvCxnSpPr>
        <p:spPr>
          <a:xfrm flipH="1">
            <a:off x="2843251" y="985485"/>
            <a:ext cx="305435" cy="0"/>
          </a:xfrm>
          <a:prstGeom prst="line">
            <a:avLst/>
          </a:prstGeom>
          <a:ln w="19050" cmpd="sng">
            <a:solidFill>
              <a:srgbClr val="4D2A48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3102966" y="5490175"/>
            <a:ext cx="305435" cy="0"/>
          </a:xfrm>
          <a:prstGeom prst="line">
            <a:avLst/>
          </a:prstGeom>
          <a:ln w="19050" cmpd="sng">
            <a:solidFill>
              <a:srgbClr val="4D2A48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 descr="QianJianTec1717668133368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51730" y="2028190"/>
            <a:ext cx="161290" cy="224155"/>
          </a:xfrm>
          <a:prstGeom prst="rect">
            <a:avLst/>
          </a:prstGeom>
        </p:spPr>
      </p:pic>
      <p:pic>
        <p:nvPicPr>
          <p:cNvPr id="102" name="图片 101" descr="QianJianTec1717668197071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3540" y="4842510"/>
            <a:ext cx="576240" cy="216000"/>
          </a:xfrm>
          <a:prstGeom prst="rect">
            <a:avLst/>
          </a:prstGeom>
        </p:spPr>
      </p:pic>
      <p:pic>
        <p:nvPicPr>
          <p:cNvPr id="103" name="图片 102" descr="QianJianTec1717668171579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17395" y="6584315"/>
            <a:ext cx="590181" cy="216000"/>
          </a:xfrm>
          <a:prstGeom prst="rect">
            <a:avLst/>
          </a:prstGeom>
        </p:spPr>
      </p:pic>
      <p:pic>
        <p:nvPicPr>
          <p:cNvPr id="104" name="图片 103" descr="QianJianTec1717668180743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86890" y="2331720"/>
            <a:ext cx="369380" cy="216000"/>
          </a:xfrm>
          <a:prstGeom prst="rect">
            <a:avLst/>
          </a:prstGeom>
        </p:spPr>
      </p:pic>
      <p:pic>
        <p:nvPicPr>
          <p:cNvPr id="115" name="图片 114" descr="QianJianTec1717668188875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15135" y="3528695"/>
            <a:ext cx="555999" cy="21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YyMzdjYWI2YmI2NTNlZTk4YTBiMmZhMTY2Nzc2ZTAifQ=="/>
  <p:tag name="commondata" val="eyJoZGlkIjoiYjkyY2M2MDYwNmM5Zjk2NzQ0OTZmMjFiODY5MDNiN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宽屏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Bahnschrift SemiLight</vt:lpstr>
      <vt:lpstr>Cambria Math</vt:lpstr>
      <vt:lpstr>Times New Roman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毛浚彬</cp:lastModifiedBy>
  <cp:revision>7</cp:revision>
  <dcterms:created xsi:type="dcterms:W3CDTF">2022-08-16T00:43:00Z</dcterms:created>
  <dcterms:modified xsi:type="dcterms:W3CDTF">2024-06-06T10:10:05Z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E6BF20B446D340ECA5BF8E09CE472CE7_13</vt:lpwstr>
  </property>
  <property fmtid="{D5CDD505-2E9C-101B-9397-08002B2CF9AE}" pid="3" name="KSOProductBuildVer">
    <vt:lpwstr>2052-12.1.0.16929</vt:lpwstr>
  </property>
</Properties>
</file>