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commentAuthors" Target="commentAuthors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DEEA-79D1-467E-86EF-4CF0A3248C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37AC-A32E-4892-9C78-5E3183E537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DEEA-79D1-467E-86EF-4CF0A3248C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37AC-A32E-4892-9C78-5E3183E537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DEEA-79D1-467E-86EF-4CF0A3248C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37AC-A32E-4892-9C78-5E3183E537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DEEA-79D1-467E-86EF-4CF0A3248C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37AC-A32E-4892-9C78-5E3183E537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DEEA-79D1-467E-86EF-4CF0A3248C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37AC-A32E-4892-9C78-5E3183E537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DEEA-79D1-467E-86EF-4CF0A3248C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37AC-A32E-4892-9C78-5E3183E537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DEEA-79D1-467E-86EF-4CF0A3248C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37AC-A32E-4892-9C78-5E3183E537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DEEA-79D1-467E-86EF-4CF0A3248C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37AC-A32E-4892-9C78-5E3183E537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DEEA-79D1-467E-86EF-4CF0A3248C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37AC-A32E-4892-9C78-5E3183E537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DEEA-79D1-467E-86EF-4CF0A3248C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37AC-A32E-4892-9C78-5E3183E537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BDEEA-79D1-467E-86EF-4CF0A3248C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C37AC-A32E-4892-9C78-5E3183E537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BDEEA-79D1-467E-86EF-4CF0A3248C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C37AC-A32E-4892-9C78-5E3183E537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3" Type="http://schemas.openxmlformats.org/officeDocument/2006/relationships/slideLayout" Target="../slideLayouts/slideLayout2.xml"/><Relationship Id="rId52" Type="http://schemas.openxmlformats.org/officeDocument/2006/relationships/image" Target="../media/image25.png"/><Relationship Id="rId51" Type="http://schemas.openxmlformats.org/officeDocument/2006/relationships/image" Target="../media/image24.png"/><Relationship Id="rId50" Type="http://schemas.openxmlformats.org/officeDocument/2006/relationships/image" Target="../media/image23.png"/><Relationship Id="rId5" Type="http://schemas.openxmlformats.org/officeDocument/2006/relationships/tags" Target="../tags/tag4.xml"/><Relationship Id="rId49" Type="http://schemas.openxmlformats.org/officeDocument/2006/relationships/image" Target="../media/image22.png"/><Relationship Id="rId48" Type="http://schemas.openxmlformats.org/officeDocument/2006/relationships/tags" Target="../tags/tag27.xml"/><Relationship Id="rId47" Type="http://schemas.openxmlformats.org/officeDocument/2006/relationships/image" Target="../media/image21.png"/><Relationship Id="rId46" Type="http://schemas.openxmlformats.org/officeDocument/2006/relationships/image" Target="../media/image20.png"/><Relationship Id="rId45" Type="http://schemas.openxmlformats.org/officeDocument/2006/relationships/image" Target="../media/image19.png"/><Relationship Id="rId44" Type="http://schemas.openxmlformats.org/officeDocument/2006/relationships/image" Target="../media/image18.png"/><Relationship Id="rId43" Type="http://schemas.openxmlformats.org/officeDocument/2006/relationships/image" Target="../media/image17.png"/><Relationship Id="rId42" Type="http://schemas.openxmlformats.org/officeDocument/2006/relationships/tags" Target="../tags/tag26.xml"/><Relationship Id="rId41" Type="http://schemas.openxmlformats.org/officeDocument/2006/relationships/tags" Target="../tags/tag25.xml"/><Relationship Id="rId40" Type="http://schemas.openxmlformats.org/officeDocument/2006/relationships/tags" Target="../tags/tag24.xml"/><Relationship Id="rId4" Type="http://schemas.openxmlformats.org/officeDocument/2006/relationships/image" Target="../media/image1.png"/><Relationship Id="rId39" Type="http://schemas.openxmlformats.org/officeDocument/2006/relationships/image" Target="../media/image16.png"/><Relationship Id="rId38" Type="http://schemas.openxmlformats.org/officeDocument/2006/relationships/image" Target="../media/image15.png"/><Relationship Id="rId37" Type="http://schemas.openxmlformats.org/officeDocument/2006/relationships/image" Target="../media/image14.png"/><Relationship Id="rId36" Type="http://schemas.openxmlformats.org/officeDocument/2006/relationships/image" Target="../media/image13.png"/><Relationship Id="rId35" Type="http://schemas.openxmlformats.org/officeDocument/2006/relationships/tags" Target="../tags/tag23.xml"/><Relationship Id="rId34" Type="http://schemas.openxmlformats.org/officeDocument/2006/relationships/image" Target="../media/image12.png"/><Relationship Id="rId33" Type="http://schemas.openxmlformats.org/officeDocument/2006/relationships/image" Target="../media/image11.png"/><Relationship Id="rId32" Type="http://schemas.openxmlformats.org/officeDocument/2006/relationships/image" Target="../media/image10.png"/><Relationship Id="rId31" Type="http://schemas.openxmlformats.org/officeDocument/2006/relationships/image" Target="../media/image9.png"/><Relationship Id="rId30" Type="http://schemas.openxmlformats.org/officeDocument/2006/relationships/image" Target="../media/image8.png"/><Relationship Id="rId3" Type="http://schemas.openxmlformats.org/officeDocument/2006/relationships/tags" Target="../tags/tag3.xml"/><Relationship Id="rId29" Type="http://schemas.openxmlformats.org/officeDocument/2006/relationships/image" Target="../media/image7.png"/><Relationship Id="rId28" Type="http://schemas.openxmlformats.org/officeDocument/2006/relationships/image" Target="../media/image6.png"/><Relationship Id="rId27" Type="http://schemas.openxmlformats.org/officeDocument/2006/relationships/image" Target="../media/image5.png"/><Relationship Id="rId26" Type="http://schemas.openxmlformats.org/officeDocument/2006/relationships/image" Target="../media/image4.png"/><Relationship Id="rId25" Type="http://schemas.openxmlformats.org/officeDocument/2006/relationships/tags" Target="../tags/tag22.xml"/><Relationship Id="rId24" Type="http://schemas.openxmlformats.org/officeDocument/2006/relationships/tags" Target="../tags/tag21.xml"/><Relationship Id="rId23" Type="http://schemas.openxmlformats.org/officeDocument/2006/relationships/tags" Target="../tags/tag20.xml"/><Relationship Id="rId22" Type="http://schemas.openxmlformats.org/officeDocument/2006/relationships/tags" Target="../tags/tag19.xml"/><Relationship Id="rId21" Type="http://schemas.openxmlformats.org/officeDocument/2006/relationships/tags" Target="../tags/tag18.xml"/><Relationship Id="rId20" Type="http://schemas.openxmlformats.org/officeDocument/2006/relationships/tags" Target="../tags/tag17.xml"/><Relationship Id="rId2" Type="http://schemas.openxmlformats.org/officeDocument/2006/relationships/tags" Target="../tags/tag2.xml"/><Relationship Id="rId19" Type="http://schemas.openxmlformats.org/officeDocument/2006/relationships/tags" Target="../tags/tag16.xml"/><Relationship Id="rId18" Type="http://schemas.openxmlformats.org/officeDocument/2006/relationships/tags" Target="../tags/tag15.xml"/><Relationship Id="rId17" Type="http://schemas.openxmlformats.org/officeDocument/2006/relationships/tags" Target="../tags/tag14.xml"/><Relationship Id="rId16" Type="http://schemas.openxmlformats.org/officeDocument/2006/relationships/image" Target="../media/image3.png"/><Relationship Id="rId15" Type="http://schemas.openxmlformats.org/officeDocument/2006/relationships/image" Target="../media/image2.png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53" name="组合 1952"/>
          <p:cNvGrpSpPr/>
          <p:nvPr/>
        </p:nvGrpSpPr>
        <p:grpSpPr>
          <a:xfrm>
            <a:off x="180340" y="96520"/>
            <a:ext cx="12537440" cy="7416165"/>
            <a:chOff x="1226" y="0"/>
            <a:chExt cx="19744" cy="11679"/>
          </a:xfrm>
        </p:grpSpPr>
        <p:grpSp>
          <p:nvGrpSpPr>
            <p:cNvPr id="1954" name="组合 1953"/>
            <p:cNvGrpSpPr/>
            <p:nvPr/>
          </p:nvGrpSpPr>
          <p:grpSpPr>
            <a:xfrm>
              <a:off x="1226" y="0"/>
              <a:ext cx="19744" cy="10701"/>
              <a:chOff x="1341" y="464"/>
              <a:chExt cx="19744" cy="10701"/>
            </a:xfrm>
          </p:grpSpPr>
          <p:sp>
            <p:nvSpPr>
              <p:cNvPr id="1955" name="矩形: 圆角 52"/>
              <p:cNvSpPr/>
              <p:nvPr/>
            </p:nvSpPr>
            <p:spPr>
              <a:xfrm>
                <a:off x="1342" y="3994"/>
                <a:ext cx="19317" cy="7171"/>
              </a:xfrm>
              <a:prstGeom prst="roundRect">
                <a:avLst/>
              </a:prstGeom>
              <a:solidFill>
                <a:srgbClr val="FFFBEF"/>
              </a:solidFill>
              <a:ln w="28575"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dirty="0"/>
              </a:p>
            </p:txBody>
          </p:sp>
          <p:grpSp>
            <p:nvGrpSpPr>
              <p:cNvPr id="1956" name="组合 1955"/>
              <p:cNvGrpSpPr/>
              <p:nvPr/>
            </p:nvGrpSpPr>
            <p:grpSpPr>
              <a:xfrm>
                <a:off x="1341" y="464"/>
                <a:ext cx="19744" cy="10611"/>
                <a:chOff x="-253" y="0"/>
                <a:chExt cx="19744" cy="10611"/>
              </a:xfrm>
            </p:grpSpPr>
            <p:sp>
              <p:nvSpPr>
                <p:cNvPr id="1957" name="矩形: 圆角 30"/>
                <p:cNvSpPr/>
                <p:nvPr/>
              </p:nvSpPr>
              <p:spPr>
                <a:xfrm>
                  <a:off x="8984" y="1"/>
                  <a:ext cx="10081" cy="3479"/>
                </a:xfrm>
                <a:prstGeom prst="roundRect">
                  <a:avLst/>
                </a:prstGeom>
                <a:solidFill>
                  <a:srgbClr val="F8EFEA"/>
                </a:solidFill>
                <a:ln w="28575" cap="flat" cmpd="sng" algn="ctr">
                  <a:noFill/>
                  <a:prstDash val="lgDash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:endParaRPr lang="zh-CN" altLang="en-US" dirty="0">
                    <a:solidFill>
                      <a:sysClr val="window" lastClr="FFFFFF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1958" name="矩形: 圆角 207"/>
                <p:cNvSpPr/>
                <p:nvPr/>
              </p:nvSpPr>
              <p:spPr>
                <a:xfrm>
                  <a:off x="-253" y="0"/>
                  <a:ext cx="9174" cy="3481"/>
                </a:xfrm>
                <a:prstGeom prst="roundRect">
                  <a:avLst/>
                </a:prstGeom>
                <a:solidFill>
                  <a:srgbClr val="ECF5E7"/>
                </a:solidFill>
                <a:ln w="28575" cap="flat" cmpd="sng" algn="ctr">
                  <a:noFill/>
                  <a:prstDash val="lgDash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:endParaRPr lang="zh-CN" altLang="en-US" dirty="0">
                    <a:solidFill>
                      <a:sysClr val="window" lastClr="FFFFFF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grpSp>
              <p:nvGrpSpPr>
                <p:cNvPr id="1959" name="组合 1958"/>
                <p:cNvGrpSpPr/>
                <p:nvPr/>
              </p:nvGrpSpPr>
              <p:grpSpPr>
                <a:xfrm rot="0">
                  <a:off x="256" y="198"/>
                  <a:ext cx="3005" cy="2302"/>
                  <a:chOff x="1284" y="220"/>
                  <a:chExt cx="3911" cy="2995"/>
                </a:xfrm>
              </p:grpSpPr>
              <p:sp>
                <p:nvSpPr>
                  <p:cNvPr id="1960" name="圆角矩形 36"/>
                  <p:cNvSpPr/>
                  <p:nvPr>
                    <p:custDataLst>
                      <p:tags r:id="rId1"/>
                    </p:custDataLst>
                  </p:nvPr>
                </p:nvSpPr>
                <p:spPr>
                  <a:xfrm>
                    <a:off x="1435" y="333"/>
                    <a:ext cx="3623" cy="2828"/>
                  </a:xfrm>
                  <a:prstGeom prst="roundRect">
                    <a:avLst>
                      <a:gd name="adj" fmla="val 4062"/>
                    </a:avLst>
                  </a:prstGeom>
                  <a:solidFill>
                    <a:sysClr val="window" lastClr="FFFFFF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p>
                    <a:pPr algn="ctr"/>
                    <a:endParaRPr lang="zh-CN" altLang="en-US" sz="2000" dirty="0">
                      <a:solidFill>
                        <a:sysClr val="window" lastClr="FFFFFF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cxnSp>
                <p:nvCxnSpPr>
                  <p:cNvPr id="1961" name="直接箭头连接符 1960"/>
                  <p:cNvCxnSpPr/>
                  <p:nvPr/>
                </p:nvCxnSpPr>
                <p:spPr>
                  <a:xfrm flipV="1">
                    <a:off x="1568" y="1203"/>
                    <a:ext cx="1503" cy="17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 w="lg" len="lg"/>
                  </a:ln>
                  <a:effectLst/>
                </p:spPr>
              </p:cxnSp>
              <p:sp>
                <p:nvSpPr>
                  <p:cNvPr id="1962" name="文本框 1961"/>
                  <p:cNvSpPr txBox="1"/>
                  <p:nvPr/>
                </p:nvSpPr>
                <p:spPr>
                  <a:xfrm>
                    <a:off x="2303" y="1234"/>
                    <a:ext cx="1049" cy="5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Time</a:t>
                    </a:r>
                    <a:endParaRPr lang="en-US" altLang="zh-CN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63" name="文本框 1962"/>
                  <p:cNvSpPr txBox="1"/>
                  <p:nvPr/>
                </p:nvSpPr>
                <p:spPr>
                  <a:xfrm>
                    <a:off x="1346" y="232"/>
                    <a:ext cx="1654" cy="5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Amplitude</a:t>
                    </a:r>
                    <a:endParaRPr lang="en-US" altLang="zh-CN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964" name="直接箭头连接符 1963"/>
                  <p:cNvCxnSpPr/>
                  <p:nvPr/>
                </p:nvCxnSpPr>
                <p:spPr>
                  <a:xfrm flipH="1" flipV="1">
                    <a:off x="1651" y="587"/>
                    <a:ext cx="1" cy="688"/>
                  </a:xfrm>
                  <a:prstGeom prst="straightConnector1">
                    <a:avLst/>
                  </a:prstGeom>
                  <a:noFill/>
                  <a:ln w="19050" cap="rnd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 w="lg" len="lg"/>
                  </a:ln>
                  <a:effectLst/>
                </p:spPr>
              </p:cxnSp>
              <p:sp>
                <p:nvSpPr>
                  <p:cNvPr id="1965" name="文本框 1964"/>
                  <p:cNvSpPr txBox="1"/>
                  <p:nvPr/>
                </p:nvSpPr>
                <p:spPr>
                  <a:xfrm>
                    <a:off x="1346" y="1180"/>
                    <a:ext cx="1450" cy="4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DELTA</a:t>
                    </a:r>
                    <a:endPara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66" name="任意多边形: 形状 496"/>
                  <p:cNvSpPr/>
                  <p:nvPr/>
                </p:nvSpPr>
                <p:spPr>
                  <a:xfrm>
                    <a:off x="1651" y="763"/>
                    <a:ext cx="1276" cy="321"/>
                  </a:xfrm>
                  <a:custGeom>
                    <a:avLst/>
                    <a:gdLst>
                      <a:gd name="connsiteX0" fmla="*/ 0 w 4867275"/>
                      <a:gd name="connsiteY0" fmla="*/ 391565 h 925957"/>
                      <a:gd name="connsiteX1" fmla="*/ 542925 w 4867275"/>
                      <a:gd name="connsiteY1" fmla="*/ 524915 h 925957"/>
                      <a:gd name="connsiteX2" fmla="*/ 1114425 w 4867275"/>
                      <a:gd name="connsiteY2" fmla="*/ 782090 h 925957"/>
                      <a:gd name="connsiteX3" fmla="*/ 1543050 w 4867275"/>
                      <a:gd name="connsiteY3" fmla="*/ 810665 h 925957"/>
                      <a:gd name="connsiteX4" fmla="*/ 1866900 w 4867275"/>
                      <a:gd name="connsiteY4" fmla="*/ 915440 h 925957"/>
                      <a:gd name="connsiteX5" fmla="*/ 2305050 w 4867275"/>
                      <a:gd name="connsiteY5" fmla="*/ 772565 h 925957"/>
                      <a:gd name="connsiteX6" fmla="*/ 2524125 w 4867275"/>
                      <a:gd name="connsiteY6" fmla="*/ 601115 h 925957"/>
                      <a:gd name="connsiteX7" fmla="*/ 3009900 w 4867275"/>
                      <a:gd name="connsiteY7" fmla="*/ 705890 h 925957"/>
                      <a:gd name="connsiteX8" fmla="*/ 3571875 w 4867275"/>
                      <a:gd name="connsiteY8" fmla="*/ 1040 h 925957"/>
                      <a:gd name="connsiteX9" fmla="*/ 4457700 w 4867275"/>
                      <a:gd name="connsiteY9" fmla="*/ 886865 h 925957"/>
                      <a:gd name="connsiteX10" fmla="*/ 4838700 w 4867275"/>
                      <a:gd name="connsiteY10" fmla="*/ 772565 h 925957"/>
                      <a:gd name="connsiteX11" fmla="*/ 4867275 w 4867275"/>
                      <a:gd name="connsiteY11" fmla="*/ 801140 h 9259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867275" h="925957">
                        <a:moveTo>
                          <a:pt x="0" y="391565"/>
                        </a:moveTo>
                        <a:cubicBezTo>
                          <a:pt x="178594" y="425696"/>
                          <a:pt x="357188" y="459828"/>
                          <a:pt x="542925" y="524915"/>
                        </a:cubicBezTo>
                        <a:cubicBezTo>
                          <a:pt x="728662" y="590002"/>
                          <a:pt x="947738" y="734465"/>
                          <a:pt x="1114425" y="782090"/>
                        </a:cubicBezTo>
                        <a:cubicBezTo>
                          <a:pt x="1281112" y="829715"/>
                          <a:pt x="1417638" y="788440"/>
                          <a:pt x="1543050" y="810665"/>
                        </a:cubicBezTo>
                        <a:cubicBezTo>
                          <a:pt x="1668463" y="832890"/>
                          <a:pt x="1739900" y="921790"/>
                          <a:pt x="1866900" y="915440"/>
                        </a:cubicBezTo>
                        <a:cubicBezTo>
                          <a:pt x="1993900" y="909090"/>
                          <a:pt x="2195513" y="824953"/>
                          <a:pt x="2305050" y="772565"/>
                        </a:cubicBezTo>
                        <a:cubicBezTo>
                          <a:pt x="2414588" y="720178"/>
                          <a:pt x="2406650" y="612227"/>
                          <a:pt x="2524125" y="601115"/>
                        </a:cubicBezTo>
                        <a:cubicBezTo>
                          <a:pt x="2641600" y="590003"/>
                          <a:pt x="2835275" y="805902"/>
                          <a:pt x="3009900" y="705890"/>
                        </a:cubicBezTo>
                        <a:cubicBezTo>
                          <a:pt x="3184525" y="605878"/>
                          <a:pt x="3330575" y="-29122"/>
                          <a:pt x="3571875" y="1040"/>
                        </a:cubicBezTo>
                        <a:cubicBezTo>
                          <a:pt x="3813175" y="31202"/>
                          <a:pt x="4246563" y="758278"/>
                          <a:pt x="4457700" y="886865"/>
                        </a:cubicBezTo>
                        <a:cubicBezTo>
                          <a:pt x="4668838" y="1015453"/>
                          <a:pt x="4770438" y="786852"/>
                          <a:pt x="4838700" y="772565"/>
                        </a:cubicBezTo>
                        <a:cubicBezTo>
                          <a:pt x="4906962" y="758278"/>
                          <a:pt x="4799013" y="839240"/>
                          <a:pt x="4867275" y="801140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rgbClr val="ED7D31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p>
                    <a:pPr algn="ctr"/>
                    <a:endParaRPr lang="zh-CN" altLang="en-US">
                      <a:solidFill>
                        <a:sysClr val="window" lastClr="FFFFFF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cxnSp>
                <p:nvCxnSpPr>
                  <p:cNvPr id="1967" name="直接箭头连接符 1966"/>
                  <p:cNvCxnSpPr/>
                  <p:nvPr/>
                </p:nvCxnSpPr>
                <p:spPr>
                  <a:xfrm flipV="1">
                    <a:off x="3340" y="1180"/>
                    <a:ext cx="1501" cy="17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 w="lg" len="lg"/>
                  </a:ln>
                  <a:effectLst/>
                </p:spPr>
              </p:cxnSp>
              <p:sp>
                <p:nvSpPr>
                  <p:cNvPr id="1968" name="文本框 1967"/>
                  <p:cNvSpPr txBox="1"/>
                  <p:nvPr/>
                </p:nvSpPr>
                <p:spPr>
                  <a:xfrm>
                    <a:off x="4026" y="1210"/>
                    <a:ext cx="1095" cy="5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Time</a:t>
                    </a:r>
                    <a:endParaRPr lang="en-US" altLang="zh-CN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69" name="文本框 1968"/>
                  <p:cNvSpPr txBox="1"/>
                  <p:nvPr/>
                </p:nvSpPr>
                <p:spPr>
                  <a:xfrm>
                    <a:off x="3099" y="220"/>
                    <a:ext cx="1579" cy="5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Amplitude</a:t>
                    </a:r>
                    <a:endParaRPr lang="en-US" altLang="zh-CN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970" name="直接箭头连接符 1969"/>
                  <p:cNvCxnSpPr/>
                  <p:nvPr/>
                </p:nvCxnSpPr>
                <p:spPr>
                  <a:xfrm flipH="1" flipV="1">
                    <a:off x="3423" y="566"/>
                    <a:ext cx="1" cy="685"/>
                  </a:xfrm>
                  <a:prstGeom prst="straightConnector1">
                    <a:avLst/>
                  </a:prstGeom>
                  <a:noFill/>
                  <a:ln w="19050" cap="rnd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 w="lg" len="lg"/>
                  </a:ln>
                  <a:effectLst/>
                </p:spPr>
              </p:cxnSp>
              <p:sp>
                <p:nvSpPr>
                  <p:cNvPr id="1971" name="文本框 1970"/>
                  <p:cNvSpPr txBox="1"/>
                  <p:nvPr/>
                </p:nvSpPr>
                <p:spPr>
                  <a:xfrm>
                    <a:off x="3070" y="1191"/>
                    <a:ext cx="1289" cy="4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THETA</a:t>
                    </a:r>
                    <a:endPara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72" name="任意多边形: 形状 504"/>
                  <p:cNvSpPr/>
                  <p:nvPr/>
                </p:nvSpPr>
                <p:spPr>
                  <a:xfrm>
                    <a:off x="3423" y="770"/>
                    <a:ext cx="1280" cy="278"/>
                  </a:xfrm>
                  <a:custGeom>
                    <a:avLst/>
                    <a:gdLst>
                      <a:gd name="connsiteX0" fmla="*/ 0 w 4867275"/>
                      <a:gd name="connsiteY0" fmla="*/ 372065 h 917166"/>
                      <a:gd name="connsiteX1" fmla="*/ 171450 w 4867275"/>
                      <a:gd name="connsiteY1" fmla="*/ 343490 h 917166"/>
                      <a:gd name="connsiteX2" fmla="*/ 542925 w 4867275"/>
                      <a:gd name="connsiteY2" fmla="*/ 553040 h 917166"/>
                      <a:gd name="connsiteX3" fmla="*/ 781050 w 4867275"/>
                      <a:gd name="connsiteY3" fmla="*/ 514940 h 917166"/>
                      <a:gd name="connsiteX4" fmla="*/ 1028700 w 4867275"/>
                      <a:gd name="connsiteY4" fmla="*/ 591140 h 917166"/>
                      <a:gd name="connsiteX5" fmla="*/ 1295400 w 4867275"/>
                      <a:gd name="connsiteY5" fmla="*/ 257765 h 917166"/>
                      <a:gd name="connsiteX6" fmla="*/ 1638300 w 4867275"/>
                      <a:gd name="connsiteY6" fmla="*/ 600665 h 917166"/>
                      <a:gd name="connsiteX7" fmla="*/ 1971675 w 4867275"/>
                      <a:gd name="connsiteY7" fmla="*/ 419690 h 917166"/>
                      <a:gd name="connsiteX8" fmla="*/ 2295525 w 4867275"/>
                      <a:gd name="connsiteY8" fmla="*/ 572090 h 917166"/>
                      <a:gd name="connsiteX9" fmla="*/ 2695575 w 4867275"/>
                      <a:gd name="connsiteY9" fmla="*/ 362540 h 917166"/>
                      <a:gd name="connsiteX10" fmla="*/ 3000375 w 4867275"/>
                      <a:gd name="connsiteY10" fmla="*/ 400640 h 917166"/>
                      <a:gd name="connsiteX11" fmla="*/ 3162300 w 4867275"/>
                      <a:gd name="connsiteY11" fmla="*/ 553040 h 917166"/>
                      <a:gd name="connsiteX12" fmla="*/ 3352800 w 4867275"/>
                      <a:gd name="connsiteY12" fmla="*/ 772115 h 917166"/>
                      <a:gd name="connsiteX13" fmla="*/ 3781425 w 4867275"/>
                      <a:gd name="connsiteY13" fmla="*/ 590 h 917166"/>
                      <a:gd name="connsiteX14" fmla="*/ 4210050 w 4867275"/>
                      <a:gd name="connsiteY14" fmla="*/ 914990 h 917166"/>
                      <a:gd name="connsiteX15" fmla="*/ 4629150 w 4867275"/>
                      <a:gd name="connsiteY15" fmla="*/ 257765 h 917166"/>
                      <a:gd name="connsiteX16" fmla="*/ 4867275 w 4867275"/>
                      <a:gd name="connsiteY16" fmla="*/ 333965 h 917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67275" h="917166">
                        <a:moveTo>
                          <a:pt x="0" y="372065"/>
                        </a:moveTo>
                        <a:cubicBezTo>
                          <a:pt x="40481" y="342696"/>
                          <a:pt x="80963" y="313328"/>
                          <a:pt x="171450" y="343490"/>
                        </a:cubicBezTo>
                        <a:cubicBezTo>
                          <a:pt x="261937" y="373652"/>
                          <a:pt x="441325" y="524465"/>
                          <a:pt x="542925" y="553040"/>
                        </a:cubicBezTo>
                        <a:cubicBezTo>
                          <a:pt x="644525" y="581615"/>
                          <a:pt x="700088" y="508590"/>
                          <a:pt x="781050" y="514940"/>
                        </a:cubicBezTo>
                        <a:cubicBezTo>
                          <a:pt x="862012" y="521290"/>
                          <a:pt x="942975" y="634003"/>
                          <a:pt x="1028700" y="591140"/>
                        </a:cubicBezTo>
                        <a:cubicBezTo>
                          <a:pt x="1114425" y="548277"/>
                          <a:pt x="1193800" y="256177"/>
                          <a:pt x="1295400" y="257765"/>
                        </a:cubicBezTo>
                        <a:cubicBezTo>
                          <a:pt x="1397000" y="259352"/>
                          <a:pt x="1525588" y="573678"/>
                          <a:pt x="1638300" y="600665"/>
                        </a:cubicBezTo>
                        <a:cubicBezTo>
                          <a:pt x="1751012" y="627652"/>
                          <a:pt x="1862138" y="424452"/>
                          <a:pt x="1971675" y="419690"/>
                        </a:cubicBezTo>
                        <a:cubicBezTo>
                          <a:pt x="2081212" y="414928"/>
                          <a:pt x="2174875" y="581615"/>
                          <a:pt x="2295525" y="572090"/>
                        </a:cubicBezTo>
                        <a:cubicBezTo>
                          <a:pt x="2416175" y="562565"/>
                          <a:pt x="2578100" y="391115"/>
                          <a:pt x="2695575" y="362540"/>
                        </a:cubicBezTo>
                        <a:cubicBezTo>
                          <a:pt x="2813050" y="333965"/>
                          <a:pt x="2922588" y="368890"/>
                          <a:pt x="3000375" y="400640"/>
                        </a:cubicBezTo>
                        <a:cubicBezTo>
                          <a:pt x="3078162" y="432390"/>
                          <a:pt x="3103563" y="491128"/>
                          <a:pt x="3162300" y="553040"/>
                        </a:cubicBezTo>
                        <a:cubicBezTo>
                          <a:pt x="3221037" y="614952"/>
                          <a:pt x="3249613" y="864190"/>
                          <a:pt x="3352800" y="772115"/>
                        </a:cubicBezTo>
                        <a:cubicBezTo>
                          <a:pt x="3455987" y="680040"/>
                          <a:pt x="3638550" y="-23222"/>
                          <a:pt x="3781425" y="590"/>
                        </a:cubicBezTo>
                        <a:cubicBezTo>
                          <a:pt x="3924300" y="24402"/>
                          <a:pt x="4068763" y="872128"/>
                          <a:pt x="4210050" y="914990"/>
                        </a:cubicBezTo>
                        <a:cubicBezTo>
                          <a:pt x="4351337" y="957852"/>
                          <a:pt x="4519613" y="354602"/>
                          <a:pt x="4629150" y="257765"/>
                        </a:cubicBezTo>
                        <a:cubicBezTo>
                          <a:pt x="4738687" y="160928"/>
                          <a:pt x="4802981" y="247446"/>
                          <a:pt x="4867275" y="333965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p>
                    <a:pPr algn="ctr"/>
                    <a:endParaRPr lang="zh-CN" altLang="en-US">
                      <a:solidFill>
                        <a:sysClr val="window" lastClr="FFFFFF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sp>
                <p:nvSpPr>
                  <p:cNvPr id="1973" name="文本框 1972"/>
                  <p:cNvSpPr txBox="1"/>
                  <p:nvPr/>
                </p:nvSpPr>
                <p:spPr>
                  <a:xfrm>
                    <a:off x="2302" y="2710"/>
                    <a:ext cx="1056" cy="5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Time</a:t>
                    </a:r>
                    <a:endParaRPr lang="en-US" altLang="zh-CN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74" name="文本框 1973"/>
                  <p:cNvSpPr txBox="1"/>
                  <p:nvPr/>
                </p:nvSpPr>
                <p:spPr>
                  <a:xfrm>
                    <a:off x="1284" y="1699"/>
                    <a:ext cx="1661" cy="5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Amplitude</a:t>
                    </a:r>
                    <a:endParaRPr lang="en-US" altLang="zh-CN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975" name="直接箭头连接符 1974"/>
                  <p:cNvCxnSpPr/>
                  <p:nvPr/>
                </p:nvCxnSpPr>
                <p:spPr>
                  <a:xfrm flipH="1" flipV="1">
                    <a:off x="1656" y="2057"/>
                    <a:ext cx="1" cy="696"/>
                  </a:xfrm>
                  <a:prstGeom prst="straightConnector1">
                    <a:avLst/>
                  </a:prstGeom>
                  <a:noFill/>
                  <a:ln w="19050" cap="rnd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 w="lg" len="lg"/>
                  </a:ln>
                  <a:effectLst/>
                </p:spPr>
              </p:cxnSp>
              <p:sp>
                <p:nvSpPr>
                  <p:cNvPr id="1976" name="文本框 1975"/>
                  <p:cNvSpPr txBox="1"/>
                  <p:nvPr/>
                </p:nvSpPr>
                <p:spPr>
                  <a:xfrm>
                    <a:off x="1326" y="2644"/>
                    <a:ext cx="1290" cy="4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ALPHA</a:t>
                    </a:r>
                    <a:endPara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77" name="任意多边形: 形状 64"/>
                  <p:cNvSpPr/>
                  <p:nvPr/>
                </p:nvSpPr>
                <p:spPr>
                  <a:xfrm>
                    <a:off x="1664" y="2248"/>
                    <a:ext cx="1270" cy="358"/>
                  </a:xfrm>
                  <a:custGeom>
                    <a:avLst/>
                    <a:gdLst>
                      <a:gd name="connsiteX0" fmla="*/ 0 w 4067175"/>
                      <a:gd name="connsiteY0" fmla="*/ 524198 h 962350"/>
                      <a:gd name="connsiteX1" fmla="*/ 114300 w 4067175"/>
                      <a:gd name="connsiteY1" fmla="*/ 571823 h 962350"/>
                      <a:gd name="connsiteX2" fmla="*/ 314325 w 4067175"/>
                      <a:gd name="connsiteY2" fmla="*/ 362273 h 962350"/>
                      <a:gd name="connsiteX3" fmla="*/ 638175 w 4067175"/>
                      <a:gd name="connsiteY3" fmla="*/ 619448 h 962350"/>
                      <a:gd name="connsiteX4" fmla="*/ 933450 w 4067175"/>
                      <a:gd name="connsiteY4" fmla="*/ 219398 h 962350"/>
                      <a:gd name="connsiteX5" fmla="*/ 1219200 w 4067175"/>
                      <a:gd name="connsiteY5" fmla="*/ 848048 h 962350"/>
                      <a:gd name="connsiteX6" fmla="*/ 1466850 w 4067175"/>
                      <a:gd name="connsiteY6" fmla="*/ 9848 h 962350"/>
                      <a:gd name="connsiteX7" fmla="*/ 1733550 w 4067175"/>
                      <a:gd name="connsiteY7" fmla="*/ 962348 h 962350"/>
                      <a:gd name="connsiteX8" fmla="*/ 1981200 w 4067175"/>
                      <a:gd name="connsiteY8" fmla="*/ 323 h 962350"/>
                      <a:gd name="connsiteX9" fmla="*/ 2238375 w 4067175"/>
                      <a:gd name="connsiteY9" fmla="*/ 848048 h 962350"/>
                      <a:gd name="connsiteX10" fmla="*/ 2486025 w 4067175"/>
                      <a:gd name="connsiteY10" fmla="*/ 228923 h 962350"/>
                      <a:gd name="connsiteX11" fmla="*/ 2676525 w 4067175"/>
                      <a:gd name="connsiteY11" fmla="*/ 514673 h 962350"/>
                      <a:gd name="connsiteX12" fmla="*/ 2838450 w 4067175"/>
                      <a:gd name="connsiteY12" fmla="*/ 514673 h 962350"/>
                      <a:gd name="connsiteX13" fmla="*/ 3028950 w 4067175"/>
                      <a:gd name="connsiteY13" fmla="*/ 590873 h 962350"/>
                      <a:gd name="connsiteX14" fmla="*/ 3276600 w 4067175"/>
                      <a:gd name="connsiteY14" fmla="*/ 238448 h 962350"/>
                      <a:gd name="connsiteX15" fmla="*/ 3533775 w 4067175"/>
                      <a:gd name="connsiteY15" fmla="*/ 762323 h 962350"/>
                      <a:gd name="connsiteX16" fmla="*/ 3790950 w 4067175"/>
                      <a:gd name="connsiteY16" fmla="*/ 228923 h 962350"/>
                      <a:gd name="connsiteX17" fmla="*/ 4067175 w 4067175"/>
                      <a:gd name="connsiteY17" fmla="*/ 648023 h 962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4067175" h="962350">
                        <a:moveTo>
                          <a:pt x="0" y="524198"/>
                        </a:moveTo>
                        <a:cubicBezTo>
                          <a:pt x="30956" y="561504"/>
                          <a:pt x="61913" y="598811"/>
                          <a:pt x="114300" y="571823"/>
                        </a:cubicBezTo>
                        <a:cubicBezTo>
                          <a:pt x="166688" y="544836"/>
                          <a:pt x="227012" y="354335"/>
                          <a:pt x="314325" y="362273"/>
                        </a:cubicBezTo>
                        <a:cubicBezTo>
                          <a:pt x="401638" y="370211"/>
                          <a:pt x="534988" y="643260"/>
                          <a:pt x="638175" y="619448"/>
                        </a:cubicBezTo>
                        <a:cubicBezTo>
                          <a:pt x="741362" y="595636"/>
                          <a:pt x="836613" y="181298"/>
                          <a:pt x="933450" y="219398"/>
                        </a:cubicBezTo>
                        <a:cubicBezTo>
                          <a:pt x="1030288" y="257498"/>
                          <a:pt x="1130300" y="882973"/>
                          <a:pt x="1219200" y="848048"/>
                        </a:cubicBezTo>
                        <a:cubicBezTo>
                          <a:pt x="1308100" y="813123"/>
                          <a:pt x="1381125" y="-9202"/>
                          <a:pt x="1466850" y="9848"/>
                        </a:cubicBezTo>
                        <a:cubicBezTo>
                          <a:pt x="1552575" y="28898"/>
                          <a:pt x="1647825" y="963936"/>
                          <a:pt x="1733550" y="962348"/>
                        </a:cubicBezTo>
                        <a:cubicBezTo>
                          <a:pt x="1819275" y="960761"/>
                          <a:pt x="1897063" y="19373"/>
                          <a:pt x="1981200" y="323"/>
                        </a:cubicBezTo>
                        <a:cubicBezTo>
                          <a:pt x="2065337" y="-18727"/>
                          <a:pt x="2154238" y="809948"/>
                          <a:pt x="2238375" y="848048"/>
                        </a:cubicBezTo>
                        <a:cubicBezTo>
                          <a:pt x="2322513" y="886148"/>
                          <a:pt x="2413000" y="284485"/>
                          <a:pt x="2486025" y="228923"/>
                        </a:cubicBezTo>
                        <a:cubicBezTo>
                          <a:pt x="2559050" y="173361"/>
                          <a:pt x="2617788" y="467048"/>
                          <a:pt x="2676525" y="514673"/>
                        </a:cubicBezTo>
                        <a:cubicBezTo>
                          <a:pt x="2735263" y="562298"/>
                          <a:pt x="2779713" y="501973"/>
                          <a:pt x="2838450" y="514673"/>
                        </a:cubicBezTo>
                        <a:cubicBezTo>
                          <a:pt x="2897188" y="527373"/>
                          <a:pt x="2955925" y="636911"/>
                          <a:pt x="3028950" y="590873"/>
                        </a:cubicBezTo>
                        <a:cubicBezTo>
                          <a:pt x="3101975" y="544836"/>
                          <a:pt x="3192463" y="209873"/>
                          <a:pt x="3276600" y="238448"/>
                        </a:cubicBezTo>
                        <a:cubicBezTo>
                          <a:pt x="3360737" y="267023"/>
                          <a:pt x="3448050" y="763911"/>
                          <a:pt x="3533775" y="762323"/>
                        </a:cubicBezTo>
                        <a:cubicBezTo>
                          <a:pt x="3619500" y="760736"/>
                          <a:pt x="3702050" y="247973"/>
                          <a:pt x="3790950" y="228923"/>
                        </a:cubicBezTo>
                        <a:cubicBezTo>
                          <a:pt x="3879850" y="209873"/>
                          <a:pt x="4016375" y="573411"/>
                          <a:pt x="4067175" y="648023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rgbClr val="5B9BD5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p>
                    <a:pPr algn="ctr"/>
                    <a:endParaRPr lang="zh-CN" altLang="en-US">
                      <a:solidFill>
                        <a:sysClr val="window" lastClr="FFFFFF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cxnSp>
                <p:nvCxnSpPr>
                  <p:cNvPr id="1978" name="直接箭头连接符 1977"/>
                  <p:cNvCxnSpPr/>
                  <p:nvPr/>
                </p:nvCxnSpPr>
                <p:spPr>
                  <a:xfrm flipV="1">
                    <a:off x="3309" y="2682"/>
                    <a:ext cx="1590" cy="18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 w="lg" len="lg"/>
                  </a:ln>
                  <a:effectLst/>
                </p:spPr>
              </p:cxnSp>
              <p:sp>
                <p:nvSpPr>
                  <p:cNvPr id="1979" name="文本框 1978"/>
                  <p:cNvSpPr txBox="1"/>
                  <p:nvPr/>
                </p:nvSpPr>
                <p:spPr>
                  <a:xfrm>
                    <a:off x="4227" y="2713"/>
                    <a:ext cx="968" cy="5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Time</a:t>
                    </a:r>
                    <a:endParaRPr lang="en-US" altLang="zh-CN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80" name="文本框 1979"/>
                  <p:cNvSpPr txBox="1"/>
                  <p:nvPr/>
                </p:nvSpPr>
                <p:spPr>
                  <a:xfrm>
                    <a:off x="3100" y="1675"/>
                    <a:ext cx="1705" cy="50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 algn="ctr"/>
                    <a:r>
                      <a:rPr lang="en-US" altLang="zh-CN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Amplitude</a:t>
                    </a:r>
                    <a:endParaRPr lang="en-US" altLang="zh-CN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981" name="直接箭头连接符 1980"/>
                  <p:cNvCxnSpPr/>
                  <p:nvPr/>
                </p:nvCxnSpPr>
                <p:spPr>
                  <a:xfrm flipH="1" flipV="1">
                    <a:off x="3397" y="2046"/>
                    <a:ext cx="1" cy="710"/>
                  </a:xfrm>
                  <a:prstGeom prst="straightConnector1">
                    <a:avLst/>
                  </a:prstGeom>
                  <a:noFill/>
                  <a:ln w="19050" cap="rnd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 w="lg" len="lg"/>
                  </a:ln>
                  <a:effectLst/>
                </p:spPr>
              </p:cxnSp>
              <p:sp>
                <p:nvSpPr>
                  <p:cNvPr id="1982" name="文本框 1981"/>
                  <p:cNvSpPr txBox="1"/>
                  <p:nvPr/>
                </p:nvSpPr>
                <p:spPr>
                  <a:xfrm>
                    <a:off x="3185" y="2645"/>
                    <a:ext cx="1222" cy="4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BETA</a:t>
                    </a:r>
                    <a:endPara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83" name="任意多边形: 形状 73"/>
                  <p:cNvSpPr/>
                  <p:nvPr/>
                </p:nvSpPr>
                <p:spPr>
                  <a:xfrm>
                    <a:off x="3397" y="2259"/>
                    <a:ext cx="1382" cy="299"/>
                  </a:xfrm>
                  <a:custGeom>
                    <a:avLst/>
                    <a:gdLst>
                      <a:gd name="connsiteX0" fmla="*/ 0 w 3248025"/>
                      <a:gd name="connsiteY0" fmla="*/ 296631 h 678377"/>
                      <a:gd name="connsiteX1" fmla="*/ 19050 w 3248025"/>
                      <a:gd name="connsiteY1" fmla="*/ 344256 h 678377"/>
                      <a:gd name="connsiteX2" fmla="*/ 85725 w 3248025"/>
                      <a:gd name="connsiteY2" fmla="*/ 115656 h 678377"/>
                      <a:gd name="connsiteX3" fmla="*/ 180975 w 3248025"/>
                      <a:gd name="connsiteY3" fmla="*/ 391881 h 678377"/>
                      <a:gd name="connsiteX4" fmla="*/ 247650 w 3248025"/>
                      <a:gd name="connsiteY4" fmla="*/ 258531 h 678377"/>
                      <a:gd name="connsiteX5" fmla="*/ 361950 w 3248025"/>
                      <a:gd name="connsiteY5" fmla="*/ 487131 h 678377"/>
                      <a:gd name="connsiteX6" fmla="*/ 438150 w 3248025"/>
                      <a:gd name="connsiteY6" fmla="*/ 372831 h 678377"/>
                      <a:gd name="connsiteX7" fmla="*/ 495300 w 3248025"/>
                      <a:gd name="connsiteY7" fmla="*/ 115656 h 678377"/>
                      <a:gd name="connsiteX8" fmla="*/ 552450 w 3248025"/>
                      <a:gd name="connsiteY8" fmla="*/ 210906 h 678377"/>
                      <a:gd name="connsiteX9" fmla="*/ 619125 w 3248025"/>
                      <a:gd name="connsiteY9" fmla="*/ 172806 h 678377"/>
                      <a:gd name="connsiteX10" fmla="*/ 695325 w 3248025"/>
                      <a:gd name="connsiteY10" fmla="*/ 515706 h 678377"/>
                      <a:gd name="connsiteX11" fmla="*/ 742950 w 3248025"/>
                      <a:gd name="connsiteY11" fmla="*/ 258531 h 678377"/>
                      <a:gd name="connsiteX12" fmla="*/ 800100 w 3248025"/>
                      <a:gd name="connsiteY12" fmla="*/ 496656 h 678377"/>
                      <a:gd name="connsiteX13" fmla="*/ 885825 w 3248025"/>
                      <a:gd name="connsiteY13" fmla="*/ 1356 h 678377"/>
                      <a:gd name="connsiteX14" fmla="*/ 962025 w 3248025"/>
                      <a:gd name="connsiteY14" fmla="*/ 677631 h 678377"/>
                      <a:gd name="connsiteX15" fmla="*/ 1038225 w 3248025"/>
                      <a:gd name="connsiteY15" fmla="*/ 134706 h 678377"/>
                      <a:gd name="connsiteX16" fmla="*/ 1104900 w 3248025"/>
                      <a:gd name="connsiteY16" fmla="*/ 172806 h 678377"/>
                      <a:gd name="connsiteX17" fmla="*/ 1152525 w 3248025"/>
                      <a:gd name="connsiteY17" fmla="*/ 87081 h 678377"/>
                      <a:gd name="connsiteX18" fmla="*/ 1238250 w 3248025"/>
                      <a:gd name="connsiteY18" fmla="*/ 525231 h 678377"/>
                      <a:gd name="connsiteX19" fmla="*/ 1314450 w 3248025"/>
                      <a:gd name="connsiteY19" fmla="*/ 182331 h 678377"/>
                      <a:gd name="connsiteX20" fmla="*/ 1428750 w 3248025"/>
                      <a:gd name="connsiteY20" fmla="*/ 449031 h 678377"/>
                      <a:gd name="connsiteX21" fmla="*/ 1495425 w 3248025"/>
                      <a:gd name="connsiteY21" fmla="*/ 344256 h 678377"/>
                      <a:gd name="connsiteX22" fmla="*/ 1524000 w 3248025"/>
                      <a:gd name="connsiteY22" fmla="*/ 372831 h 678377"/>
                      <a:gd name="connsiteX23" fmla="*/ 1590675 w 3248025"/>
                      <a:gd name="connsiteY23" fmla="*/ 87081 h 678377"/>
                      <a:gd name="connsiteX24" fmla="*/ 1762125 w 3248025"/>
                      <a:gd name="connsiteY24" fmla="*/ 544281 h 678377"/>
                      <a:gd name="connsiteX25" fmla="*/ 1828800 w 3248025"/>
                      <a:gd name="connsiteY25" fmla="*/ 201381 h 678377"/>
                      <a:gd name="connsiteX26" fmla="*/ 1895475 w 3248025"/>
                      <a:gd name="connsiteY26" fmla="*/ 382356 h 678377"/>
                      <a:gd name="connsiteX27" fmla="*/ 2047875 w 3248025"/>
                      <a:gd name="connsiteY27" fmla="*/ 220431 h 678377"/>
                      <a:gd name="connsiteX28" fmla="*/ 2095500 w 3248025"/>
                      <a:gd name="connsiteY28" fmla="*/ 334731 h 678377"/>
                      <a:gd name="connsiteX29" fmla="*/ 2152650 w 3248025"/>
                      <a:gd name="connsiteY29" fmla="*/ 229956 h 678377"/>
                      <a:gd name="connsiteX30" fmla="*/ 2200275 w 3248025"/>
                      <a:gd name="connsiteY30" fmla="*/ 553806 h 678377"/>
                      <a:gd name="connsiteX31" fmla="*/ 2276475 w 3248025"/>
                      <a:gd name="connsiteY31" fmla="*/ 153756 h 678377"/>
                      <a:gd name="connsiteX32" fmla="*/ 2362200 w 3248025"/>
                      <a:gd name="connsiteY32" fmla="*/ 382356 h 678377"/>
                      <a:gd name="connsiteX33" fmla="*/ 2438400 w 3248025"/>
                      <a:gd name="connsiteY33" fmla="*/ 48981 h 678377"/>
                      <a:gd name="connsiteX34" fmla="*/ 2552700 w 3248025"/>
                      <a:gd name="connsiteY34" fmla="*/ 649056 h 678377"/>
                      <a:gd name="connsiteX35" fmla="*/ 2647950 w 3248025"/>
                      <a:gd name="connsiteY35" fmla="*/ 249006 h 678377"/>
                      <a:gd name="connsiteX36" fmla="*/ 2714625 w 3248025"/>
                      <a:gd name="connsiteY36" fmla="*/ 191856 h 678377"/>
                      <a:gd name="connsiteX37" fmla="*/ 2752725 w 3248025"/>
                      <a:gd name="connsiteY37" fmla="*/ 344256 h 678377"/>
                      <a:gd name="connsiteX38" fmla="*/ 2828925 w 3248025"/>
                      <a:gd name="connsiteY38" fmla="*/ 249006 h 678377"/>
                      <a:gd name="connsiteX39" fmla="*/ 2886075 w 3248025"/>
                      <a:gd name="connsiteY39" fmla="*/ 429981 h 678377"/>
                      <a:gd name="connsiteX40" fmla="*/ 2971800 w 3248025"/>
                      <a:gd name="connsiteY40" fmla="*/ 96606 h 678377"/>
                      <a:gd name="connsiteX41" fmla="*/ 3057525 w 3248025"/>
                      <a:gd name="connsiteY41" fmla="*/ 572856 h 678377"/>
                      <a:gd name="connsiteX42" fmla="*/ 3162300 w 3248025"/>
                      <a:gd name="connsiteY42" fmla="*/ 77556 h 678377"/>
                      <a:gd name="connsiteX43" fmla="*/ 3248025 w 3248025"/>
                      <a:gd name="connsiteY43" fmla="*/ 591906 h 6783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</a:cxnLst>
                    <a:rect l="l" t="t" r="r" b="b"/>
                    <a:pathLst>
                      <a:path w="3248025" h="678377">
                        <a:moveTo>
                          <a:pt x="0" y="296631"/>
                        </a:moveTo>
                        <a:cubicBezTo>
                          <a:pt x="2381" y="335524"/>
                          <a:pt x="4763" y="374418"/>
                          <a:pt x="19050" y="344256"/>
                        </a:cubicBezTo>
                        <a:cubicBezTo>
                          <a:pt x="33337" y="314094"/>
                          <a:pt x="58738" y="107719"/>
                          <a:pt x="85725" y="115656"/>
                        </a:cubicBezTo>
                        <a:cubicBezTo>
                          <a:pt x="112712" y="123593"/>
                          <a:pt x="153988" y="368069"/>
                          <a:pt x="180975" y="391881"/>
                        </a:cubicBezTo>
                        <a:cubicBezTo>
                          <a:pt x="207962" y="415693"/>
                          <a:pt x="217488" y="242656"/>
                          <a:pt x="247650" y="258531"/>
                        </a:cubicBezTo>
                        <a:cubicBezTo>
                          <a:pt x="277812" y="274406"/>
                          <a:pt x="330200" y="468081"/>
                          <a:pt x="361950" y="487131"/>
                        </a:cubicBezTo>
                        <a:cubicBezTo>
                          <a:pt x="393700" y="506181"/>
                          <a:pt x="415925" y="434744"/>
                          <a:pt x="438150" y="372831"/>
                        </a:cubicBezTo>
                        <a:cubicBezTo>
                          <a:pt x="460375" y="310918"/>
                          <a:pt x="476250" y="142643"/>
                          <a:pt x="495300" y="115656"/>
                        </a:cubicBezTo>
                        <a:cubicBezTo>
                          <a:pt x="514350" y="88669"/>
                          <a:pt x="531813" y="201381"/>
                          <a:pt x="552450" y="210906"/>
                        </a:cubicBezTo>
                        <a:cubicBezTo>
                          <a:pt x="573087" y="220431"/>
                          <a:pt x="595313" y="122006"/>
                          <a:pt x="619125" y="172806"/>
                        </a:cubicBezTo>
                        <a:cubicBezTo>
                          <a:pt x="642937" y="223606"/>
                          <a:pt x="674688" y="501419"/>
                          <a:pt x="695325" y="515706"/>
                        </a:cubicBezTo>
                        <a:cubicBezTo>
                          <a:pt x="715962" y="529993"/>
                          <a:pt x="725488" y="261706"/>
                          <a:pt x="742950" y="258531"/>
                        </a:cubicBezTo>
                        <a:cubicBezTo>
                          <a:pt x="760413" y="255356"/>
                          <a:pt x="776288" y="539519"/>
                          <a:pt x="800100" y="496656"/>
                        </a:cubicBezTo>
                        <a:cubicBezTo>
                          <a:pt x="823913" y="453794"/>
                          <a:pt x="858838" y="-28807"/>
                          <a:pt x="885825" y="1356"/>
                        </a:cubicBezTo>
                        <a:cubicBezTo>
                          <a:pt x="912813" y="31518"/>
                          <a:pt x="936625" y="655406"/>
                          <a:pt x="962025" y="677631"/>
                        </a:cubicBezTo>
                        <a:cubicBezTo>
                          <a:pt x="987425" y="699856"/>
                          <a:pt x="1014413" y="218843"/>
                          <a:pt x="1038225" y="134706"/>
                        </a:cubicBezTo>
                        <a:cubicBezTo>
                          <a:pt x="1062037" y="50569"/>
                          <a:pt x="1085850" y="180743"/>
                          <a:pt x="1104900" y="172806"/>
                        </a:cubicBezTo>
                        <a:cubicBezTo>
                          <a:pt x="1123950" y="164869"/>
                          <a:pt x="1130300" y="28344"/>
                          <a:pt x="1152525" y="87081"/>
                        </a:cubicBezTo>
                        <a:cubicBezTo>
                          <a:pt x="1174750" y="145818"/>
                          <a:pt x="1211263" y="509356"/>
                          <a:pt x="1238250" y="525231"/>
                        </a:cubicBezTo>
                        <a:cubicBezTo>
                          <a:pt x="1265238" y="541106"/>
                          <a:pt x="1282700" y="195031"/>
                          <a:pt x="1314450" y="182331"/>
                        </a:cubicBezTo>
                        <a:cubicBezTo>
                          <a:pt x="1346200" y="169631"/>
                          <a:pt x="1398588" y="422044"/>
                          <a:pt x="1428750" y="449031"/>
                        </a:cubicBezTo>
                        <a:cubicBezTo>
                          <a:pt x="1458913" y="476019"/>
                          <a:pt x="1495425" y="344256"/>
                          <a:pt x="1495425" y="344256"/>
                        </a:cubicBezTo>
                        <a:cubicBezTo>
                          <a:pt x="1511300" y="331556"/>
                          <a:pt x="1508125" y="415693"/>
                          <a:pt x="1524000" y="372831"/>
                        </a:cubicBezTo>
                        <a:cubicBezTo>
                          <a:pt x="1539875" y="329969"/>
                          <a:pt x="1550988" y="58506"/>
                          <a:pt x="1590675" y="87081"/>
                        </a:cubicBezTo>
                        <a:cubicBezTo>
                          <a:pt x="1630363" y="115656"/>
                          <a:pt x="1722437" y="525231"/>
                          <a:pt x="1762125" y="544281"/>
                        </a:cubicBezTo>
                        <a:cubicBezTo>
                          <a:pt x="1801813" y="563331"/>
                          <a:pt x="1806575" y="228368"/>
                          <a:pt x="1828800" y="201381"/>
                        </a:cubicBezTo>
                        <a:cubicBezTo>
                          <a:pt x="1851025" y="174394"/>
                          <a:pt x="1858963" y="379181"/>
                          <a:pt x="1895475" y="382356"/>
                        </a:cubicBezTo>
                        <a:cubicBezTo>
                          <a:pt x="1931987" y="385531"/>
                          <a:pt x="2014538" y="228368"/>
                          <a:pt x="2047875" y="220431"/>
                        </a:cubicBezTo>
                        <a:cubicBezTo>
                          <a:pt x="2081212" y="212494"/>
                          <a:pt x="2078038" y="333144"/>
                          <a:pt x="2095500" y="334731"/>
                        </a:cubicBezTo>
                        <a:cubicBezTo>
                          <a:pt x="2112962" y="336318"/>
                          <a:pt x="2135188" y="193444"/>
                          <a:pt x="2152650" y="229956"/>
                        </a:cubicBezTo>
                        <a:cubicBezTo>
                          <a:pt x="2170112" y="266468"/>
                          <a:pt x="2179638" y="566506"/>
                          <a:pt x="2200275" y="553806"/>
                        </a:cubicBezTo>
                        <a:cubicBezTo>
                          <a:pt x="2220912" y="541106"/>
                          <a:pt x="2249488" y="182331"/>
                          <a:pt x="2276475" y="153756"/>
                        </a:cubicBezTo>
                        <a:cubicBezTo>
                          <a:pt x="2303463" y="125181"/>
                          <a:pt x="2335212" y="399819"/>
                          <a:pt x="2362200" y="382356"/>
                        </a:cubicBezTo>
                        <a:cubicBezTo>
                          <a:pt x="2389188" y="364893"/>
                          <a:pt x="2406650" y="4531"/>
                          <a:pt x="2438400" y="48981"/>
                        </a:cubicBezTo>
                        <a:cubicBezTo>
                          <a:pt x="2470150" y="93431"/>
                          <a:pt x="2517775" y="615719"/>
                          <a:pt x="2552700" y="649056"/>
                        </a:cubicBezTo>
                        <a:cubicBezTo>
                          <a:pt x="2587625" y="682394"/>
                          <a:pt x="2620963" y="325206"/>
                          <a:pt x="2647950" y="249006"/>
                        </a:cubicBezTo>
                        <a:cubicBezTo>
                          <a:pt x="2674938" y="172806"/>
                          <a:pt x="2697163" y="175981"/>
                          <a:pt x="2714625" y="191856"/>
                        </a:cubicBezTo>
                        <a:cubicBezTo>
                          <a:pt x="2732087" y="207731"/>
                          <a:pt x="2733675" y="334731"/>
                          <a:pt x="2752725" y="344256"/>
                        </a:cubicBezTo>
                        <a:cubicBezTo>
                          <a:pt x="2771775" y="353781"/>
                          <a:pt x="2806700" y="234718"/>
                          <a:pt x="2828925" y="249006"/>
                        </a:cubicBezTo>
                        <a:cubicBezTo>
                          <a:pt x="2851150" y="263294"/>
                          <a:pt x="2862263" y="455381"/>
                          <a:pt x="2886075" y="429981"/>
                        </a:cubicBezTo>
                        <a:cubicBezTo>
                          <a:pt x="2909888" y="404581"/>
                          <a:pt x="2943225" y="72794"/>
                          <a:pt x="2971800" y="96606"/>
                        </a:cubicBezTo>
                        <a:cubicBezTo>
                          <a:pt x="3000375" y="120418"/>
                          <a:pt x="3025775" y="576031"/>
                          <a:pt x="3057525" y="572856"/>
                        </a:cubicBezTo>
                        <a:cubicBezTo>
                          <a:pt x="3089275" y="569681"/>
                          <a:pt x="3130550" y="74381"/>
                          <a:pt x="3162300" y="77556"/>
                        </a:cubicBezTo>
                        <a:cubicBezTo>
                          <a:pt x="3194050" y="80731"/>
                          <a:pt x="3221037" y="336318"/>
                          <a:pt x="3248025" y="591906"/>
                        </a:cubicBezTo>
                      </a:path>
                    </a:pathLst>
                  </a:custGeom>
                  <a:noFill/>
                  <a:ln w="19050" cap="flat" cmpd="sng" algn="ctr">
                    <a:solidFill>
                      <a:srgbClr val="70AD47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p>
                    <a:pPr algn="ctr"/>
                    <a:endParaRPr lang="zh-CN" altLang="en-US">
                      <a:solidFill>
                        <a:sysClr val="window" lastClr="FFFFFF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cxnSp>
                <p:nvCxnSpPr>
                  <p:cNvPr id="1984" name="直接箭头连接符 1983"/>
                  <p:cNvCxnSpPr/>
                  <p:nvPr/>
                </p:nvCxnSpPr>
                <p:spPr>
                  <a:xfrm flipV="1">
                    <a:off x="1569" y="2686"/>
                    <a:ext cx="1590" cy="18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triangle" w="lg" len="lg"/>
                  </a:ln>
                  <a:effectLst/>
                </p:spPr>
              </p:cxnSp>
            </p:grpSp>
            <p:grpSp>
              <p:nvGrpSpPr>
                <p:cNvPr id="1985" name="组合 1984"/>
                <p:cNvGrpSpPr/>
                <p:nvPr/>
              </p:nvGrpSpPr>
              <p:grpSpPr>
                <a:xfrm>
                  <a:off x="6771" y="464"/>
                  <a:ext cx="2766" cy="2388"/>
                  <a:chOff x="6771" y="464"/>
                  <a:chExt cx="2766" cy="2388"/>
                </a:xfrm>
              </p:grpSpPr>
              <p:cxnSp>
                <p:nvCxnSpPr>
                  <p:cNvPr id="1986" name="直接箭头连接符 1985"/>
                  <p:cNvCxnSpPr/>
                  <p:nvPr/>
                </p:nvCxnSpPr>
                <p:spPr>
                  <a:xfrm>
                    <a:off x="7456" y="2500"/>
                    <a:ext cx="669" cy="0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arrow"/>
                  </a:ln>
                  <a:effectLst/>
                </p:spPr>
              </p:cxnSp>
              <p:sp>
                <p:nvSpPr>
                  <p:cNvPr id="1987" name="文本框 1986"/>
                  <p:cNvSpPr txBox="1"/>
                  <p:nvPr/>
                </p:nvSpPr>
                <p:spPr>
                  <a:xfrm rot="16200000">
                    <a:off x="8140" y="1951"/>
                    <a:ext cx="888" cy="2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pPr>
                      <a:lnSpc>
                        <a:spcPts val="700"/>
                      </a:lnSpc>
                    </a:pPr>
                    <a:r>
                      <a:rPr lang="en-US" altLang="zh-CN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Feature</a:t>
                    </a:r>
                    <a:endPara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88" name="文本框 1987"/>
                  <p:cNvSpPr txBox="1"/>
                  <p:nvPr/>
                </p:nvSpPr>
                <p:spPr>
                  <a:xfrm>
                    <a:off x="6771" y="2568"/>
                    <a:ext cx="2767" cy="2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>
                      <a:lnSpc>
                        <a:spcPts val="700"/>
                      </a:lnSpc>
                    </a:pPr>
                    <a:r>
                      <a:rPr lang="en-US" altLang="zh-CN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Brain electrode channel</a:t>
                    </a:r>
                    <a:endParaRPr lang="zh-CN" altLang="en-US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989" name="直接箭头连接符 1988"/>
                  <p:cNvCxnSpPr/>
                  <p:nvPr/>
                </p:nvCxnSpPr>
                <p:spPr>
                  <a:xfrm flipH="1" flipV="1">
                    <a:off x="8350" y="1939"/>
                    <a:ext cx="8" cy="376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arrow"/>
                  </a:ln>
                  <a:effectLst/>
                </p:spPr>
              </p:cxnSp>
              <p:grpSp>
                <p:nvGrpSpPr>
                  <p:cNvPr id="1990" name="组合 1989"/>
                  <p:cNvGrpSpPr/>
                  <p:nvPr/>
                </p:nvGrpSpPr>
                <p:grpSpPr>
                  <a:xfrm rot="0">
                    <a:off x="7328" y="464"/>
                    <a:ext cx="852" cy="1861"/>
                    <a:chOff x="7345" y="823"/>
                    <a:chExt cx="852" cy="1861"/>
                  </a:xfrm>
                </p:grpSpPr>
                <p:sp>
                  <p:nvSpPr>
                    <p:cNvPr id="1991" name="矩形 1990"/>
                    <p:cNvSpPr/>
                    <p:nvPr/>
                  </p:nvSpPr>
                  <p:spPr>
                    <a:xfrm>
                      <a:off x="7345" y="823"/>
                      <a:ext cx="844" cy="309"/>
                    </a:xfrm>
                    <a:prstGeom prst="rect">
                      <a:avLst/>
                    </a:prstGeom>
                    <a:solidFill>
                      <a:srgbClr val="70AD47">
                        <a:lumMod val="20000"/>
                        <a:lumOff val="80000"/>
                      </a:srgbClr>
                    </a:solidFill>
                    <a:ln w="28575" cap="flat" cmpd="sng" algn="ctr">
                      <a:solidFill>
                        <a:srgbClr val="70AD47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p>
                      <a:pPr algn="ctr"/>
                      <a:endParaRPr lang="zh-CN" altLang="en-US">
                        <a:solidFill>
                          <a:sysClr val="window" lastClr="FFFFFF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p:txBody>
                </p:sp>
                <p:sp>
                  <p:nvSpPr>
                    <p:cNvPr id="1992" name="矩形 1991"/>
                    <p:cNvSpPr/>
                    <p:nvPr/>
                  </p:nvSpPr>
                  <p:spPr>
                    <a:xfrm>
                      <a:off x="7353" y="1328"/>
                      <a:ext cx="844" cy="309"/>
                    </a:xfrm>
                    <a:prstGeom prst="rect">
                      <a:avLst/>
                    </a:prstGeom>
                    <a:solidFill>
                      <a:srgbClr val="5B9BD5">
                        <a:lumMod val="20000"/>
                        <a:lumOff val="80000"/>
                      </a:srgbClr>
                    </a:solidFill>
                    <a:ln w="28575" cap="flat" cmpd="sng" algn="ctr">
                      <a:solidFill>
                        <a:srgbClr val="5B9BD5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p>
                      <a:pPr algn="ctr"/>
                      <a:endParaRPr lang="zh-CN" altLang="en-US">
                        <a:solidFill>
                          <a:sysClr val="window" lastClr="FFFFFF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p:txBody>
                </p:sp>
                <p:sp>
                  <p:nvSpPr>
                    <p:cNvPr id="1993" name="矩形 1992"/>
                    <p:cNvSpPr/>
                    <p:nvPr/>
                  </p:nvSpPr>
                  <p:spPr>
                    <a:xfrm>
                      <a:off x="7353" y="1853"/>
                      <a:ext cx="844" cy="309"/>
                    </a:xfrm>
                    <a:prstGeom prst="rect">
                      <a:avLst/>
                    </a:prstGeom>
                    <a:solidFill>
                      <a:srgbClr val="FFC000">
                        <a:lumMod val="20000"/>
                        <a:lumOff val="80000"/>
                      </a:srgbClr>
                    </a:solidFill>
                    <a:ln w="28575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p>
                      <a:pPr algn="ctr"/>
                      <a:endParaRPr lang="zh-CN" altLang="en-US">
                        <a:solidFill>
                          <a:sysClr val="window" lastClr="FFFFFF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p:txBody>
                </p:sp>
                <p:sp>
                  <p:nvSpPr>
                    <p:cNvPr id="1994" name="矩形 1993"/>
                    <p:cNvSpPr/>
                    <p:nvPr/>
                  </p:nvSpPr>
                  <p:spPr>
                    <a:xfrm>
                      <a:off x="7353" y="2376"/>
                      <a:ext cx="844" cy="309"/>
                    </a:xfrm>
                    <a:prstGeom prst="rect">
                      <a:avLst/>
                    </a:prstGeom>
                    <a:solidFill>
                      <a:srgbClr val="ED7D31">
                        <a:lumMod val="20000"/>
                        <a:lumOff val="80000"/>
                      </a:srgbClr>
                    </a:solidFill>
                    <a:ln w="28575" cap="flat" cmpd="sng" algn="ctr">
                      <a:solidFill>
                        <a:srgbClr val="ED7D31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p>
                      <a:pPr algn="ctr"/>
                      <a:endParaRPr lang="zh-CN" altLang="en-US">
                        <a:solidFill>
                          <a:sysClr val="window" lastClr="FFFFFF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p:txBody>
                </p:sp>
              </p:grpSp>
            </p:grpSp>
            <p:sp>
              <p:nvSpPr>
                <p:cNvPr id="1995" name="文本框 1994"/>
                <p:cNvSpPr txBox="1"/>
                <p:nvPr/>
              </p:nvSpPr>
              <p:spPr>
                <a:xfrm>
                  <a:off x="-252" y="2433"/>
                  <a:ext cx="3894" cy="4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>
                    <a:lnSpc>
                      <a:spcPts val="1400"/>
                    </a:lnSpc>
                  </a:pPr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Multi-wave </a:t>
                  </a:r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EEG data</a:t>
                  </a:r>
                  <a:endParaRPr lang="en-US" altLang="zh-C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6" name="文本框 1995"/>
                <p:cNvSpPr txBox="1"/>
                <p:nvPr/>
              </p:nvSpPr>
              <p:spPr>
                <a:xfrm>
                  <a:off x="288" y="2853"/>
                  <a:ext cx="5563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a. </a:t>
                  </a: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Multi-wave </a:t>
                  </a:r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Feature Extraction </a:t>
                  </a:r>
                  <a:endPara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7" name="文本框 1996"/>
                <p:cNvSpPr txBox="1"/>
                <p:nvPr/>
              </p:nvSpPr>
              <p:spPr>
                <a:xfrm>
                  <a:off x="9217" y="2806"/>
                  <a:ext cx="8104" cy="5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l"/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b. Multi-wave EEG Data Augmentation </a:t>
                  </a:r>
                  <a:endParaRPr lang="en-US" altLang="zh-CN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8" name="矩形: 圆角 262"/>
                <p:cNvSpPr/>
                <p:nvPr/>
              </p:nvSpPr>
              <p:spPr>
                <a:xfrm>
                  <a:off x="4058" y="827"/>
                  <a:ext cx="2301" cy="1210"/>
                </a:xfrm>
                <a:prstGeom prst="roundRect">
                  <a:avLst/>
                </a:prstGeom>
                <a:solidFill>
                  <a:srgbClr val="44546A">
                    <a:lumMod val="20000"/>
                    <a:lumOff val="80000"/>
                  </a:srgbClr>
                </a:solidFill>
                <a:ln w="19050" cap="flat" cmpd="sng" algn="ctr">
                  <a:solidFill>
                    <a:srgbClr val="44546A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:endParaRPr lang="en-US" altLang="zh-CN" sz="1400" b="1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999" name="直接连接符 1998"/>
                <p:cNvCxnSpPr/>
                <p:nvPr/>
              </p:nvCxnSpPr>
              <p:spPr>
                <a:xfrm flipV="1">
                  <a:off x="10245" y="8312"/>
                  <a:ext cx="410" cy="9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000" name="直接连接符 1999"/>
                <p:cNvCxnSpPr/>
                <p:nvPr/>
              </p:nvCxnSpPr>
              <p:spPr>
                <a:xfrm flipV="1">
                  <a:off x="10266" y="8762"/>
                  <a:ext cx="412" cy="1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001" name="直接箭头连接符 2000"/>
                <p:cNvCxnSpPr/>
                <p:nvPr/>
              </p:nvCxnSpPr>
              <p:spPr>
                <a:xfrm flipH="1">
                  <a:off x="12231" y="7358"/>
                  <a:ext cx="848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  <a:tailEnd type="triangle" w="med" len="med"/>
                </a:ln>
                <a:effectLst/>
              </p:spPr>
            </p:cxnSp>
            <p:cxnSp>
              <p:nvCxnSpPr>
                <p:cNvPr id="2002" name="直接箭头连接符 2001"/>
                <p:cNvCxnSpPr>
                  <a:stCxn id="2116" idx="0"/>
                </p:cNvCxnSpPr>
                <p:nvPr/>
              </p:nvCxnSpPr>
              <p:spPr>
                <a:xfrm>
                  <a:off x="12154" y="6468"/>
                  <a:ext cx="519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  <a:tailEnd type="triangle" w="med" len="med"/>
                </a:ln>
                <a:effectLst/>
              </p:spPr>
            </p:cxnSp>
            <p:cxnSp>
              <p:nvCxnSpPr>
                <p:cNvPr id="2003" name="直接箭头连接符 2002"/>
                <p:cNvCxnSpPr>
                  <a:stCxn id="2114" idx="0"/>
                </p:cNvCxnSpPr>
                <p:nvPr/>
              </p:nvCxnSpPr>
              <p:spPr>
                <a:xfrm flipV="1">
                  <a:off x="14492" y="7810"/>
                  <a:ext cx="387" cy="8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  <a:tailEnd type="triangle" w="med" len="med"/>
                </a:ln>
                <a:effectLst/>
              </p:spPr>
            </p:cxnSp>
            <p:cxnSp>
              <p:nvCxnSpPr>
                <p:cNvPr id="2004" name="直接箭头连接符 2003"/>
                <p:cNvCxnSpPr/>
                <p:nvPr/>
              </p:nvCxnSpPr>
              <p:spPr>
                <a:xfrm flipV="1">
                  <a:off x="14587" y="6702"/>
                  <a:ext cx="393" cy="3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  <a:tailEnd type="triangle" w="med" len="med"/>
                </a:ln>
                <a:effectLst/>
              </p:spPr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05" name="文本框 2004"/>
                    <p:cNvSpPr txBox="1"/>
                    <p:nvPr>
                      <p:custDataLst>
                        <p:tags r:id="rId2"/>
                      </p:custDataLst>
                    </p:nvPr>
                  </p:nvSpPr>
                  <p:spPr>
                    <a:xfrm>
                      <a:off x="56" y="4412"/>
                      <a:ext cx="513" cy="36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trlPr>
                                  <a:rPr lang="en-US" altLang="zh-CN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dirty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1200" b="0" i="1" dirty="0" smtClean="0">
                                        <a:latin typeface="Cambria Math" panose="02040503050406030204" pitchFamily="18" charset="0"/>
                                      </a:rPr>
                                      <m:t>𝐺𝐶𝑁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CN" sz="1200" b="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altLang="zh-CN" sz="1200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2005" name="文本框 200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3"/>
                      </p:custDataLst>
                    </p:nvPr>
                  </p:nvSpPr>
                  <p:spPr>
                    <a:xfrm>
                      <a:off x="56" y="4412"/>
                      <a:ext cx="513" cy="367"/>
                    </a:xfrm>
                    <a:prstGeom prst="rect">
                      <a:avLst/>
                    </a:prstGeom>
                    <a:blipFill rotWithShape="1">
                      <a:blip r:embed="rId4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006" name="组合 2005"/>
                <p:cNvGrpSpPr/>
                <p:nvPr/>
              </p:nvGrpSpPr>
              <p:grpSpPr>
                <a:xfrm rot="16200000">
                  <a:off x="7882" y="3057"/>
                  <a:ext cx="327" cy="1643"/>
                  <a:chOff x="9773" y="3766"/>
                  <a:chExt cx="318" cy="1538"/>
                </a:xfrm>
              </p:grpSpPr>
              <p:sp>
                <p:nvSpPr>
                  <p:cNvPr id="2007" name="矩形 2006"/>
                  <p:cNvSpPr/>
                  <p:nvPr>
                    <p:custDataLst>
                      <p:tags r:id="rId5"/>
                    </p:custDataLst>
                  </p:nvPr>
                </p:nvSpPr>
                <p:spPr>
                  <a:xfrm rot="5400000">
                    <a:off x="9163" y="4376"/>
                    <a:ext cx="1539" cy="318"/>
                  </a:xfrm>
                  <a:prstGeom prst="rect">
                    <a:avLst/>
                  </a:prstGeom>
                  <a:solidFill>
                    <a:srgbClr val="E7E6E6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p>
                    <a:pPr algn="ctr"/>
                    <a:endParaRPr lang="zh-CN" altLang="en-US">
                      <a:solidFill>
                        <a:sysClr val="window" lastClr="FFFFFF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grpSp>
                <p:nvGrpSpPr>
                  <p:cNvPr id="2008" name="组合 2007"/>
                  <p:cNvGrpSpPr/>
                  <p:nvPr/>
                </p:nvGrpSpPr>
                <p:grpSpPr>
                  <a:xfrm rot="0">
                    <a:off x="9821" y="3824"/>
                    <a:ext cx="218" cy="1216"/>
                    <a:chOff x="15225" y="2844"/>
                    <a:chExt cx="198" cy="1102"/>
                  </a:xfrm>
                </p:grpSpPr>
                <p:sp>
                  <p:nvSpPr>
                    <p:cNvPr id="2009" name="矩形 2008"/>
                    <p:cNvSpPr>
                      <a:spLocks noChangeAspect="1"/>
                    </p:cNvSpPr>
                    <p:nvPr>
                      <p:custDataLst>
                        <p:tags r:id="rId6"/>
                      </p:custDataLst>
                    </p:nvPr>
                  </p:nvSpPr>
                  <p:spPr>
                    <a:xfrm rot="16200000">
                      <a:off x="15231" y="3018"/>
                      <a:ext cx="187" cy="199"/>
                    </a:xfrm>
                    <a:prstGeom prst="rect">
                      <a:avLst/>
                    </a:prstGeom>
                    <a:solidFill>
                      <a:srgbClr val="E7E6E6"/>
                    </a:solidFill>
                    <a:ln w="190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p>
                      <a:pPr algn="ctr"/>
                      <a:endParaRPr lang="zh-CN" altLang="en-US" sz="1740">
                        <a:solidFill>
                          <a:sysClr val="window" lastClr="FFFFFF"/>
                        </a:solidFill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10" name="矩形 2009"/>
                    <p:cNvSpPr>
                      <a:spLocks noChangeAspect="1"/>
                    </p:cNvSpPr>
                    <p:nvPr>
                      <p:custDataLst>
                        <p:tags r:id="rId7"/>
                      </p:custDataLst>
                    </p:nvPr>
                  </p:nvSpPr>
                  <p:spPr>
                    <a:xfrm rot="16200000">
                      <a:off x="15231" y="3574"/>
                      <a:ext cx="187" cy="199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190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p>
                      <a:pPr algn="ctr"/>
                      <a:endParaRPr lang="zh-CN" altLang="en-US" sz="1740">
                        <a:solidFill>
                          <a:sysClr val="window" lastClr="FFFFFF"/>
                        </a:solidFill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11" name="矩形 2010"/>
                    <p:cNvSpPr>
                      <a:spLocks noChangeAspect="1"/>
                    </p:cNvSpPr>
                    <p:nvPr>
                      <p:custDataLst>
                        <p:tags r:id="rId8"/>
                      </p:custDataLst>
                    </p:nvPr>
                  </p:nvSpPr>
                  <p:spPr>
                    <a:xfrm rot="16200000">
                      <a:off x="15231" y="3208"/>
                      <a:ext cx="187" cy="199"/>
                    </a:xfrm>
                    <a:prstGeom prst="rect">
                      <a:avLst/>
                    </a:prstGeom>
                    <a:solidFill>
                      <a:srgbClr val="E7E6E6"/>
                    </a:solidFill>
                    <a:ln w="190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p>
                      <a:pPr algn="ctr"/>
                      <a:endParaRPr lang="zh-CN" altLang="en-US" sz="1740">
                        <a:solidFill>
                          <a:sysClr val="window" lastClr="FFFFFF"/>
                        </a:solidFill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12" name="矩形 2011"/>
                    <p:cNvSpPr>
                      <a:spLocks noChangeAspect="1"/>
                    </p:cNvSpPr>
                    <p:nvPr>
                      <p:custDataLst>
                        <p:tags r:id="rId9"/>
                      </p:custDataLst>
                    </p:nvPr>
                  </p:nvSpPr>
                  <p:spPr>
                    <a:xfrm rot="16200000">
                      <a:off x="15231" y="2838"/>
                      <a:ext cx="187" cy="199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190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p>
                      <a:pPr algn="ctr"/>
                      <a:endParaRPr lang="zh-CN" altLang="en-US" sz="1740">
                        <a:solidFill>
                          <a:sysClr val="window" lastClr="FFFFFF"/>
                        </a:solidFill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13" name="矩形 2012"/>
                    <p:cNvSpPr>
                      <a:spLocks noChangeAspect="1"/>
                    </p:cNvSpPr>
                    <p:nvPr>
                      <p:custDataLst>
                        <p:tags r:id="rId10"/>
                      </p:custDataLst>
                    </p:nvPr>
                  </p:nvSpPr>
                  <p:spPr>
                    <a:xfrm rot="16200000">
                      <a:off x="15231" y="3399"/>
                      <a:ext cx="187" cy="199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190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p>
                      <a:pPr algn="ctr"/>
                      <a:endParaRPr lang="zh-CN" altLang="en-US" sz="1740">
                        <a:solidFill>
                          <a:sysClr val="window" lastClr="FFFFFF"/>
                        </a:solidFill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14" name="矩形 2013"/>
                    <p:cNvSpPr>
                      <a:spLocks noChangeAspect="1"/>
                    </p:cNvSpPr>
                    <p:nvPr>
                      <p:custDataLst>
                        <p:tags r:id="rId11"/>
                      </p:custDataLst>
                    </p:nvPr>
                  </p:nvSpPr>
                  <p:spPr>
                    <a:xfrm rot="16200000">
                      <a:off x="15231" y="3754"/>
                      <a:ext cx="187" cy="199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190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p>
                      <a:pPr algn="ctr"/>
                      <a:endParaRPr lang="zh-CN" altLang="en-US" sz="1740">
                        <a:solidFill>
                          <a:sysClr val="window" lastClr="FFFFFF"/>
                        </a:solidFill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015" name="矩形 2014"/>
                  <p:cNvSpPr>
                    <a:spLocks noChangeAspect="1"/>
                  </p:cNvSpPr>
                  <p:nvPr>
                    <p:custDataLst>
                      <p:tags r:id="rId12"/>
                    </p:custDataLst>
                  </p:nvPr>
                </p:nvSpPr>
                <p:spPr>
                  <a:xfrm rot="16200000">
                    <a:off x="9828" y="5038"/>
                    <a:ext cx="206" cy="219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p>
                    <a:pPr algn="ctr"/>
                    <a:endParaRPr lang="zh-CN" altLang="en-US" sz="1740">
                      <a:solidFill>
                        <a:sysClr val="window" lastClr="FFFFFF"/>
                      </a:solidFill>
                      <a:latin typeface="Times New Roman" panose="02020603050405020304" pitchFamily="18" charset="0"/>
                      <a:ea typeface="等线" panose="02010600030101010101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16" name="文本框 2015"/>
                    <p:cNvSpPr txBox="1"/>
                    <p:nvPr>
                      <p:custDataLst>
                        <p:tags r:id="rId13"/>
                      </p:custDataLst>
                    </p:nvPr>
                  </p:nvSpPr>
                  <p:spPr>
                    <a:xfrm>
                      <a:off x="6476" y="3635"/>
                      <a:ext cx="520" cy="37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no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trlPr>
                                  <a:rPr lang="en-US" altLang="zh-CN" sz="12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sz="1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dirty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1200" b="0" i="1" dirty="0" smtClean="0">
                                        <a:latin typeface="Cambria Math" panose="02040503050406030204" pitchFamily="18" charset="0"/>
                                      </a:rPr>
                                      <m:t>𝑀𝐿𝑃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altLang="zh-CN" sz="1200" b="0" i="1" dirty="0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altLang="zh-CN" sz="1200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2016" name="文本框 20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14"/>
                      </p:custDataLst>
                    </p:nvPr>
                  </p:nvSpPr>
                  <p:spPr>
                    <a:xfrm>
                      <a:off x="6476" y="3635"/>
                      <a:ext cx="520" cy="379"/>
                    </a:xfrm>
                    <a:prstGeom prst="rect">
                      <a:avLst/>
                    </a:prstGeom>
                    <a:blipFill rotWithShape="1">
                      <a:blip r:embed="rId15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017" name="矩形: 圆角 105"/>
                <p:cNvSpPr/>
                <p:nvPr/>
              </p:nvSpPr>
              <p:spPr>
                <a:xfrm>
                  <a:off x="12995" y="4233"/>
                  <a:ext cx="1990" cy="751"/>
                </a:xfrm>
                <a:prstGeom prst="roundRect">
                  <a:avLst/>
                </a:prstGeom>
                <a:solidFill>
                  <a:srgbClr val="A5A5A5">
                    <a:lumMod val="20000"/>
                    <a:lumOff val="80000"/>
                  </a:srgbClr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:r>
                    <a:rPr lang="en-US" altLang="zh-CN" sz="1400" b="1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ea typeface="等线" panose="02010600030101010101" charset="-122"/>
                      <a:cs typeface="Times New Roman" panose="02020603050405020304" pitchFamily="18" charset="0"/>
                    </a:rPr>
                    <a:t>MFF</a:t>
                  </a:r>
                  <a:endParaRPr lang="zh-CN" altLang="en-US" sz="1400" b="1" dirty="0">
                    <a:solidFill>
                      <a:sysClr val="windowText" lastClr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18" name="矩形: 圆角 105"/>
                <p:cNvSpPr/>
                <p:nvPr/>
              </p:nvSpPr>
              <p:spPr>
                <a:xfrm>
                  <a:off x="3189" y="4285"/>
                  <a:ext cx="1990" cy="751"/>
                </a:xfrm>
                <a:prstGeom prst="roundRect">
                  <a:avLst/>
                </a:prstGeom>
                <a:solidFill>
                  <a:srgbClr val="A5A5A5">
                    <a:lumMod val="20000"/>
                    <a:lumOff val="80000"/>
                  </a:srgbClr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:r>
                    <a:rPr lang="en-US" altLang="zh-CN" sz="1400" b="1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ea typeface="等线" panose="02010600030101010101" charset="-122"/>
                      <a:cs typeface="Times New Roman" panose="02020603050405020304" pitchFamily="18" charset="0"/>
                    </a:rPr>
                    <a:t>AGL</a:t>
                  </a:r>
                  <a:endParaRPr lang="zh-CN" altLang="en-US" sz="1400" b="1" dirty="0">
                    <a:solidFill>
                      <a:sysClr val="windowText" lastClr="000000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19" name="文本框 2018"/>
                <p:cNvSpPr txBox="1"/>
                <p:nvPr/>
              </p:nvSpPr>
              <p:spPr>
                <a:xfrm>
                  <a:off x="403" y="10080"/>
                  <a:ext cx="10339" cy="5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/>
                  <a:r>
                    <a:rPr lang="en-US" altLang="zh-CN" sz="1600" b="1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c. Multi-scale Adaptive Graph Learning </a:t>
                  </a:r>
                  <a:endParaRPr lang="zh-CN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020" name="矩形: 圆角 212"/>
                    <p:cNvSpPr/>
                    <p:nvPr/>
                  </p:nvSpPr>
                  <p:spPr>
                    <a:xfrm>
                      <a:off x="9187" y="3715"/>
                      <a:ext cx="1235" cy="347"/>
                    </a:xfrm>
                    <a:prstGeom prst="roundRect">
                      <a:avLst/>
                    </a:prstGeom>
                    <a:solidFill>
                      <a:srgbClr val="5B9BD5">
                        <a:lumMod val="20000"/>
                        <a:lumOff val="80000"/>
                      </a:srgbClr>
                    </a:solidFill>
                    <a:ln w="6350" cap="flat" cmpd="sng" algn="ctr">
                      <a:solidFill>
                        <a:srgbClr val="4472C4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1600" b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</m:e>
                            </m:d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p:txBody>
                </p:sp>
              </mc:Choice>
              <mc:Fallback>
                <p:sp>
                  <p:nvSpPr>
                    <p:cNvPr id="2020" name="矩形: 圆角 2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87" y="3715"/>
                      <a:ext cx="1235" cy="347"/>
                    </a:xfrm>
                    <a:prstGeom prst="roundRect">
                      <a:avLst/>
                    </a:prstGeom>
                    <a:blipFill rotWithShape="1">
                      <a:blip r:embed="rId16"/>
                    </a:blipFill>
                    <a:ln w="6350" cap="flat" cmpd="sng" algn="ctr">
                      <a:solidFill>
                        <a:srgbClr val="4472C4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021" name="组合 2020"/>
                <p:cNvGrpSpPr/>
                <p:nvPr/>
              </p:nvGrpSpPr>
              <p:grpSpPr>
                <a:xfrm rot="16200000">
                  <a:off x="1439" y="3834"/>
                  <a:ext cx="327" cy="1643"/>
                  <a:chOff x="9773" y="3766"/>
                  <a:chExt cx="318" cy="1538"/>
                </a:xfrm>
              </p:grpSpPr>
              <p:sp>
                <p:nvSpPr>
                  <p:cNvPr id="2022" name="矩形 2021"/>
                  <p:cNvSpPr/>
                  <p:nvPr>
                    <p:custDataLst>
                      <p:tags r:id="rId17"/>
                    </p:custDataLst>
                  </p:nvPr>
                </p:nvSpPr>
                <p:spPr>
                  <a:xfrm rot="5400000">
                    <a:off x="9163" y="4376"/>
                    <a:ext cx="1539" cy="318"/>
                  </a:xfrm>
                  <a:prstGeom prst="rect">
                    <a:avLst/>
                  </a:prstGeom>
                  <a:solidFill>
                    <a:srgbClr val="E7E6E6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p>
                    <a:pPr algn="ctr"/>
                    <a:endParaRPr lang="zh-CN" altLang="en-US">
                      <a:solidFill>
                        <a:sysClr val="window" lastClr="FFFFFF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grpSp>
                <p:nvGrpSpPr>
                  <p:cNvPr id="2023" name="组合 2022"/>
                  <p:cNvGrpSpPr/>
                  <p:nvPr/>
                </p:nvGrpSpPr>
                <p:grpSpPr>
                  <a:xfrm rot="0">
                    <a:off x="9821" y="3824"/>
                    <a:ext cx="218" cy="1216"/>
                    <a:chOff x="15225" y="2844"/>
                    <a:chExt cx="198" cy="1102"/>
                  </a:xfrm>
                </p:grpSpPr>
                <p:sp>
                  <p:nvSpPr>
                    <p:cNvPr id="2024" name="矩形 2023"/>
                    <p:cNvSpPr>
                      <a:spLocks noChangeAspect="1"/>
                    </p:cNvSpPr>
                    <p:nvPr>
                      <p:custDataLst>
                        <p:tags r:id="rId18"/>
                      </p:custDataLst>
                    </p:nvPr>
                  </p:nvSpPr>
                  <p:spPr>
                    <a:xfrm rot="16200000">
                      <a:off x="15231" y="3018"/>
                      <a:ext cx="187" cy="199"/>
                    </a:xfrm>
                    <a:prstGeom prst="rect">
                      <a:avLst/>
                    </a:prstGeom>
                    <a:solidFill>
                      <a:srgbClr val="E7E6E6"/>
                    </a:solidFill>
                    <a:ln w="190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p>
                      <a:pPr algn="ctr"/>
                      <a:endParaRPr lang="zh-CN" altLang="en-US" sz="1740">
                        <a:solidFill>
                          <a:sysClr val="window" lastClr="FFFFFF"/>
                        </a:solidFill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25" name="矩形 2024"/>
                    <p:cNvSpPr>
                      <a:spLocks noChangeAspect="1"/>
                    </p:cNvSpPr>
                    <p:nvPr>
                      <p:custDataLst>
                        <p:tags r:id="rId19"/>
                      </p:custDataLst>
                    </p:nvPr>
                  </p:nvSpPr>
                  <p:spPr>
                    <a:xfrm rot="16200000">
                      <a:off x="15231" y="3574"/>
                      <a:ext cx="187" cy="199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190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p>
                      <a:pPr algn="ctr"/>
                      <a:endParaRPr lang="zh-CN" altLang="en-US" sz="1740">
                        <a:solidFill>
                          <a:sysClr val="window" lastClr="FFFFFF"/>
                        </a:solidFill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26" name="矩形 2025"/>
                    <p:cNvSpPr>
                      <a:spLocks noChangeAspect="1"/>
                    </p:cNvSpPr>
                    <p:nvPr>
                      <p:custDataLst>
                        <p:tags r:id="rId20"/>
                      </p:custDataLst>
                    </p:nvPr>
                  </p:nvSpPr>
                  <p:spPr>
                    <a:xfrm rot="16200000">
                      <a:off x="15231" y="3208"/>
                      <a:ext cx="187" cy="199"/>
                    </a:xfrm>
                    <a:prstGeom prst="rect">
                      <a:avLst/>
                    </a:prstGeom>
                    <a:solidFill>
                      <a:srgbClr val="E7E6E6"/>
                    </a:solidFill>
                    <a:ln w="190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p>
                      <a:pPr algn="ctr"/>
                      <a:endParaRPr lang="zh-CN" altLang="en-US" sz="1740">
                        <a:solidFill>
                          <a:sysClr val="window" lastClr="FFFFFF"/>
                        </a:solidFill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27" name="矩形 2026"/>
                    <p:cNvSpPr>
                      <a:spLocks noChangeAspect="1"/>
                    </p:cNvSpPr>
                    <p:nvPr>
                      <p:custDataLst>
                        <p:tags r:id="rId21"/>
                      </p:custDataLst>
                    </p:nvPr>
                  </p:nvSpPr>
                  <p:spPr>
                    <a:xfrm rot="16200000">
                      <a:off x="15231" y="2838"/>
                      <a:ext cx="187" cy="199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190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p>
                      <a:pPr algn="ctr"/>
                      <a:endParaRPr lang="zh-CN" altLang="en-US" sz="1740">
                        <a:solidFill>
                          <a:sysClr val="window" lastClr="FFFFFF"/>
                        </a:solidFill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28" name="矩形 2027"/>
                    <p:cNvSpPr>
                      <a:spLocks noChangeAspect="1"/>
                    </p:cNvSpPr>
                    <p:nvPr>
                      <p:custDataLst>
                        <p:tags r:id="rId22"/>
                      </p:custDataLst>
                    </p:nvPr>
                  </p:nvSpPr>
                  <p:spPr>
                    <a:xfrm rot="16200000">
                      <a:off x="15231" y="3399"/>
                      <a:ext cx="187" cy="199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190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p>
                      <a:pPr algn="ctr"/>
                      <a:endParaRPr lang="zh-CN" altLang="en-US" sz="1740">
                        <a:solidFill>
                          <a:sysClr val="window" lastClr="FFFFFF"/>
                        </a:solidFill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29" name="矩形 2028"/>
                    <p:cNvSpPr>
                      <a:spLocks noChangeAspect="1"/>
                    </p:cNvSpPr>
                    <p:nvPr>
                      <p:custDataLst>
                        <p:tags r:id="rId23"/>
                      </p:custDataLst>
                    </p:nvPr>
                  </p:nvSpPr>
                  <p:spPr>
                    <a:xfrm rot="16200000">
                      <a:off x="15231" y="3754"/>
                      <a:ext cx="187" cy="199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190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p>
                      <a:pPr algn="ctr"/>
                      <a:endParaRPr lang="zh-CN" altLang="en-US" sz="1740">
                        <a:solidFill>
                          <a:sysClr val="window" lastClr="FFFFFF"/>
                        </a:solidFill>
                        <a:latin typeface="Times New Roman" panose="02020603050405020304" pitchFamily="18" charset="0"/>
                        <a:ea typeface="等线" panose="02010600030101010101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2030" name="矩形 2029"/>
                  <p:cNvSpPr>
                    <a:spLocks noChangeAspect="1"/>
                  </p:cNvSpPr>
                  <p:nvPr>
                    <p:custDataLst>
                      <p:tags r:id="rId24"/>
                    </p:custDataLst>
                  </p:nvPr>
                </p:nvSpPr>
                <p:spPr>
                  <a:xfrm rot="16200000">
                    <a:off x="9828" y="5038"/>
                    <a:ext cx="206" cy="219"/>
                  </a:xfrm>
                  <a:prstGeom prst="rect">
                    <a:avLst/>
                  </a:prstGeom>
                  <a:solidFill>
                    <a:sysClr val="window" lastClr="FFFFFF"/>
                  </a:solidFill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p>
                    <a:pPr algn="ctr"/>
                    <a:endParaRPr lang="zh-CN" altLang="en-US" sz="1740">
                      <a:solidFill>
                        <a:sysClr val="window" lastClr="FFFFFF"/>
                      </a:solidFill>
                      <a:latin typeface="Times New Roman" panose="02020603050405020304" pitchFamily="18" charset="0"/>
                      <a:ea typeface="等线" panose="02010600030101010101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2031" name="直接箭头连接符 2030"/>
                <p:cNvCxnSpPr/>
                <p:nvPr/>
              </p:nvCxnSpPr>
              <p:spPr>
                <a:xfrm flipH="1">
                  <a:off x="9541" y="7737"/>
                  <a:ext cx="520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  <a:tailEnd type="triangle" w="med" len="med"/>
                </a:ln>
                <a:effectLst/>
              </p:spPr>
            </p:cxnSp>
            <p:grpSp>
              <p:nvGrpSpPr>
                <p:cNvPr id="2032" name="组合 2031"/>
                <p:cNvGrpSpPr/>
                <p:nvPr/>
              </p:nvGrpSpPr>
              <p:grpSpPr>
                <a:xfrm rot="0">
                  <a:off x="12603" y="7089"/>
                  <a:ext cx="1428" cy="823"/>
                  <a:chOff x="13495" y="8980"/>
                  <a:chExt cx="1960" cy="1128"/>
                </a:xfrm>
              </p:grpSpPr>
              <p:grpSp>
                <p:nvGrpSpPr>
                  <p:cNvPr id="2033" name="组合 2032"/>
                  <p:cNvGrpSpPr/>
                  <p:nvPr/>
                </p:nvGrpSpPr>
                <p:grpSpPr>
                  <a:xfrm>
                    <a:off x="13887" y="8980"/>
                    <a:ext cx="1568" cy="670"/>
                    <a:chOff x="13887" y="8980"/>
                    <a:chExt cx="1568" cy="670"/>
                  </a:xfrm>
                </p:grpSpPr>
                <p:sp>
                  <p:nvSpPr>
                    <p:cNvPr id="2034" name="矩形 2033"/>
                    <p:cNvSpPr/>
                    <p:nvPr/>
                  </p:nvSpPr>
                  <p:spPr>
                    <a:xfrm>
                      <a:off x="13887" y="8980"/>
                      <a:ext cx="1122" cy="468"/>
                    </a:xfrm>
                    <a:prstGeom prst="rect">
                      <a:avLst/>
                    </a:prstGeom>
                    <a:solidFill>
                      <a:srgbClr val="70AD47">
                        <a:lumMod val="20000"/>
                        <a:lumOff val="80000"/>
                      </a:srgbClr>
                    </a:solidFill>
                    <a:ln w="44450" cap="flat" cmpd="sng" algn="ctr">
                      <a:solidFill>
                        <a:srgbClr val="70AD47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isometricRightUp"/>
                      <a:lightRig rig="threePt" dir="t"/>
                    </a:scene3d>
                  </p:spPr>
                  <p:txBody>
                    <a:bodyPr rtlCol="0" anchor="ctr"/>
                    <a:p>
                      <a:pPr algn="ctr"/>
                      <a:endParaRPr lang="zh-CN" altLang="en-US">
                        <a:solidFill>
                          <a:sysClr val="window" lastClr="FFFFFF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p:txBody>
                </p:sp>
                <p:sp>
                  <p:nvSpPr>
                    <p:cNvPr id="2035" name="矩形 2034"/>
                    <p:cNvSpPr/>
                    <p:nvPr/>
                  </p:nvSpPr>
                  <p:spPr>
                    <a:xfrm>
                      <a:off x="14033" y="9032"/>
                      <a:ext cx="1122" cy="471"/>
                    </a:xfrm>
                    <a:prstGeom prst="rect">
                      <a:avLst/>
                    </a:prstGeom>
                    <a:solidFill>
                      <a:srgbClr val="70AD47">
                        <a:lumMod val="40000"/>
                        <a:lumOff val="60000"/>
                      </a:srgbClr>
                    </a:solidFill>
                    <a:ln w="44450" cap="flat" cmpd="sng" algn="ctr">
                      <a:solidFill>
                        <a:srgbClr val="70AD47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isometricRightUp"/>
                      <a:lightRig rig="threePt" dir="t"/>
                    </a:scene3d>
                  </p:spPr>
                  <p:txBody>
                    <a:bodyPr rtlCol="0" anchor="ctr"/>
                    <a:p>
                      <a:pPr algn="ctr"/>
                      <a:endParaRPr lang="zh-CN" altLang="en-US">
                        <a:solidFill>
                          <a:sysClr val="window" lastClr="FFFFFF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p:txBody>
                </p:sp>
                <p:sp>
                  <p:nvSpPr>
                    <p:cNvPr id="2036" name="矩形 2035"/>
                    <p:cNvSpPr/>
                    <p:nvPr/>
                  </p:nvSpPr>
                  <p:spPr>
                    <a:xfrm>
                      <a:off x="14186" y="9098"/>
                      <a:ext cx="1122" cy="471"/>
                    </a:xfrm>
                    <a:prstGeom prst="rect">
                      <a:avLst/>
                    </a:prstGeom>
                    <a:solidFill>
                      <a:srgbClr val="70AD47">
                        <a:lumMod val="60000"/>
                        <a:lumOff val="40000"/>
                      </a:srgbClr>
                    </a:solidFill>
                    <a:ln w="44450" cap="flat" cmpd="sng" algn="ctr">
                      <a:solidFill>
                        <a:srgbClr val="70AD47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isometricRightUp"/>
                      <a:lightRig rig="threePt" dir="t"/>
                    </a:scene3d>
                  </p:spPr>
                  <p:txBody>
                    <a:bodyPr rtlCol="0" anchor="ctr"/>
                    <a:p>
                      <a:pPr algn="ctr"/>
                      <a:endParaRPr lang="zh-CN" altLang="en-US">
                        <a:solidFill>
                          <a:sysClr val="window" lastClr="FFFFFF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p:txBody>
                </p:sp>
                <p:sp>
                  <p:nvSpPr>
                    <p:cNvPr id="2037" name="矩形 2036"/>
                    <p:cNvSpPr/>
                    <p:nvPr/>
                  </p:nvSpPr>
                  <p:spPr>
                    <a:xfrm>
                      <a:off x="14333" y="9180"/>
                      <a:ext cx="1122" cy="471"/>
                    </a:xfrm>
                    <a:prstGeom prst="rect">
                      <a:avLst/>
                    </a:prstGeom>
                    <a:solidFill>
                      <a:srgbClr val="70AD47">
                        <a:lumMod val="75000"/>
                      </a:srgbClr>
                    </a:solidFill>
                    <a:ln w="44450" cap="flat" cmpd="sng" algn="ctr">
                      <a:solidFill>
                        <a:srgbClr val="70AD47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isometricRightUp"/>
                      <a:lightRig rig="threePt" dir="t"/>
                    </a:scene3d>
                  </p:spPr>
                  <p:txBody>
                    <a:bodyPr rtlCol="0" anchor="ctr"/>
                    <a:p>
                      <a:pPr algn="ctr"/>
                      <a:endParaRPr lang="zh-CN" altLang="en-US">
                        <a:solidFill>
                          <a:sysClr val="window" lastClr="FFFFFF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p:txBody>
                </p:sp>
              </p:grpSp>
              <p:sp>
                <p:nvSpPr>
                  <p:cNvPr id="2038" name="文本框 2037"/>
                  <p:cNvSpPr txBox="1"/>
                  <p:nvPr/>
                </p:nvSpPr>
                <p:spPr>
                  <a:xfrm rot="1440000">
                    <a:off x="13495" y="9841"/>
                    <a:ext cx="1108" cy="2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>
                      <a:lnSpc>
                        <a:spcPts val="700"/>
                      </a:lnSpc>
                    </a:pPr>
                    <a:r>
                      <a:rPr lang="en-US" altLang="zh-CN" sz="1000" b="1" dirty="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rPr>
                      <a:t>scale</a:t>
                    </a:r>
                    <a:endParaRPr lang="en-US" altLang="zh-CN" sz="1000" b="1" dirty="0">
                      <a:latin typeface="Times New Roman" panose="02020603050405020304" pitchFamily="18" charset="0"/>
                      <a:ea typeface="微软雅黑" panose="020B0503020204020204" charset="-122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039" name="直接箭头连接符 2038"/>
                  <p:cNvCxnSpPr/>
                  <p:nvPr/>
                </p:nvCxnSpPr>
                <p:spPr>
                  <a:xfrm>
                    <a:off x="13887" y="9674"/>
                    <a:ext cx="628" cy="276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arrow"/>
                  </a:ln>
                  <a:effectLst/>
                </p:spPr>
              </p:cxnSp>
            </p:grpSp>
            <p:cxnSp>
              <p:nvCxnSpPr>
                <p:cNvPr id="2040" name="直接连接符 2039"/>
                <p:cNvCxnSpPr>
                  <a:stCxn id="2041" idx="2"/>
                </p:cNvCxnSpPr>
                <p:nvPr/>
              </p:nvCxnSpPr>
              <p:spPr>
                <a:xfrm flipH="1">
                  <a:off x="13692" y="6644"/>
                  <a:ext cx="7" cy="315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2041" name="弧形 2040"/>
                <p:cNvSpPr>
                  <a:spLocks noChangeAspect="1"/>
                </p:cNvSpPr>
                <p:nvPr/>
              </p:nvSpPr>
              <p:spPr>
                <a:xfrm>
                  <a:off x="13393" y="6468"/>
                  <a:ext cx="307" cy="351"/>
                </a:xfrm>
                <a:prstGeom prst="arc">
                  <a:avLst>
                    <a:gd name="adj1" fmla="val 16025768"/>
                    <a:gd name="adj2" fmla="val 22313"/>
                  </a:avLst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:endParaRPr lang="zh-CN" altLang="en-US">
                    <a:solidFill>
                      <a:sysClr val="windowText" lastClr="000000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cxnSp>
              <p:nvCxnSpPr>
                <p:cNvPr id="2042" name="直接连接符 2041"/>
                <p:cNvCxnSpPr>
                  <a:endCxn id="2041" idx="0"/>
                </p:cNvCxnSpPr>
                <p:nvPr/>
              </p:nvCxnSpPr>
              <p:spPr>
                <a:xfrm>
                  <a:off x="13291" y="6461"/>
                  <a:ext cx="246" cy="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2043" name="流程图: 接点 733"/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10087" y="7568"/>
                  <a:ext cx="380" cy="389"/>
                </a:xfrm>
                <a:prstGeom prst="flowChartConnector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:r>
                    <a:rPr lang="en-US" altLang="zh-CN" b="1" i="1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ea typeface="等线" panose="02010600030101010101" charset="-122"/>
                      <a:cs typeface="Times New Roman" panose="02020603050405020304" pitchFamily="18" charset="0"/>
                    </a:rPr>
                    <a:t>C</a:t>
                  </a:r>
                  <a:endParaRPr lang="zh-CN" altLang="en-US" b="1" i="1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044" name="直接箭头连接符 2043"/>
                <p:cNvCxnSpPr/>
                <p:nvPr/>
              </p:nvCxnSpPr>
              <p:spPr>
                <a:xfrm flipH="1" flipV="1">
                  <a:off x="8313" y="7714"/>
                  <a:ext cx="1014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  <a:tailEnd type="triangle" w="med" len="med"/>
                </a:ln>
                <a:effectLst/>
              </p:spPr>
            </p:cxnSp>
            <p:grpSp>
              <p:nvGrpSpPr>
                <p:cNvPr id="2045" name="组合 2044"/>
                <p:cNvGrpSpPr/>
                <p:nvPr/>
              </p:nvGrpSpPr>
              <p:grpSpPr>
                <a:xfrm rot="0">
                  <a:off x="8676" y="7472"/>
                  <a:ext cx="1344" cy="926"/>
                  <a:chOff x="15619" y="9508"/>
                  <a:chExt cx="1258" cy="900"/>
                </a:xfrm>
              </p:grpSpPr>
              <p:grpSp>
                <p:nvGrpSpPr>
                  <p:cNvPr id="2046" name="组合 2045"/>
                  <p:cNvGrpSpPr/>
                  <p:nvPr/>
                </p:nvGrpSpPr>
                <p:grpSpPr>
                  <a:xfrm rot="0">
                    <a:off x="15808" y="9508"/>
                    <a:ext cx="1069" cy="475"/>
                    <a:chOff x="13887" y="8980"/>
                    <a:chExt cx="1568" cy="670"/>
                  </a:xfrm>
                </p:grpSpPr>
                <p:sp>
                  <p:nvSpPr>
                    <p:cNvPr id="2047" name="矩形 2046"/>
                    <p:cNvSpPr/>
                    <p:nvPr/>
                  </p:nvSpPr>
                  <p:spPr>
                    <a:xfrm>
                      <a:off x="13887" y="8980"/>
                      <a:ext cx="1122" cy="468"/>
                    </a:xfrm>
                    <a:prstGeom prst="rect">
                      <a:avLst/>
                    </a:prstGeom>
                    <a:gradFill>
                      <a:gsLst>
                        <a:gs pos="50000">
                          <a:srgbClr val="70AD47"/>
                        </a:gs>
                        <a:gs pos="0">
                          <a:srgbClr val="70AD47">
                            <a:lumMod val="25000"/>
                            <a:lumOff val="75000"/>
                          </a:srgbClr>
                        </a:gs>
                        <a:gs pos="100000">
                          <a:srgbClr val="70AD47">
                            <a:lumMod val="85000"/>
                          </a:srgbClr>
                        </a:gs>
                      </a:gsLst>
                      <a:path path="rect">
                        <a:fillToRect l="100000" b="100000"/>
                      </a:path>
                      <a:tileRect t="-100000" r="-100000"/>
                    </a:gradFill>
                    <a:ln w="44450" cap="flat" cmpd="sng" algn="ctr">
                      <a:solidFill>
                        <a:srgbClr val="70AD47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isometricRightUp"/>
                      <a:lightRig rig="threePt" dir="t"/>
                    </a:scene3d>
                  </p:spPr>
                  <p:txBody>
                    <a:bodyPr rtlCol="0" anchor="ctr"/>
                    <a:p>
                      <a:pPr algn="ctr"/>
                      <a:endParaRPr lang="zh-CN" altLang="en-US">
                        <a:solidFill>
                          <a:sysClr val="window" lastClr="FFFFFF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p:txBody>
                </p:sp>
                <p:sp>
                  <p:nvSpPr>
                    <p:cNvPr id="2048" name="矩形 2047"/>
                    <p:cNvSpPr/>
                    <p:nvPr/>
                  </p:nvSpPr>
                  <p:spPr>
                    <a:xfrm>
                      <a:off x="14033" y="9032"/>
                      <a:ext cx="1122" cy="471"/>
                    </a:xfrm>
                    <a:prstGeom prst="rect">
                      <a:avLst/>
                    </a:prstGeom>
                    <a:gradFill>
                      <a:gsLst>
                        <a:gs pos="50000">
                          <a:srgbClr val="5B9BD5"/>
                        </a:gs>
                        <a:gs pos="0">
                          <a:srgbClr val="5B9BD5">
                            <a:lumMod val="25000"/>
                            <a:lumOff val="75000"/>
                          </a:srgbClr>
                        </a:gs>
                        <a:gs pos="100000">
                          <a:srgbClr val="5B9BD5">
                            <a:lumMod val="85000"/>
                          </a:srgbClr>
                        </a:gs>
                      </a:gsLst>
                      <a:path path="rect">
                        <a:fillToRect l="100000" b="100000"/>
                      </a:path>
                      <a:tileRect t="-100000" r="-100000"/>
                    </a:gradFill>
                    <a:ln w="44450" cap="flat" cmpd="sng" algn="ctr">
                      <a:solidFill>
                        <a:srgbClr val="5B9BD5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isometricRightUp"/>
                      <a:lightRig rig="threePt" dir="t"/>
                    </a:scene3d>
                  </p:spPr>
                  <p:txBody>
                    <a:bodyPr rtlCol="0" anchor="ctr"/>
                    <a:p>
                      <a:pPr algn="ctr"/>
                      <a:endParaRPr lang="zh-CN" altLang="en-US">
                        <a:solidFill>
                          <a:sysClr val="window" lastClr="FFFFFF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p:txBody>
                </p:sp>
                <p:sp>
                  <p:nvSpPr>
                    <p:cNvPr id="2049" name="矩形 2048"/>
                    <p:cNvSpPr/>
                    <p:nvPr/>
                  </p:nvSpPr>
                  <p:spPr>
                    <a:xfrm>
                      <a:off x="14186" y="9098"/>
                      <a:ext cx="1122" cy="471"/>
                    </a:xfrm>
                    <a:prstGeom prst="rect">
                      <a:avLst/>
                    </a:prstGeom>
                    <a:gradFill>
                      <a:gsLst>
                        <a:gs pos="50000">
                          <a:srgbClr val="FFC000"/>
                        </a:gs>
                        <a:gs pos="0">
                          <a:srgbClr val="FFC000">
                            <a:lumMod val="25000"/>
                            <a:lumOff val="75000"/>
                          </a:srgbClr>
                        </a:gs>
                        <a:gs pos="100000">
                          <a:srgbClr val="FFC000">
                            <a:lumMod val="85000"/>
                          </a:srgbClr>
                        </a:gs>
                      </a:gsLst>
                      <a:path path="rect">
                        <a:fillToRect l="100000" b="100000"/>
                      </a:path>
                      <a:tileRect t="-100000" r="-100000"/>
                    </a:gradFill>
                    <a:ln w="44450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isometricRightUp"/>
                      <a:lightRig rig="threePt" dir="t"/>
                    </a:scene3d>
                  </p:spPr>
                  <p:txBody>
                    <a:bodyPr rtlCol="0" anchor="ctr"/>
                    <a:p>
                      <a:pPr algn="ctr"/>
                      <a:endParaRPr lang="zh-CN" altLang="en-US">
                        <a:solidFill>
                          <a:sysClr val="window" lastClr="FFFFFF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p:txBody>
                </p:sp>
                <p:sp>
                  <p:nvSpPr>
                    <p:cNvPr id="2050" name="矩形 2049"/>
                    <p:cNvSpPr/>
                    <p:nvPr/>
                  </p:nvSpPr>
                  <p:spPr>
                    <a:xfrm>
                      <a:off x="14333" y="9180"/>
                      <a:ext cx="1122" cy="471"/>
                    </a:xfrm>
                    <a:prstGeom prst="rect">
                      <a:avLst/>
                    </a:prstGeom>
                    <a:gradFill>
                      <a:gsLst>
                        <a:gs pos="50000">
                          <a:srgbClr val="ED7D31"/>
                        </a:gs>
                        <a:gs pos="0">
                          <a:srgbClr val="ED7D31">
                            <a:lumMod val="25000"/>
                            <a:lumOff val="75000"/>
                          </a:srgbClr>
                        </a:gs>
                        <a:gs pos="100000">
                          <a:srgbClr val="ED7D31">
                            <a:lumMod val="85000"/>
                          </a:srgbClr>
                        </a:gs>
                      </a:gsLst>
                      <a:path path="rect">
                        <a:fillToRect l="100000" b="100000"/>
                      </a:path>
                      <a:tileRect t="-100000" r="-100000"/>
                    </a:gradFill>
                    <a:ln w="44450" cap="flat" cmpd="sng" algn="ctr">
                      <a:solidFill>
                        <a:srgbClr val="ED7D31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  <a:scene3d>
                      <a:camera prst="isometricRightUp"/>
                      <a:lightRig rig="threePt" dir="t"/>
                    </a:scene3d>
                  </p:spPr>
                  <p:txBody>
                    <a:bodyPr rtlCol="0" anchor="ctr"/>
                    <a:p>
                      <a:pPr algn="ctr"/>
                      <a:endParaRPr lang="zh-CN" altLang="en-US">
                        <a:solidFill>
                          <a:sysClr val="window" lastClr="FFFFFF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p:txBody>
                </p:sp>
              </p:grpSp>
              <p:sp>
                <p:nvSpPr>
                  <p:cNvPr id="2051" name="文本框 2050"/>
                  <p:cNvSpPr txBox="1"/>
                  <p:nvPr/>
                </p:nvSpPr>
                <p:spPr>
                  <a:xfrm rot="1440000">
                    <a:off x="15619" y="10288"/>
                    <a:ext cx="1193" cy="1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p>
                    <a:pPr>
                      <a:lnSpc>
                        <a:spcPts val="700"/>
                      </a:lnSpc>
                    </a:pPr>
                    <a:r>
                      <a:rPr lang="en-US" altLang="zh-CN" sz="1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rPr>
                      <a:t>Brain wave</a:t>
                    </a:r>
                    <a:endParaRPr lang="en-US" altLang="zh-CN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  <a:p>
                    <a:pPr>
                      <a:lnSpc>
                        <a:spcPts val="700"/>
                      </a:lnSpc>
                    </a:pPr>
                    <a:endParaRPr lang="zh-CN" altLang="en-US" sz="1000" b="1" dirty="0">
                      <a:latin typeface="微软雅黑" panose="020B0503020204020204" charset="-122"/>
                      <a:ea typeface="微软雅黑" panose="020B0503020204020204" charset="-122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052" name="直接箭头连接符 2051"/>
                  <p:cNvCxnSpPr/>
                  <p:nvPr/>
                </p:nvCxnSpPr>
                <p:spPr>
                  <a:xfrm>
                    <a:off x="15848" y="10030"/>
                    <a:ext cx="428" cy="196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arrow"/>
                  </a:ln>
                  <a:effectLst/>
                </p:spPr>
              </p:cxnSp>
            </p:grpSp>
            <p:sp>
              <p:nvSpPr>
                <p:cNvPr id="2053" name="文本框 2052"/>
                <p:cNvSpPr txBox="1"/>
                <p:nvPr/>
              </p:nvSpPr>
              <p:spPr>
                <a:xfrm>
                  <a:off x="6996" y="7872"/>
                  <a:ext cx="1472" cy="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000" b="1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vectorization</a:t>
                  </a:r>
                  <a:endParaRPr lang="zh-CN" altLang="en-US" sz="1000" b="1" dirty="0"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54" name="矩形 2053"/>
                <p:cNvSpPr/>
                <p:nvPr/>
              </p:nvSpPr>
              <p:spPr>
                <a:xfrm>
                  <a:off x="10643" y="8159"/>
                  <a:ext cx="902" cy="318"/>
                </a:xfrm>
                <a:prstGeom prst="rect">
                  <a:avLst/>
                </a:prstGeom>
                <a:gradFill>
                  <a:gsLst>
                    <a:gs pos="50000">
                      <a:srgbClr val="5B9BD5"/>
                    </a:gs>
                    <a:gs pos="0">
                      <a:srgbClr val="5B9BD5">
                        <a:lumMod val="25000"/>
                        <a:lumOff val="75000"/>
                      </a:srgbClr>
                    </a:gs>
                    <a:gs pos="100000">
                      <a:srgbClr val="5B9BD5">
                        <a:lumMod val="85000"/>
                      </a:srgbClr>
                    </a:gs>
                  </a:gsLst>
                  <a:path path="rect">
                    <a:fillToRect l="100000" b="100000"/>
                  </a:path>
                  <a:tileRect t="-100000" r="-100000"/>
                </a:gradFill>
                <a:ln w="28575" cap="flat" cmpd="sng" algn="ctr">
                  <a:solidFill>
                    <a:srgbClr val="5B9BD5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:endParaRPr lang="zh-CN" altLang="en-US">
                    <a:solidFill>
                      <a:sysClr val="window" lastClr="FFFFFF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cxnSp>
              <p:nvCxnSpPr>
                <p:cNvPr id="2055" name="直接连接符 2054"/>
                <p:cNvCxnSpPr>
                  <a:stCxn id="2122" idx="0"/>
                </p:cNvCxnSpPr>
                <p:nvPr/>
              </p:nvCxnSpPr>
              <p:spPr>
                <a:xfrm>
                  <a:off x="10371" y="9181"/>
                  <a:ext cx="327" cy="1"/>
                </a:xfrm>
                <a:prstGeom prst="line">
                  <a:avLst/>
                </a:prstGeom>
                <a:noFill/>
                <a:ln w="28575" cap="rnd">
                  <a:solidFill>
                    <a:srgbClr val="70AD47">
                      <a:lumMod val="50000"/>
                    </a:srgbClr>
                  </a:solidFill>
                  <a:round/>
                </a:ln>
                <a:effectLst/>
              </p:spPr>
            </p:cxnSp>
            <p:sp>
              <p:nvSpPr>
                <p:cNvPr id="2056" name="矩形 2055"/>
                <p:cNvSpPr/>
                <p:nvPr/>
              </p:nvSpPr>
              <p:spPr>
                <a:xfrm>
                  <a:off x="10643" y="8575"/>
                  <a:ext cx="902" cy="318"/>
                </a:xfrm>
                <a:prstGeom prst="rect">
                  <a:avLst/>
                </a:prstGeom>
                <a:gradFill>
                  <a:gsLst>
                    <a:gs pos="50000">
                      <a:srgbClr val="FFC000"/>
                    </a:gs>
                    <a:gs pos="0">
                      <a:srgbClr val="FFC000">
                        <a:lumMod val="25000"/>
                        <a:lumOff val="75000"/>
                      </a:srgbClr>
                    </a:gs>
                    <a:gs pos="100000">
                      <a:srgbClr val="FFC000">
                        <a:lumMod val="85000"/>
                      </a:srgbClr>
                    </a:gs>
                  </a:gsLst>
                  <a:path path="rect">
                    <a:fillToRect l="100000" b="100000"/>
                  </a:path>
                  <a:tileRect t="-100000" r="-100000"/>
                </a:gradFill>
                <a:ln w="28575" cap="flat" cmpd="sng" algn="ctr">
                  <a:solidFill>
                    <a:srgbClr val="FFC000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:endParaRPr lang="zh-CN" altLang="en-US">
                    <a:solidFill>
                      <a:sysClr val="window" lastClr="FFFFFF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2057" name="矩形 2056"/>
                <p:cNvSpPr/>
                <p:nvPr/>
              </p:nvSpPr>
              <p:spPr>
                <a:xfrm>
                  <a:off x="10643" y="8996"/>
                  <a:ext cx="902" cy="318"/>
                </a:xfrm>
                <a:prstGeom prst="rect">
                  <a:avLst/>
                </a:prstGeom>
                <a:gradFill>
                  <a:gsLst>
                    <a:gs pos="50000">
                      <a:srgbClr val="ED7D31"/>
                    </a:gs>
                    <a:gs pos="0">
                      <a:srgbClr val="ED7D31">
                        <a:lumMod val="25000"/>
                        <a:lumOff val="75000"/>
                      </a:srgbClr>
                    </a:gs>
                    <a:gs pos="100000">
                      <a:srgbClr val="ED7D31">
                        <a:lumMod val="85000"/>
                      </a:srgbClr>
                    </a:gs>
                  </a:gsLst>
                  <a:path path="rect">
                    <a:fillToRect l="100000" b="100000"/>
                  </a:path>
                  <a:tileRect t="-100000" r="-100000"/>
                </a:gradFill>
                <a:ln w="28575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:endParaRPr lang="zh-CN" altLang="en-US">
                    <a:solidFill>
                      <a:sysClr val="window" lastClr="FFFFFF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2058" name="矩形 2057"/>
                <p:cNvSpPr/>
                <p:nvPr/>
              </p:nvSpPr>
              <p:spPr>
                <a:xfrm>
                  <a:off x="17648" y="7060"/>
                  <a:ext cx="902" cy="318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:endParaRPr lang="zh-CN" altLang="en-US">
                    <a:solidFill>
                      <a:sysClr val="window" lastClr="FFFFFF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2059" name="矩形 2058"/>
                <p:cNvSpPr/>
                <p:nvPr/>
              </p:nvSpPr>
              <p:spPr>
                <a:xfrm rot="19740000">
                  <a:off x="15746" y="7118"/>
                  <a:ext cx="1243" cy="1197"/>
                </a:xfrm>
                <a:prstGeom prst="rect">
                  <a:avLst/>
                </a:prstGeom>
                <a:solidFill>
                  <a:srgbClr val="44546A">
                    <a:lumMod val="20000"/>
                    <a:lumOff val="80000"/>
                  </a:srgbClr>
                </a:solidFill>
                <a:ln w="28575" cap="flat" cmpd="sng" algn="ctr">
                  <a:solidFill>
                    <a:srgbClr val="4472C4">
                      <a:lumMod val="50000"/>
                    </a:srgbClr>
                  </a:solidFill>
                  <a:prstDash val="solid"/>
                  <a:miter lim="800000"/>
                </a:ln>
                <a:effectLst/>
                <a:scene3d>
                  <a:camera prst="isometricTopUp">
                    <a:rot lat="20400000" lon="17400000" rev="3612000"/>
                  </a:camera>
                  <a:lightRig rig="threePt" dir="t"/>
                </a:scene3d>
              </p:spPr>
              <p:txBody>
                <a:bodyPr rtlCol="0" anchor="ctr"/>
                <a:p>
                  <a:pPr algn="ctr"/>
                  <a:endParaRPr lang="zh-CN" altLang="en-US">
                    <a:solidFill>
                      <a:sysClr val="window" lastClr="FFFFFF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2060" name="矩形 2059"/>
                <p:cNvSpPr/>
                <p:nvPr/>
              </p:nvSpPr>
              <p:spPr>
                <a:xfrm rot="19740000">
                  <a:off x="15926" y="6807"/>
                  <a:ext cx="1064" cy="1026"/>
                </a:xfrm>
                <a:prstGeom prst="rect">
                  <a:avLst/>
                </a:prstGeom>
                <a:solidFill>
                  <a:srgbClr val="44546A">
                    <a:lumMod val="20000"/>
                    <a:lumOff val="80000"/>
                  </a:srgbClr>
                </a:solidFill>
                <a:ln w="28575" cap="flat" cmpd="sng" algn="ctr">
                  <a:solidFill>
                    <a:srgbClr val="4472C4">
                      <a:lumMod val="50000"/>
                    </a:srgbClr>
                  </a:solidFill>
                  <a:prstDash val="solid"/>
                  <a:miter lim="800000"/>
                </a:ln>
                <a:effectLst/>
                <a:scene3d>
                  <a:camera prst="isometricTopUp">
                    <a:rot lat="20400000" lon="17400000" rev="3612000"/>
                  </a:camera>
                  <a:lightRig rig="threePt" dir="t"/>
                </a:scene3d>
              </p:spPr>
              <p:txBody>
                <a:bodyPr rtlCol="0" anchor="ctr"/>
                <a:p>
                  <a:pPr algn="ctr"/>
                  <a:endParaRPr lang="zh-CN" altLang="en-US">
                    <a:solidFill>
                      <a:sysClr val="window" lastClr="FFFFFF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2061" name="矩形 2060"/>
                <p:cNvSpPr/>
                <p:nvPr/>
              </p:nvSpPr>
              <p:spPr>
                <a:xfrm rot="19740000">
                  <a:off x="16131" y="6548"/>
                  <a:ext cx="887" cy="855"/>
                </a:xfrm>
                <a:prstGeom prst="rect">
                  <a:avLst/>
                </a:prstGeom>
                <a:solidFill>
                  <a:srgbClr val="44546A">
                    <a:lumMod val="20000"/>
                    <a:lumOff val="80000"/>
                  </a:srgbClr>
                </a:solidFill>
                <a:ln w="28575" cap="flat" cmpd="sng" algn="ctr">
                  <a:solidFill>
                    <a:srgbClr val="4472C4">
                      <a:lumMod val="50000"/>
                    </a:srgbClr>
                  </a:solidFill>
                  <a:prstDash val="solid"/>
                  <a:miter lim="800000"/>
                </a:ln>
                <a:effectLst/>
                <a:scene3d>
                  <a:camera prst="isometricTopUp">
                    <a:rot lat="20400000" lon="17400000" rev="3612000"/>
                  </a:camera>
                  <a:lightRig rig="threePt" dir="t"/>
                </a:scene3d>
              </p:spPr>
              <p:txBody>
                <a:bodyPr rtlCol="0" anchor="ctr"/>
                <a:p>
                  <a:pPr algn="ctr"/>
                  <a:endParaRPr lang="zh-CN" altLang="en-US">
                    <a:solidFill>
                      <a:sysClr val="window" lastClr="FFFFFF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2062" name="矩形 2061"/>
                <p:cNvSpPr/>
                <p:nvPr/>
              </p:nvSpPr>
              <p:spPr>
                <a:xfrm rot="19740000">
                  <a:off x="16249" y="6378"/>
                  <a:ext cx="709" cy="684"/>
                </a:xfrm>
                <a:prstGeom prst="rect">
                  <a:avLst/>
                </a:prstGeom>
                <a:solidFill>
                  <a:srgbClr val="44546A">
                    <a:lumMod val="20000"/>
                    <a:lumOff val="80000"/>
                  </a:srgbClr>
                </a:solidFill>
                <a:ln w="28575" cap="flat" cmpd="sng" algn="ctr">
                  <a:solidFill>
                    <a:srgbClr val="4472C4">
                      <a:lumMod val="50000"/>
                    </a:srgbClr>
                  </a:solidFill>
                  <a:prstDash val="solid"/>
                  <a:miter lim="800000"/>
                </a:ln>
                <a:effectLst/>
                <a:scene3d>
                  <a:camera prst="isometricTopUp">
                    <a:rot lat="20400000" lon="17400000" rev="3612000"/>
                  </a:camera>
                  <a:lightRig rig="threePt" dir="t"/>
                </a:scene3d>
              </p:spPr>
              <p:txBody>
                <a:bodyPr rtlCol="0" anchor="ctr"/>
                <a:p>
                  <a:pPr algn="ctr"/>
                  <a:endParaRPr lang="zh-CN" altLang="en-US">
                    <a:solidFill>
                      <a:sysClr val="window" lastClr="FFFFFF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cxnSp>
              <p:nvCxnSpPr>
                <p:cNvPr id="2063" name="直接连接符 2062"/>
                <p:cNvCxnSpPr/>
                <p:nvPr/>
              </p:nvCxnSpPr>
              <p:spPr>
                <a:xfrm>
                  <a:off x="17461" y="7220"/>
                  <a:ext cx="161" cy="2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064" name="直接连接符 2063"/>
                <p:cNvCxnSpPr>
                  <a:stCxn id="2071" idx="2"/>
                  <a:endCxn id="2100" idx="2"/>
                </p:cNvCxnSpPr>
                <p:nvPr/>
              </p:nvCxnSpPr>
              <p:spPr>
                <a:xfrm>
                  <a:off x="17461" y="6884"/>
                  <a:ext cx="1" cy="675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065" name="直接箭头连接符 2064"/>
                <p:cNvCxnSpPr/>
                <p:nvPr/>
              </p:nvCxnSpPr>
              <p:spPr>
                <a:xfrm flipH="1">
                  <a:off x="17037" y="7754"/>
                  <a:ext cx="268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2066" name="直接箭头连接符 2065"/>
                <p:cNvCxnSpPr/>
                <p:nvPr/>
              </p:nvCxnSpPr>
              <p:spPr>
                <a:xfrm flipH="1">
                  <a:off x="17018" y="7349"/>
                  <a:ext cx="447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  <a:tailEnd type="triangle" w="med" len="med"/>
                </a:ln>
                <a:effectLst/>
              </p:spPr>
            </p:cxnSp>
            <p:cxnSp>
              <p:nvCxnSpPr>
                <p:cNvPr id="2067" name="直接箭头连接符 2066"/>
                <p:cNvCxnSpPr/>
                <p:nvPr/>
              </p:nvCxnSpPr>
              <p:spPr>
                <a:xfrm flipH="1">
                  <a:off x="16999" y="7039"/>
                  <a:ext cx="479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  <a:tailEnd type="triangle" w="med" len="med"/>
                </a:ln>
                <a:effectLst/>
              </p:spPr>
            </p:cxnSp>
            <p:cxnSp>
              <p:nvCxnSpPr>
                <p:cNvPr id="2068" name="直接箭头连接符 2067"/>
                <p:cNvCxnSpPr>
                  <a:stCxn id="2071" idx="0"/>
                </p:cNvCxnSpPr>
                <p:nvPr/>
              </p:nvCxnSpPr>
              <p:spPr>
                <a:xfrm flipH="1">
                  <a:off x="17006" y="6708"/>
                  <a:ext cx="290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  <a:tailEnd type="triangle" w="med" len="med"/>
                </a:ln>
                <a:effectLst/>
              </p:spPr>
            </p:cxnSp>
            <p:cxnSp>
              <p:nvCxnSpPr>
                <p:cNvPr id="2069" name="直接箭头连接符 2068"/>
                <p:cNvCxnSpPr/>
                <p:nvPr/>
              </p:nvCxnSpPr>
              <p:spPr>
                <a:xfrm flipH="1">
                  <a:off x="15399" y="6741"/>
                  <a:ext cx="630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  <a:tailEnd type="triangle" w="med" len="med"/>
                </a:ln>
                <a:effectLst/>
              </p:spPr>
            </p:cxnSp>
            <p:cxnSp>
              <p:nvCxnSpPr>
                <p:cNvPr id="2070" name="直接箭头连接符 2069"/>
                <p:cNvCxnSpPr/>
                <p:nvPr/>
              </p:nvCxnSpPr>
              <p:spPr>
                <a:xfrm flipH="1">
                  <a:off x="15400" y="7079"/>
                  <a:ext cx="500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  <a:tailEnd type="triangle" w="med" len="med"/>
                </a:ln>
                <a:effectLst/>
              </p:spPr>
            </p:cxnSp>
            <p:sp>
              <p:nvSpPr>
                <p:cNvPr id="2071" name="弧形 2070"/>
                <p:cNvSpPr>
                  <a:spLocks noChangeAspect="1"/>
                </p:cNvSpPr>
                <p:nvPr/>
              </p:nvSpPr>
              <p:spPr>
                <a:xfrm>
                  <a:off x="17149" y="6708"/>
                  <a:ext cx="312" cy="351"/>
                </a:xfrm>
                <a:prstGeom prst="arc">
                  <a:avLst>
                    <a:gd name="adj1" fmla="val 16025768"/>
                    <a:gd name="adj2" fmla="val 22313"/>
                  </a:avLst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:endParaRPr lang="zh-CN" altLang="en-US">
                    <a:solidFill>
                      <a:sysClr val="windowText" lastClr="000000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cxnSp>
              <p:nvCxnSpPr>
                <p:cNvPr id="2072" name="直接箭头连接符 2071"/>
                <p:cNvCxnSpPr/>
                <p:nvPr/>
              </p:nvCxnSpPr>
              <p:spPr>
                <a:xfrm flipH="1">
                  <a:off x="15400" y="7421"/>
                  <a:ext cx="424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  <a:tailEnd type="triangle" w="med" len="med"/>
                </a:ln>
                <a:effectLst/>
              </p:spPr>
            </p:cxnSp>
            <p:cxnSp>
              <p:nvCxnSpPr>
                <p:cNvPr id="2073" name="直接箭头连接符 2072"/>
                <p:cNvCxnSpPr/>
                <p:nvPr/>
              </p:nvCxnSpPr>
              <p:spPr>
                <a:xfrm flipH="1">
                  <a:off x="15400" y="7791"/>
                  <a:ext cx="272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  <a:tailEnd type="triangle" w="med" len="med"/>
                </a:ln>
                <a:effectLst/>
              </p:spPr>
            </p:cxnSp>
            <p:cxnSp>
              <p:nvCxnSpPr>
                <p:cNvPr id="2074" name="直接箭头连接符 2073"/>
                <p:cNvCxnSpPr/>
                <p:nvPr/>
              </p:nvCxnSpPr>
              <p:spPr>
                <a:xfrm flipH="1">
                  <a:off x="11820" y="8352"/>
                  <a:ext cx="5501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ysDot"/>
                  <a:miter lim="800000"/>
                  <a:tailEnd type="triangle"/>
                </a:ln>
                <a:effectLst/>
              </p:spPr>
            </p:cxnSp>
            <p:sp>
              <p:nvSpPr>
                <p:cNvPr id="2075" name="矩形 2074"/>
                <p:cNvSpPr/>
                <p:nvPr/>
              </p:nvSpPr>
              <p:spPr>
                <a:xfrm>
                  <a:off x="14747" y="6619"/>
                  <a:ext cx="597" cy="211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:endParaRPr lang="zh-CN" altLang="en-US">
                    <a:solidFill>
                      <a:sysClr val="window" lastClr="FFFFFF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2076" name="矩形 2075"/>
                <p:cNvSpPr/>
                <p:nvPr/>
              </p:nvSpPr>
              <p:spPr>
                <a:xfrm>
                  <a:off x="14747" y="6983"/>
                  <a:ext cx="597" cy="211"/>
                </a:xfrm>
                <a:prstGeom prst="rect">
                  <a:avLst/>
                </a:prstGeom>
                <a:solidFill>
                  <a:srgbClr val="70AD47">
                    <a:lumMod val="40000"/>
                    <a:lumOff val="60000"/>
                  </a:srgbClr>
                </a:solidFill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:endParaRPr lang="zh-CN" altLang="en-US">
                    <a:solidFill>
                      <a:sysClr val="window" lastClr="FFFFFF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2077" name="矩形 2076"/>
                <p:cNvSpPr/>
                <p:nvPr/>
              </p:nvSpPr>
              <p:spPr>
                <a:xfrm>
                  <a:off x="14747" y="7347"/>
                  <a:ext cx="597" cy="211"/>
                </a:xfrm>
                <a:prstGeom prst="rect">
                  <a:avLst/>
                </a:prstGeom>
                <a:solidFill>
                  <a:srgbClr val="70AD47">
                    <a:lumMod val="60000"/>
                    <a:lumOff val="40000"/>
                  </a:srgbClr>
                </a:solidFill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:endParaRPr lang="zh-CN" altLang="en-US">
                    <a:solidFill>
                      <a:sysClr val="window" lastClr="FFFFFF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2078" name="矩形 2077"/>
                <p:cNvSpPr/>
                <p:nvPr/>
              </p:nvSpPr>
              <p:spPr>
                <a:xfrm>
                  <a:off x="14747" y="7699"/>
                  <a:ext cx="597" cy="211"/>
                </a:xfrm>
                <a:prstGeom prst="rect">
                  <a:avLst/>
                </a:prstGeom>
                <a:solidFill>
                  <a:srgbClr val="70AD47">
                    <a:lumMod val="75000"/>
                  </a:srgbClr>
                </a:solidFill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:endParaRPr lang="zh-CN" altLang="en-US">
                    <a:solidFill>
                      <a:sysClr val="window" lastClr="FFFFFF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2079" name="矩形 2078"/>
                <p:cNvSpPr/>
                <p:nvPr/>
              </p:nvSpPr>
              <p:spPr>
                <a:xfrm>
                  <a:off x="17648" y="8996"/>
                  <a:ext cx="902" cy="318"/>
                </a:xfrm>
                <a:prstGeom prst="rect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28575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:endParaRPr lang="zh-CN" altLang="en-US">
                    <a:solidFill>
                      <a:sysClr val="window" lastClr="FFFFFF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2080" name="矩形 2079"/>
                <p:cNvSpPr/>
                <p:nvPr/>
              </p:nvSpPr>
              <p:spPr>
                <a:xfrm>
                  <a:off x="17648" y="8579"/>
                  <a:ext cx="902" cy="318"/>
                </a:xfrm>
                <a:prstGeom prst="rect">
                  <a:avLst/>
                </a:prstGeom>
                <a:solidFill>
                  <a:srgbClr val="FFC000">
                    <a:lumMod val="20000"/>
                    <a:lumOff val="80000"/>
                  </a:srgbClr>
                </a:solidFill>
                <a:ln w="28575" cap="flat" cmpd="sng" algn="ctr">
                  <a:solidFill>
                    <a:srgbClr val="FFC000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:endParaRPr lang="zh-CN" altLang="en-US">
                    <a:solidFill>
                      <a:sysClr val="window" lastClr="FFFFFF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2081" name="矩形 2080"/>
                <p:cNvSpPr/>
                <p:nvPr/>
              </p:nvSpPr>
              <p:spPr>
                <a:xfrm>
                  <a:off x="17648" y="8192"/>
                  <a:ext cx="902" cy="318"/>
                </a:xfrm>
                <a:prstGeom prst="rect">
                  <a:avLst/>
                </a:prstGeom>
                <a:solidFill>
                  <a:srgbClr val="5B9BD5">
                    <a:lumMod val="20000"/>
                    <a:lumOff val="80000"/>
                  </a:srgbClr>
                </a:solidFill>
                <a:ln w="28575" cap="flat" cmpd="sng" algn="ctr">
                  <a:solidFill>
                    <a:srgbClr val="5B9BD5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:endParaRPr lang="zh-CN" altLang="en-US">
                    <a:solidFill>
                      <a:sysClr val="window" lastClr="FFFFFF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2082" name="矩形 2081"/>
                <p:cNvSpPr/>
                <p:nvPr/>
              </p:nvSpPr>
              <p:spPr>
                <a:xfrm>
                  <a:off x="10643" y="7194"/>
                  <a:ext cx="902" cy="318"/>
                </a:xfrm>
                <a:prstGeom prst="rect">
                  <a:avLst/>
                </a:prstGeom>
                <a:gradFill>
                  <a:gsLst>
                    <a:gs pos="55000">
                      <a:srgbClr val="70AD47"/>
                    </a:gs>
                    <a:gs pos="0">
                      <a:srgbClr val="70AD47">
                        <a:lumMod val="25000"/>
                        <a:lumOff val="75000"/>
                      </a:srgbClr>
                    </a:gs>
                    <a:gs pos="100000">
                      <a:srgbClr val="70AD47">
                        <a:lumMod val="85000"/>
                      </a:srgbClr>
                    </a:gs>
                  </a:gsLst>
                  <a:path path="rect">
                    <a:fillToRect l="100000" b="100000"/>
                  </a:path>
                  <a:tileRect t="-100000" r="-100000"/>
                </a:gradFill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:endParaRPr lang="zh-CN" altLang="en-US">
                    <a:solidFill>
                      <a:sysClr val="window" lastClr="FFFFFF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2083" name="矩形: 圆角 167"/>
                <p:cNvSpPr/>
                <p:nvPr/>
              </p:nvSpPr>
              <p:spPr>
                <a:xfrm>
                  <a:off x="6954" y="5852"/>
                  <a:ext cx="11708" cy="4120"/>
                </a:xfrm>
                <a:prstGeom prst="roundRect">
                  <a:avLst/>
                </a:prstGeom>
                <a:noFill/>
                <a:ln w="19050" cap="flat" cmpd="sng" algn="ctr">
                  <a:solidFill>
                    <a:sysClr val="windowText" lastClr="000000">
                      <a:lumMod val="95000"/>
                      <a:lumOff val="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:endParaRPr lang="zh-CN" altLang="en-US">
                    <a:solidFill>
                      <a:sysClr val="window" lastClr="FFFFFF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2084" name="文本框 2083"/>
                <p:cNvSpPr txBox="1"/>
                <p:nvPr/>
              </p:nvSpPr>
              <p:spPr>
                <a:xfrm>
                  <a:off x="11027" y="9461"/>
                  <a:ext cx="3662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>
                    <a:buClrTx/>
                    <a:buSzTx/>
                    <a:buFontTx/>
                  </a:pPr>
                  <a:r>
                    <a:rPr lang="en-US" altLang="zh-CN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Multi-scale Feature Fusion</a:t>
                  </a:r>
                  <a:endPara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085" name="直接连接符 2084"/>
                <p:cNvCxnSpPr/>
                <p:nvPr/>
              </p:nvCxnSpPr>
              <p:spPr>
                <a:xfrm flipH="1">
                  <a:off x="564" y="5052"/>
                  <a:ext cx="2698" cy="77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>
                      <a:lumMod val="95000"/>
                      <a:lumOff val="5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086" name="直接连接符 2085"/>
                <p:cNvCxnSpPr/>
                <p:nvPr/>
              </p:nvCxnSpPr>
              <p:spPr>
                <a:xfrm>
                  <a:off x="4978" y="5052"/>
                  <a:ext cx="1202" cy="78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>
                      <a:lumMod val="95000"/>
                      <a:lumOff val="5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087" name="直接连接符 2086"/>
                <p:cNvCxnSpPr/>
                <p:nvPr/>
              </p:nvCxnSpPr>
              <p:spPr>
                <a:xfrm flipH="1">
                  <a:off x="9135" y="4893"/>
                  <a:ext cx="3881" cy="971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>
                      <a:lumMod val="95000"/>
                      <a:lumOff val="5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088" name="直接连接符 2087"/>
                <p:cNvCxnSpPr/>
                <p:nvPr/>
              </p:nvCxnSpPr>
              <p:spPr>
                <a:xfrm>
                  <a:off x="14954" y="4988"/>
                  <a:ext cx="972" cy="836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>
                      <a:lumMod val="95000"/>
                      <a:lumOff val="5000"/>
                    </a:sysClr>
                  </a:solidFill>
                  <a:prstDash val="solid"/>
                  <a:miter lim="800000"/>
                </a:ln>
                <a:effectLst/>
              </p:spPr>
            </p:cxnSp>
            <p:grpSp>
              <p:nvGrpSpPr>
                <p:cNvPr id="2089" name="组合 2088"/>
                <p:cNvGrpSpPr/>
                <p:nvPr/>
              </p:nvGrpSpPr>
              <p:grpSpPr>
                <a:xfrm rot="0">
                  <a:off x="7328" y="4285"/>
                  <a:ext cx="2519" cy="1181"/>
                  <a:chOff x="5385" y="7740"/>
                  <a:chExt cx="2358" cy="1148"/>
                </a:xfrm>
              </p:grpSpPr>
              <p:sp>
                <p:nvSpPr>
                  <p:cNvPr id="2090" name="立方体 2089"/>
                  <p:cNvSpPr/>
                  <p:nvPr/>
                </p:nvSpPr>
                <p:spPr>
                  <a:xfrm>
                    <a:off x="7409" y="7740"/>
                    <a:ext cx="274" cy="719"/>
                  </a:xfrm>
                  <a:prstGeom prst="cube">
                    <a:avLst/>
                  </a:prstGeom>
                  <a:solidFill>
                    <a:srgbClr val="DBE284"/>
                  </a:solidFill>
                  <a:ln w="28575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p>
                    <a:pPr algn="ctr"/>
                    <a:endParaRPr lang="zh-CN" altLang="en-US">
                      <a:solidFill>
                        <a:sysClr val="window" lastClr="FFFFFF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sp>
                <p:nvSpPr>
                  <p:cNvPr id="2091" name="立方体 2090"/>
                  <p:cNvSpPr/>
                  <p:nvPr/>
                </p:nvSpPr>
                <p:spPr>
                  <a:xfrm>
                    <a:off x="5517" y="7759"/>
                    <a:ext cx="274" cy="719"/>
                  </a:xfrm>
                  <a:prstGeom prst="cube">
                    <a:avLst/>
                  </a:prstGeom>
                  <a:solidFill>
                    <a:srgbClr val="4472C4">
                      <a:lumMod val="20000"/>
                      <a:lumOff val="80000"/>
                    </a:srgbClr>
                  </a:solidFill>
                  <a:ln w="28575" cap="flat" cmpd="sng" algn="ctr">
                    <a:solidFill>
                      <a:srgbClr val="4472C4">
                        <a:lumMod val="50000"/>
                      </a:srgbClr>
                    </a:solidFill>
                    <a:prstDash val="dash"/>
                    <a:miter lim="800000"/>
                  </a:ln>
                  <a:effectLst/>
                </p:spPr>
                <p:txBody>
                  <a:bodyPr rtlCol="0" anchor="ctr"/>
                  <a:p>
                    <a:pPr algn="ctr"/>
                    <a:endParaRPr lang="zh-CN" altLang="en-US">
                      <a:solidFill>
                        <a:sysClr val="window" lastClr="FFFFFF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sp>
                <p:nvSpPr>
                  <p:cNvPr id="2092" name="立方体 2091"/>
                  <p:cNvSpPr/>
                  <p:nvPr/>
                </p:nvSpPr>
                <p:spPr>
                  <a:xfrm>
                    <a:off x="6253" y="7752"/>
                    <a:ext cx="274" cy="719"/>
                  </a:xfrm>
                  <a:prstGeom prst="cube">
                    <a:avLst/>
                  </a:prstGeom>
                  <a:solidFill>
                    <a:srgbClr val="FBE5D6"/>
                  </a:solidFill>
                  <a:ln w="28575" cap="flat" cmpd="sng" algn="ctr">
                    <a:solidFill>
                      <a:srgbClr val="792D0F"/>
                    </a:solidFill>
                    <a:prstDash val="dash"/>
                    <a:miter lim="800000"/>
                  </a:ln>
                  <a:effectLst/>
                </p:spPr>
                <p:txBody>
                  <a:bodyPr rtlCol="0" anchor="ctr"/>
                  <a:p>
                    <a:pPr algn="ctr"/>
                    <a:endParaRPr lang="zh-CN" altLang="en-US">
                      <a:solidFill>
                        <a:sysClr val="window" lastClr="FFFFFF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093" name="文本框 2092"/>
                      <p:cNvSpPr txBox="1"/>
                      <p:nvPr/>
                    </p:nvSpPr>
                    <p:spPr>
                      <a:xfrm>
                        <a:off x="6527" y="8466"/>
                        <a:ext cx="484" cy="42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t">
                        <a:spAutoFit/>
                      </a:bodyPr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𝑁</m:t>
                              </m:r>
                            </m:oMath>
                          </m:oMathPara>
                        </a14:m>
                        <a:endParaRPr lang="en-US" altLang="zh-CN" sz="1200" i="1">
                          <a:latin typeface="Cambria Math" panose="02040503050406030204" pitchFamily="18" charset="0"/>
                          <a:cs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093" name="文本框 209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27" y="8466"/>
                        <a:ext cx="484" cy="422"/>
                      </a:xfrm>
                      <a:prstGeom prst="rect">
                        <a:avLst/>
                      </a:prstGeom>
                      <a:blipFill rotWithShape="1">
                        <a:blip r:embed="rId26"/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094" name="立方体 2093"/>
                  <p:cNvSpPr/>
                  <p:nvPr/>
                </p:nvSpPr>
                <p:spPr>
                  <a:xfrm>
                    <a:off x="6647" y="7740"/>
                    <a:ext cx="274" cy="719"/>
                  </a:xfrm>
                  <a:prstGeom prst="cube">
                    <a:avLst/>
                  </a:prstGeom>
                  <a:solidFill>
                    <a:sysClr val="window" lastClr="FFFFFF">
                      <a:lumMod val="95000"/>
                    </a:sysClr>
                  </a:solidFill>
                  <a:ln w="28575" cap="flat" cmpd="sng" algn="ctr">
                    <a:solidFill>
                      <a:sysClr val="window" lastClr="FFFFFF">
                        <a:lumMod val="50000"/>
                      </a:sys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p>
                    <a:pPr algn="ctr"/>
                    <a:endParaRPr lang="zh-CN" altLang="en-US">
                      <a:solidFill>
                        <a:sysClr val="window" lastClr="FFFFFF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095" name="文本框 2094"/>
                      <p:cNvSpPr txBox="1"/>
                      <p:nvPr/>
                    </p:nvSpPr>
                    <p:spPr>
                      <a:xfrm>
                        <a:off x="6860" y="8095"/>
                        <a:ext cx="442" cy="56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t">
                        <a:spAutoFit/>
                      </a:bodyPr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⋯</m:t>
                              </m:r>
                            </m:oMath>
                          </m:oMathPara>
                        </a14:m>
                        <a:endParaRPr lang="en-US" altLang="zh-CN" b="1" i="1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095" name="文本框 209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60" y="8095"/>
                        <a:ext cx="442" cy="562"/>
                      </a:xfrm>
                      <a:prstGeom prst="rect">
                        <a:avLst/>
                      </a:prstGeom>
                      <a:blipFill rotWithShape="1">
                        <a:blip r:embed="rId27"/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096" name="文本框 2095"/>
                      <p:cNvSpPr txBox="1"/>
                      <p:nvPr/>
                    </p:nvSpPr>
                    <p:spPr>
                      <a:xfrm>
                        <a:off x="7259" y="8457"/>
                        <a:ext cx="484" cy="4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t">
                        <a:spAutoFit/>
                      </a:bodyPr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altLang="zh-CN" sz="1200" i="1">
                          <a:latin typeface="Cambria Math" panose="02040503050406030204" pitchFamily="18" charset="0"/>
                          <a:cs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096" name="文本框 209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59" y="8457"/>
                        <a:ext cx="484" cy="420"/>
                      </a:xfrm>
                      <a:prstGeom prst="rect">
                        <a:avLst/>
                      </a:prstGeom>
                      <a:blipFill rotWithShape="1">
                        <a:blip r:embed="rId28"/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097" name="文本框 2096"/>
                      <p:cNvSpPr txBox="1"/>
                      <p:nvPr/>
                    </p:nvSpPr>
                    <p:spPr>
                      <a:xfrm>
                        <a:off x="5728" y="8095"/>
                        <a:ext cx="442" cy="56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t">
                        <a:spAutoFit/>
                      </a:bodyPr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b="1" i="1"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⋯</m:t>
                              </m:r>
                            </m:oMath>
                          </m:oMathPara>
                        </a14:m>
                        <a:endParaRPr lang="en-US" altLang="zh-CN" b="1" i="1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097" name="文本框 209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28" y="8095"/>
                        <a:ext cx="442" cy="562"/>
                      </a:xfrm>
                      <a:prstGeom prst="rect">
                        <a:avLst/>
                      </a:prstGeom>
                      <a:blipFill rotWithShape="1">
                        <a:blip r:embed="rId27"/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098" name="文本框 2097"/>
                      <p:cNvSpPr txBox="1"/>
                      <p:nvPr/>
                    </p:nvSpPr>
                    <p:spPr>
                      <a:xfrm>
                        <a:off x="5768" y="8452"/>
                        <a:ext cx="986" cy="4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t">
                        <a:spAutoFit/>
                      </a:bodyPr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lang="en-US" altLang="zh-CN" sz="1200" i="1">
                          <a:latin typeface="Cambria Math" panose="02040503050406030204" pitchFamily="18" charset="0"/>
                          <a:cs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098" name="文本框 209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68" y="8452"/>
                        <a:ext cx="986" cy="420"/>
                      </a:xfrm>
                      <a:prstGeom prst="rect">
                        <a:avLst/>
                      </a:prstGeom>
                      <a:blipFill rotWithShape="1">
                        <a:blip r:embed="rId29"/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099" name="文本框 2098"/>
                      <p:cNvSpPr txBox="1"/>
                      <p:nvPr/>
                    </p:nvSpPr>
                    <p:spPr>
                      <a:xfrm>
                        <a:off x="5385" y="8460"/>
                        <a:ext cx="486" cy="4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 anchor="t">
                        <a:spAutoFit/>
                      </a:bodyPr>
                      <a:p>
                        <a:pPr algn="l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𝐾</m:t>
                              </m:r>
                            </m:oMath>
                          </m:oMathPara>
                        </a14:m>
                        <a:endParaRPr lang="en-US" altLang="zh-CN" sz="1200" i="1">
                          <a:latin typeface="Cambria Math" panose="02040503050406030204" pitchFamily="18" charset="0"/>
                          <a:cs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099" name="文本框 209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85" y="8460"/>
                        <a:ext cx="486" cy="420"/>
                      </a:xfrm>
                      <a:prstGeom prst="rect">
                        <a:avLst/>
                      </a:prstGeom>
                      <a:blipFill rotWithShape="1">
                        <a:blip r:embed="rId30"/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100" name="弧形 2099"/>
                <p:cNvSpPr>
                  <a:spLocks noChangeAspect="1"/>
                </p:cNvSpPr>
                <p:nvPr/>
              </p:nvSpPr>
              <p:spPr>
                <a:xfrm flipV="1">
                  <a:off x="17151" y="7403"/>
                  <a:ext cx="312" cy="351"/>
                </a:xfrm>
                <a:prstGeom prst="arc">
                  <a:avLst>
                    <a:gd name="adj1" fmla="val 16025768"/>
                    <a:gd name="adj2" fmla="val 427500"/>
                  </a:avLst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:endParaRPr lang="zh-CN" altLang="en-US">
                    <a:solidFill>
                      <a:sysClr val="windowText" lastClr="000000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01" name="文本框 2100"/>
                    <p:cNvSpPr txBox="1"/>
                    <p:nvPr/>
                  </p:nvSpPr>
                  <p:spPr>
                    <a:xfrm>
                      <a:off x="15780" y="7502"/>
                      <a:ext cx="1182" cy="3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21</m:t>
                            </m:r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altLang="zh-CN" sz="1000" i="1">
                        <a:latin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2101" name="文本框 2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80" y="7502"/>
                      <a:ext cx="1182" cy="386"/>
                    </a:xfrm>
                    <a:prstGeom prst="rect">
                      <a:avLst/>
                    </a:prstGeom>
                    <a:blipFill rotWithShape="1">
                      <a:blip r:embed="rId31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02" name="文本框 2101"/>
                    <p:cNvSpPr txBox="1"/>
                    <p:nvPr/>
                  </p:nvSpPr>
                  <p:spPr>
                    <a:xfrm>
                      <a:off x="15900" y="7122"/>
                      <a:ext cx="1189" cy="3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en-US" altLang="zh-CN" sz="1000" i="1">
                        <a:latin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2102" name="文本框 21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900" y="7122"/>
                      <a:ext cx="1189" cy="386"/>
                    </a:xfrm>
                    <a:prstGeom prst="rect">
                      <a:avLst/>
                    </a:prstGeom>
                    <a:blipFill rotWithShape="1">
                      <a:blip r:embed="rId32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03" name="文本框 2102"/>
                    <p:cNvSpPr txBox="1"/>
                    <p:nvPr/>
                  </p:nvSpPr>
                  <p:spPr>
                    <a:xfrm>
                      <a:off x="15900" y="6804"/>
                      <a:ext cx="1353" cy="3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altLang="zh-CN" sz="1000" i="1">
                        <a:latin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2103" name="文本框 21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900" y="6804"/>
                      <a:ext cx="1353" cy="386"/>
                    </a:xfrm>
                    <a:prstGeom prst="rect">
                      <a:avLst/>
                    </a:prstGeom>
                    <a:blipFill rotWithShape="1">
                      <a:blip r:embed="rId33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04" name="文本框 2103"/>
                    <p:cNvSpPr txBox="1"/>
                    <p:nvPr/>
                  </p:nvSpPr>
                  <p:spPr>
                    <a:xfrm>
                      <a:off x="16087" y="6527"/>
                      <a:ext cx="1075" cy="3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sz="1000" i="1"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5</m:t>
                            </m:r>
                          </m:oMath>
                        </m:oMathPara>
                      </a14:m>
                      <a:endParaRPr lang="en-US" altLang="zh-CN" sz="1000" i="1">
                        <a:latin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2104" name="文本框 210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087" y="6527"/>
                      <a:ext cx="1075" cy="386"/>
                    </a:xfrm>
                    <a:prstGeom prst="rect">
                      <a:avLst/>
                    </a:prstGeom>
                    <a:blipFill rotWithShape="1">
                      <a:blip r:embed="rId34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05" name="流程图: 接点 733"/>
                <p:cNvSpPr/>
                <p:nvPr>
                  <p:custDataLst>
                    <p:tags r:id="rId35"/>
                  </p:custDataLst>
                </p:nvPr>
              </p:nvSpPr>
              <p:spPr>
                <a:xfrm>
                  <a:off x="14226" y="7101"/>
                  <a:ext cx="380" cy="389"/>
                </a:xfrm>
                <a:prstGeom prst="flowChartConnector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:r>
                    <a:rPr lang="en-US" altLang="zh-CN" b="1" i="1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ea typeface="等线" panose="02010600030101010101" charset="-122"/>
                      <a:cs typeface="Times New Roman" panose="02020603050405020304" pitchFamily="18" charset="0"/>
                    </a:rPr>
                    <a:t>C</a:t>
                  </a:r>
                  <a:endParaRPr lang="zh-CN" altLang="en-US" b="1" i="1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106" name="直接箭头连接符 2105"/>
                <p:cNvCxnSpPr/>
                <p:nvPr/>
              </p:nvCxnSpPr>
              <p:spPr>
                <a:xfrm flipH="1">
                  <a:off x="13924" y="7301"/>
                  <a:ext cx="302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  <a:tailEnd type="triangle" w="med" len="med"/>
                </a:ln>
                <a:effectLst/>
              </p:spPr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07" name="椭圆 2106"/>
                    <p:cNvSpPr/>
                    <p:nvPr/>
                  </p:nvSpPr>
                  <p:spPr>
                    <a:xfrm>
                      <a:off x="11820" y="7164"/>
                      <a:ext cx="389" cy="377"/>
                    </a:xfrm>
                    <a:prstGeom prst="ellipse">
                      <a:avLst/>
                    </a:prstGeom>
                    <a:solidFill>
                      <a:sysClr val="window" lastClr="FFFFFF"/>
                    </a:solidFill>
                    <a:ln w="190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24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∙</m:t>
                            </m:r>
                          </m:oMath>
                        </m:oMathPara>
                      </a14:m>
                      <a:endParaRPr lang="en-US" altLang="zh-CN" sz="24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2107" name="椭圆 2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820" y="7164"/>
                      <a:ext cx="389" cy="377"/>
                    </a:xfrm>
                    <a:prstGeom prst="ellipse">
                      <a:avLst/>
                    </a:prstGeom>
                    <a:blipFill rotWithShape="1">
                      <a:blip r:embed="rId36"/>
                    </a:blipFill>
                    <a:ln w="190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08" name="直接箭头连接符 2107"/>
                <p:cNvCxnSpPr/>
                <p:nvPr/>
              </p:nvCxnSpPr>
              <p:spPr>
                <a:xfrm>
                  <a:off x="14403" y="6878"/>
                  <a:ext cx="0" cy="241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  <a:tailEnd type="triangle" w="med" len="med"/>
                </a:ln>
                <a:effectLst/>
              </p:spPr>
            </p:cxnSp>
            <p:grpSp>
              <p:nvGrpSpPr>
                <p:cNvPr id="2109" name="组合 2108"/>
                <p:cNvGrpSpPr/>
                <p:nvPr/>
              </p:nvGrpSpPr>
              <p:grpSpPr>
                <a:xfrm rot="0">
                  <a:off x="14403" y="6702"/>
                  <a:ext cx="344" cy="367"/>
                  <a:chOff x="14956" y="7157"/>
                  <a:chExt cx="322" cy="357"/>
                </a:xfrm>
              </p:grpSpPr>
              <p:sp>
                <p:nvSpPr>
                  <p:cNvPr id="2110" name="弧形 2109"/>
                  <p:cNvSpPr>
                    <a:spLocks noChangeAspect="1"/>
                  </p:cNvSpPr>
                  <p:nvPr/>
                </p:nvSpPr>
                <p:spPr>
                  <a:xfrm flipH="1">
                    <a:off x="14956" y="7157"/>
                    <a:ext cx="292" cy="341"/>
                  </a:xfrm>
                  <a:prstGeom prst="arc">
                    <a:avLst>
                      <a:gd name="adj1" fmla="val 15673697"/>
                      <a:gd name="adj2" fmla="val 22313"/>
                    </a:avLst>
                  </a:prstGeom>
                  <a:noFill/>
                  <a:ln w="28575" cap="flat" cmpd="sng" algn="ctr">
                    <a:solidFill>
                      <a:srgbClr val="70AD47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p>
                    <a:pPr algn="ctr"/>
                    <a:endParaRPr lang="zh-CN" altLang="en-US">
                      <a:solidFill>
                        <a:sysClr val="windowText" lastClr="000000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cxnSp>
                <p:nvCxnSpPr>
                  <p:cNvPr id="2111" name="直接箭头连接符 2110"/>
                  <p:cNvCxnSpPr/>
                  <p:nvPr/>
                </p:nvCxnSpPr>
                <p:spPr>
                  <a:xfrm flipH="1">
                    <a:off x="15023" y="7514"/>
                    <a:ext cx="255" cy="0"/>
                  </a:xfrm>
                  <a:prstGeom prst="straightConnector1">
                    <a:avLst/>
                  </a:prstGeom>
                  <a:noFill/>
                  <a:ln w="28575" cap="flat" cmpd="sng" algn="ctr">
                    <a:solidFill>
                      <a:srgbClr val="70AD47">
                        <a:lumMod val="50000"/>
                      </a:srgbClr>
                    </a:solidFill>
                    <a:prstDash val="solid"/>
                    <a:miter lim="800000"/>
                    <a:tailEnd type="triangle" w="med" len="med"/>
                  </a:ln>
                  <a:effectLst/>
                </p:spPr>
              </p:cxnSp>
            </p:grpSp>
            <p:cxnSp>
              <p:nvCxnSpPr>
                <p:cNvPr id="2112" name="直接箭头连接符 2111"/>
                <p:cNvCxnSpPr/>
                <p:nvPr/>
              </p:nvCxnSpPr>
              <p:spPr>
                <a:xfrm flipH="1">
                  <a:off x="14522" y="7472"/>
                  <a:ext cx="212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  <a:tailEnd type="triangle" w="med" len="med"/>
                </a:ln>
                <a:effectLst/>
              </p:spPr>
            </p:cxnSp>
            <p:cxnSp>
              <p:nvCxnSpPr>
                <p:cNvPr id="2113" name="直接箭头连接符 2112"/>
                <p:cNvCxnSpPr>
                  <a:stCxn id="2114" idx="2"/>
                </p:cNvCxnSpPr>
                <p:nvPr/>
              </p:nvCxnSpPr>
              <p:spPr>
                <a:xfrm flipV="1">
                  <a:off x="14396" y="7488"/>
                  <a:ext cx="0" cy="168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  <a:tailEnd type="triangle" w="med" len="med"/>
                </a:ln>
                <a:effectLst/>
              </p:spPr>
            </p:cxnSp>
            <p:sp>
              <p:nvSpPr>
                <p:cNvPr id="2114" name="弧形 2113"/>
                <p:cNvSpPr>
                  <a:spLocks noChangeAspect="1"/>
                </p:cNvSpPr>
                <p:nvPr/>
              </p:nvSpPr>
              <p:spPr>
                <a:xfrm flipH="1" flipV="1">
                  <a:off x="14396" y="7481"/>
                  <a:ext cx="312" cy="351"/>
                </a:xfrm>
                <a:prstGeom prst="arc">
                  <a:avLst>
                    <a:gd name="adj1" fmla="val 17373914"/>
                    <a:gd name="adj2" fmla="val 22313"/>
                  </a:avLst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:endParaRPr lang="zh-CN" altLang="en-US">
                    <a:solidFill>
                      <a:sysClr val="windowText" lastClr="000000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15" name="矩形: 圆角 212"/>
                    <p:cNvSpPr/>
                    <p:nvPr/>
                  </p:nvSpPr>
                  <p:spPr>
                    <a:xfrm>
                      <a:off x="12224" y="6298"/>
                      <a:ext cx="1245" cy="347"/>
                    </a:xfrm>
                    <a:prstGeom prst="roundRect">
                      <a:avLst/>
                    </a:prstGeom>
                    <a:solidFill>
                      <a:srgbClr val="5B9BD5">
                        <a:lumMod val="20000"/>
                        <a:lumOff val="80000"/>
                      </a:srgbClr>
                    </a:solidFill>
                    <a:ln w="6350" cap="flat" cmpd="sng" algn="ctr">
                      <a:solidFill>
                        <a:srgbClr val="4472C4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altLang="zh-CN" sz="1600" b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</m:e>
                            </m:d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p:txBody>
                </p:sp>
              </mc:Choice>
              <mc:Fallback>
                <p:sp>
                  <p:nvSpPr>
                    <p:cNvPr id="2115" name="矩形: 圆角 2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224" y="6298"/>
                      <a:ext cx="1245" cy="347"/>
                    </a:xfrm>
                    <a:prstGeom prst="roundRect">
                      <a:avLst/>
                    </a:prstGeom>
                    <a:blipFill rotWithShape="1">
                      <a:blip r:embed="rId37"/>
                    </a:blipFill>
                    <a:ln w="6350" cap="flat" cmpd="sng" algn="ctr">
                      <a:solidFill>
                        <a:srgbClr val="4472C4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16" name="弧形 2115"/>
                <p:cNvSpPr>
                  <a:spLocks noChangeAspect="1"/>
                </p:cNvSpPr>
                <p:nvPr/>
              </p:nvSpPr>
              <p:spPr>
                <a:xfrm flipH="1">
                  <a:off x="11992" y="6468"/>
                  <a:ext cx="307" cy="351"/>
                </a:xfrm>
                <a:prstGeom prst="arc">
                  <a:avLst>
                    <a:gd name="adj1" fmla="val 16025768"/>
                    <a:gd name="adj2" fmla="val 22313"/>
                  </a:avLst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:endParaRPr lang="zh-CN" altLang="en-US">
                    <a:solidFill>
                      <a:sysClr val="windowText" lastClr="000000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cxnSp>
              <p:nvCxnSpPr>
                <p:cNvPr id="2117" name="直接箭头连接符 2116"/>
                <p:cNvCxnSpPr>
                  <a:stCxn id="2116" idx="2"/>
                </p:cNvCxnSpPr>
                <p:nvPr/>
              </p:nvCxnSpPr>
              <p:spPr>
                <a:xfrm>
                  <a:off x="11992" y="6644"/>
                  <a:ext cx="0" cy="537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  <a:tailEnd type="triangle" w="med" len="med"/>
                </a:ln>
                <a:effectLst/>
              </p:spPr>
            </p:cxnSp>
            <p:cxnSp>
              <p:nvCxnSpPr>
                <p:cNvPr id="2118" name="直接箭头连接符 2117"/>
                <p:cNvCxnSpPr/>
                <p:nvPr/>
              </p:nvCxnSpPr>
              <p:spPr>
                <a:xfrm flipH="1">
                  <a:off x="11560" y="7379"/>
                  <a:ext cx="212" cy="0"/>
                </a:xfrm>
                <a:prstGeom prst="straightConnector1">
                  <a:avLst/>
                </a:prstGeom>
                <a:noFill/>
                <a:ln w="28575" cap="rnd">
                  <a:solidFill>
                    <a:srgbClr val="70AD47">
                      <a:lumMod val="50000"/>
                    </a:srgbClr>
                  </a:solidFill>
                  <a:round/>
                  <a:tailEnd type="triangle" w="med" len="med"/>
                </a:ln>
                <a:effectLst/>
              </p:spPr>
            </p:cxnSp>
            <p:cxnSp>
              <p:nvCxnSpPr>
                <p:cNvPr id="2119" name="直接箭头连接符 2118"/>
                <p:cNvCxnSpPr/>
                <p:nvPr/>
              </p:nvCxnSpPr>
              <p:spPr>
                <a:xfrm flipH="1">
                  <a:off x="11820" y="8762"/>
                  <a:ext cx="5501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ysDot"/>
                  <a:miter lim="800000"/>
                  <a:tailEnd type="triangle"/>
                </a:ln>
                <a:effectLst/>
              </p:spPr>
            </p:cxnSp>
            <p:cxnSp>
              <p:nvCxnSpPr>
                <p:cNvPr id="2120" name="直接箭头连接符 2119"/>
                <p:cNvCxnSpPr/>
                <p:nvPr/>
              </p:nvCxnSpPr>
              <p:spPr>
                <a:xfrm flipH="1">
                  <a:off x="11820" y="9211"/>
                  <a:ext cx="5501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ysDot"/>
                  <a:miter lim="800000"/>
                  <a:tailEnd type="triangle"/>
                </a:ln>
                <a:effectLst/>
              </p:spPr>
            </p:cxnSp>
            <p:cxnSp>
              <p:nvCxnSpPr>
                <p:cNvPr id="2121" name="直接箭头连接符 2120"/>
                <p:cNvCxnSpPr/>
                <p:nvPr/>
              </p:nvCxnSpPr>
              <p:spPr>
                <a:xfrm flipH="1" flipV="1">
                  <a:off x="10257" y="7952"/>
                  <a:ext cx="0" cy="1149"/>
                </a:xfrm>
                <a:prstGeom prst="straightConnector1">
                  <a:avLst/>
                </a:prstGeom>
                <a:noFill/>
                <a:ln w="28575" cap="rnd">
                  <a:solidFill>
                    <a:srgbClr val="70AD47">
                      <a:lumMod val="50000"/>
                    </a:srgbClr>
                  </a:solidFill>
                  <a:round/>
                  <a:tailEnd type="triangle" w="med" len="med"/>
                </a:ln>
                <a:effectLst/>
              </p:spPr>
            </p:cxnSp>
            <p:sp>
              <p:nvSpPr>
                <p:cNvPr id="2122" name="弧形 2121"/>
                <p:cNvSpPr>
                  <a:spLocks noChangeAspect="1"/>
                </p:cNvSpPr>
                <p:nvPr/>
              </p:nvSpPr>
              <p:spPr>
                <a:xfrm flipH="1" flipV="1">
                  <a:off x="10232" y="8831"/>
                  <a:ext cx="307" cy="351"/>
                </a:xfrm>
                <a:prstGeom prst="arc">
                  <a:avLst>
                    <a:gd name="adj1" fmla="val 16470555"/>
                    <a:gd name="adj2" fmla="val 19348293"/>
                  </a:avLst>
                </a:prstGeom>
                <a:noFill/>
                <a:ln w="28575" cap="rnd">
                  <a:solidFill>
                    <a:srgbClr val="70AD47">
                      <a:lumMod val="50000"/>
                    </a:srgbClr>
                  </a:solidFill>
                  <a:round/>
                </a:ln>
                <a:effectLst/>
              </p:spPr>
              <p:txBody>
                <a:bodyPr rtlCol="0" anchor="ctr"/>
                <a:p>
                  <a:pPr algn="ctr"/>
                  <a:endParaRPr lang="zh-CN" altLang="en-US">
                    <a:solidFill>
                      <a:sysClr val="windowText" lastClr="000000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2123" name="弧形 2122"/>
                <p:cNvSpPr>
                  <a:spLocks noChangeAspect="1"/>
                </p:cNvSpPr>
                <p:nvPr/>
              </p:nvSpPr>
              <p:spPr>
                <a:xfrm flipH="1">
                  <a:off x="10257" y="7339"/>
                  <a:ext cx="307" cy="351"/>
                </a:xfrm>
                <a:prstGeom prst="arc">
                  <a:avLst>
                    <a:gd name="adj1" fmla="val 15913300"/>
                    <a:gd name="adj2" fmla="val 19348293"/>
                  </a:avLst>
                </a:prstGeom>
                <a:noFill/>
                <a:ln w="28575" cap="rnd">
                  <a:solidFill>
                    <a:srgbClr val="70AD47">
                      <a:lumMod val="50000"/>
                    </a:srgbClr>
                  </a:solidFill>
                  <a:round/>
                </a:ln>
                <a:effectLst/>
              </p:spPr>
              <p:txBody>
                <a:bodyPr rtlCol="0" anchor="ctr"/>
                <a:p>
                  <a:pPr algn="ctr"/>
                  <a:endParaRPr lang="zh-CN" altLang="en-US">
                    <a:solidFill>
                      <a:sysClr val="windowText" lastClr="000000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cxnSp>
              <p:nvCxnSpPr>
                <p:cNvPr id="2124" name="直接连接符 2123"/>
                <p:cNvCxnSpPr>
                  <a:stCxn id="2123" idx="0"/>
                </p:cNvCxnSpPr>
                <p:nvPr/>
              </p:nvCxnSpPr>
              <p:spPr>
                <a:xfrm>
                  <a:off x="10426" y="7340"/>
                  <a:ext cx="218" cy="7"/>
                </a:xfrm>
                <a:prstGeom prst="line">
                  <a:avLst/>
                </a:prstGeom>
                <a:noFill/>
                <a:ln w="28575" cap="rnd">
                  <a:solidFill>
                    <a:srgbClr val="70AD47">
                      <a:lumMod val="50000"/>
                    </a:srgbClr>
                  </a:solidFill>
                  <a:round/>
                </a:ln>
                <a:effectLst/>
              </p:spPr>
            </p:cxnSp>
            <p:cxnSp>
              <p:nvCxnSpPr>
                <p:cNvPr id="2125" name="直接箭头连接符 2124"/>
                <p:cNvCxnSpPr/>
                <p:nvPr/>
              </p:nvCxnSpPr>
              <p:spPr>
                <a:xfrm flipH="1">
                  <a:off x="10288" y="7419"/>
                  <a:ext cx="0" cy="139"/>
                </a:xfrm>
                <a:prstGeom prst="straightConnector1">
                  <a:avLst/>
                </a:prstGeom>
                <a:noFill/>
                <a:ln w="28575" cap="rnd">
                  <a:solidFill>
                    <a:srgbClr val="70AD47">
                      <a:lumMod val="50000"/>
                    </a:srgbClr>
                  </a:solidFill>
                  <a:round/>
                  <a:tailEnd type="triangle" w="med" len="med"/>
                </a:ln>
                <a:effectLst/>
              </p:spPr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26" name="椭圆 2125"/>
                    <p:cNvSpPr/>
                    <p:nvPr/>
                  </p:nvSpPr>
                  <p:spPr>
                    <a:xfrm>
                      <a:off x="7939" y="7526"/>
                      <a:ext cx="389" cy="384"/>
                    </a:xfrm>
                    <a:prstGeom prst="ellipse">
                      <a:avLst/>
                    </a:prstGeom>
                    <a:solidFill>
                      <a:sysClr val="window" lastClr="FFFFFF"/>
                    </a:solidFill>
                    <a:ln w="190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zh-CN" sz="2400" i="1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MS Mincho" charset="0"/>
                                <a:cs typeface="Cambria Math" panose="02040503050406030204" pitchFamily="18" charset="0"/>
                              </a:rPr>
                              <m:t>∙</m:t>
                            </m:r>
                          </m:oMath>
                        </m:oMathPara>
                      </a14:m>
                      <a:endParaRPr lang="en-US" altLang="zh-CN" sz="2400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2126" name="椭圆 21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39" y="7526"/>
                      <a:ext cx="389" cy="384"/>
                    </a:xfrm>
                    <a:prstGeom prst="ellipse">
                      <a:avLst/>
                    </a:prstGeom>
                    <a:blipFill rotWithShape="1">
                      <a:blip r:embed="rId38"/>
                    </a:blipFill>
                    <a:ln w="190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27" name="直接箭头连接符 2126"/>
                <p:cNvCxnSpPr/>
                <p:nvPr/>
              </p:nvCxnSpPr>
              <p:spPr>
                <a:xfrm flipH="1" flipV="1">
                  <a:off x="7318" y="7705"/>
                  <a:ext cx="606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  <a:tailEnd type="triangle" w="med" len="med"/>
                </a:ln>
                <a:effectLst/>
              </p:spPr>
            </p:cxnSp>
            <p:cxnSp>
              <p:nvCxnSpPr>
                <p:cNvPr id="2128" name="直接箭头连接符 2127"/>
                <p:cNvCxnSpPr>
                  <a:stCxn id="2133" idx="0"/>
                </p:cNvCxnSpPr>
                <p:nvPr/>
              </p:nvCxnSpPr>
              <p:spPr>
                <a:xfrm>
                  <a:off x="8288" y="6807"/>
                  <a:ext cx="519" cy="0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  <a:tailEnd type="triangle" w="med" len="med"/>
                </a:ln>
                <a:effectLst/>
              </p:spPr>
            </p:cxnSp>
            <p:cxnSp>
              <p:nvCxnSpPr>
                <p:cNvPr id="2129" name="直接连接符 2128"/>
                <p:cNvCxnSpPr>
                  <a:stCxn id="2130" idx="2"/>
                </p:cNvCxnSpPr>
                <p:nvPr/>
              </p:nvCxnSpPr>
              <p:spPr>
                <a:xfrm>
                  <a:off x="9801" y="6983"/>
                  <a:ext cx="0" cy="42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2130" name="弧形 2129"/>
                <p:cNvSpPr>
                  <a:spLocks noChangeAspect="1"/>
                </p:cNvSpPr>
                <p:nvPr/>
              </p:nvSpPr>
              <p:spPr>
                <a:xfrm>
                  <a:off x="9494" y="6807"/>
                  <a:ext cx="307" cy="351"/>
                </a:xfrm>
                <a:prstGeom prst="arc">
                  <a:avLst>
                    <a:gd name="adj1" fmla="val 16025768"/>
                    <a:gd name="adj2" fmla="val 22313"/>
                  </a:avLst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:endParaRPr lang="zh-CN" altLang="en-US">
                    <a:solidFill>
                      <a:sysClr val="windowText" lastClr="000000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cxnSp>
              <p:nvCxnSpPr>
                <p:cNvPr id="2131" name="直接连接符 2130"/>
                <p:cNvCxnSpPr>
                  <a:endCxn id="2130" idx="0"/>
                </p:cNvCxnSpPr>
                <p:nvPr/>
              </p:nvCxnSpPr>
              <p:spPr>
                <a:xfrm>
                  <a:off x="9393" y="6800"/>
                  <a:ext cx="246" cy="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132" name="矩形: 圆角 212"/>
                    <p:cNvSpPr/>
                    <p:nvPr/>
                  </p:nvSpPr>
                  <p:spPr>
                    <a:xfrm>
                      <a:off x="8288" y="6613"/>
                      <a:ext cx="1245" cy="347"/>
                    </a:xfrm>
                    <a:prstGeom prst="roundRect">
                      <a:avLst/>
                    </a:prstGeom>
                    <a:solidFill>
                      <a:srgbClr val="5B9BD5">
                        <a:lumMod val="20000"/>
                        <a:lumOff val="80000"/>
                      </a:srgbClr>
                    </a:solidFill>
                    <a:ln w="6350" cap="flat" cmpd="sng" algn="ctr">
                      <a:solidFill>
                        <a:srgbClr val="4472C4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US" altLang="zh-CN" sz="1600" b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b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</m:e>
                            </m:d>
                          </m:oMath>
                        </m:oMathPara>
                      </a14:m>
                      <a:endParaRPr lang="zh-CN" altLang="en-US" dirty="0">
                        <a:solidFill>
                          <a:sysClr val="windowText" lastClr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p:txBody>
                </p:sp>
              </mc:Choice>
              <mc:Fallback>
                <p:sp>
                  <p:nvSpPr>
                    <p:cNvPr id="2132" name="矩形: 圆角 2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88" y="6613"/>
                      <a:ext cx="1245" cy="347"/>
                    </a:xfrm>
                    <a:prstGeom prst="roundRect">
                      <a:avLst/>
                    </a:prstGeom>
                    <a:blipFill rotWithShape="1">
                      <a:blip r:embed="rId39"/>
                    </a:blipFill>
                    <a:ln w="6350" cap="flat" cmpd="sng" algn="ctr">
                      <a:solidFill>
                        <a:srgbClr val="4472C4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33" name="弧形 2132"/>
                <p:cNvSpPr>
                  <a:spLocks noChangeAspect="1"/>
                </p:cNvSpPr>
                <p:nvPr/>
              </p:nvSpPr>
              <p:spPr>
                <a:xfrm flipH="1">
                  <a:off x="8125" y="6807"/>
                  <a:ext cx="307" cy="351"/>
                </a:xfrm>
                <a:prstGeom prst="arc">
                  <a:avLst>
                    <a:gd name="adj1" fmla="val 16025768"/>
                    <a:gd name="adj2" fmla="val 22313"/>
                  </a:avLst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:endParaRPr lang="zh-CN" altLang="en-US">
                    <a:solidFill>
                      <a:sysClr val="windowText" lastClr="000000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cxnSp>
              <p:nvCxnSpPr>
                <p:cNvPr id="2134" name="直接箭头连接符 2133"/>
                <p:cNvCxnSpPr>
                  <a:stCxn id="2133" idx="2"/>
                </p:cNvCxnSpPr>
                <p:nvPr/>
              </p:nvCxnSpPr>
              <p:spPr>
                <a:xfrm>
                  <a:off x="8125" y="6983"/>
                  <a:ext cx="0" cy="537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  <a:tailEnd type="triangle" w="med" len="med"/>
                </a:ln>
                <a:effectLst/>
              </p:spPr>
            </p:cxnSp>
            <p:cxnSp>
              <p:nvCxnSpPr>
                <p:cNvPr id="2135" name="直接箭头连接符 2134"/>
                <p:cNvCxnSpPr/>
                <p:nvPr/>
              </p:nvCxnSpPr>
              <p:spPr>
                <a:xfrm flipH="1">
                  <a:off x="13453" y="6461"/>
                  <a:ext cx="121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  <a:tailEnd type="triangle" w="med" len="med"/>
                </a:ln>
                <a:effectLst/>
              </p:spPr>
            </p:cxnSp>
            <p:cxnSp>
              <p:nvCxnSpPr>
                <p:cNvPr id="2136" name="直接箭头连接符 2135"/>
                <p:cNvCxnSpPr/>
                <p:nvPr/>
              </p:nvCxnSpPr>
              <p:spPr>
                <a:xfrm flipH="1">
                  <a:off x="9529" y="6780"/>
                  <a:ext cx="121" cy="0"/>
                </a:xfrm>
                <a:prstGeom prst="straightConnector1">
                  <a:avLst/>
                </a:prstGeom>
                <a:noFill/>
                <a:ln w="28575" cap="rnd">
                  <a:solidFill>
                    <a:srgbClr val="70AD47">
                      <a:lumMod val="50000"/>
                    </a:srgbClr>
                  </a:solidFill>
                  <a:round/>
                  <a:tailEnd type="triangle" w="med" len="med"/>
                </a:ln>
                <a:effectLst/>
              </p:spPr>
            </p:cxnSp>
            <p:grpSp>
              <p:nvGrpSpPr>
                <p:cNvPr id="2137" name="组合 2136"/>
                <p:cNvGrpSpPr/>
                <p:nvPr/>
              </p:nvGrpSpPr>
              <p:grpSpPr>
                <a:xfrm rot="0">
                  <a:off x="160" y="6459"/>
                  <a:ext cx="6473" cy="2855"/>
                  <a:chOff x="1398" y="6969"/>
                  <a:chExt cx="6058" cy="2774"/>
                </a:xfrm>
              </p:grpSpPr>
              <p:cxnSp>
                <p:nvCxnSpPr>
                  <p:cNvPr id="2138" name="直接箭头连接符 2137"/>
                  <p:cNvCxnSpPr/>
                  <p:nvPr/>
                </p:nvCxnSpPr>
                <p:spPr>
                  <a:xfrm flipH="1">
                    <a:off x="1398" y="8157"/>
                    <a:ext cx="690" cy="2"/>
                  </a:xfrm>
                  <a:prstGeom prst="straightConnector1">
                    <a:avLst/>
                  </a:prstGeom>
                  <a:noFill/>
                  <a:ln w="28575" cap="flat" cmpd="sng" algn="ctr">
                    <a:solidFill>
                      <a:srgbClr val="70AD47">
                        <a:lumMod val="50000"/>
                      </a:srgbClr>
                    </a:solidFill>
                    <a:prstDash val="solid"/>
                    <a:miter lim="800000"/>
                    <a:tailEnd type="triangle" w="med" len="med"/>
                  </a:ln>
                  <a:effectLst/>
                </p:spPr>
              </p:cxnSp>
              <p:grpSp>
                <p:nvGrpSpPr>
                  <p:cNvPr id="2139" name="组合 2138"/>
                  <p:cNvGrpSpPr/>
                  <p:nvPr/>
                </p:nvGrpSpPr>
                <p:grpSpPr>
                  <a:xfrm rot="0">
                    <a:off x="2045" y="6969"/>
                    <a:ext cx="2528" cy="2486"/>
                    <a:chOff x="2113" y="7089"/>
                    <a:chExt cx="2528" cy="2486"/>
                  </a:xfrm>
                </p:grpSpPr>
                <p:grpSp>
                  <p:nvGrpSpPr>
                    <p:cNvPr id="2140" name="组合 2139"/>
                    <p:cNvGrpSpPr/>
                    <p:nvPr/>
                  </p:nvGrpSpPr>
                  <p:grpSpPr>
                    <a:xfrm rot="0">
                      <a:off x="2113" y="7089"/>
                      <a:ext cx="2115" cy="2048"/>
                      <a:chOff x="935" y="7659"/>
                      <a:chExt cx="2506" cy="2426"/>
                    </a:xfrm>
                    <a:scene3d>
                      <a:camera prst="isometricRightUp">
                        <a:rot lat="1800000" lon="19800000" rev="0"/>
                      </a:camera>
                      <a:lightRig rig="threePt" dir="t"/>
                    </a:scene3d>
                  </p:grpSpPr>
                  <p:sp>
                    <p:nvSpPr>
                      <p:cNvPr id="2141" name="圆角矩形 36"/>
                      <p:cNvSpPr/>
                      <p:nvPr>
                        <p:custDataLst>
                          <p:tags r:id="rId40"/>
                        </p:custDataLst>
                      </p:nvPr>
                    </p:nvSpPr>
                    <p:spPr>
                      <a:xfrm>
                        <a:off x="935" y="7659"/>
                        <a:ext cx="2507" cy="2426"/>
                      </a:xfrm>
                      <a:prstGeom prst="roundRect">
                        <a:avLst>
                          <a:gd name="adj" fmla="val 4062"/>
                        </a:avLst>
                      </a:prstGeom>
                      <a:solidFill>
                        <a:sysClr val="window" lastClr="FFFFFF"/>
                      </a:solidFill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p>
                        <a:pPr algn="ctr"/>
                        <a:endParaRPr lang="zh-CN" altLang="en-US" sz="2000" dirty="0">
                          <a:solidFill>
                            <a:sysClr val="window" lastClr="FFFFFF"/>
                          </a:solidFill>
                          <a:latin typeface="等线" panose="02010600030101010101" charset="-122"/>
                          <a:ea typeface="等线" panose="02010600030101010101" charset="-122"/>
                        </a:endParaRPr>
                      </a:p>
                    </p:txBody>
                  </p:sp>
                  <p:grpSp>
                    <p:nvGrpSpPr>
                      <p:cNvPr id="2142" name="组合 2141"/>
                      <p:cNvGrpSpPr/>
                      <p:nvPr/>
                    </p:nvGrpSpPr>
                    <p:grpSpPr>
                      <a:xfrm>
                        <a:off x="1048" y="7737"/>
                        <a:ext cx="2229" cy="2233"/>
                        <a:chOff x="4355" y="7601"/>
                        <a:chExt cx="2229" cy="2233"/>
                      </a:xfrm>
                    </p:grpSpPr>
                    <p:sp>
                      <p:nvSpPr>
                        <p:cNvPr id="2143" name="椭圆 2142"/>
                        <p:cNvSpPr/>
                        <p:nvPr/>
                      </p:nvSpPr>
                      <p:spPr>
                        <a:xfrm>
                          <a:off x="4511" y="8810"/>
                          <a:ext cx="163" cy="170"/>
                        </a:xfrm>
                        <a:prstGeom prst="ellipse">
                          <a:avLst/>
                        </a:prstGeom>
                        <a:solidFill>
                          <a:sysClr val="window" lastClr="FFFFFF">
                            <a:lumMod val="95000"/>
                          </a:sysClr>
                        </a:solidFill>
                        <a:ln w="28575" cap="flat" cmpd="sng" algn="ctr">
                          <a:solidFill>
                            <a:sysClr val="window" lastClr="FFFFFF">
                              <a:lumMod val="50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144" name="椭圆 2143"/>
                        <p:cNvSpPr/>
                        <p:nvPr/>
                      </p:nvSpPr>
                      <p:spPr>
                        <a:xfrm>
                          <a:off x="4674" y="8192"/>
                          <a:ext cx="163" cy="170"/>
                        </a:xfrm>
                        <a:prstGeom prst="ellipse">
                          <a:avLst/>
                        </a:prstGeom>
                        <a:solidFill>
                          <a:srgbClr val="44546A">
                            <a:lumMod val="20000"/>
                            <a:lumOff val="80000"/>
                          </a:srgbClr>
                        </a:solidFill>
                        <a:ln w="28575" cap="flat" cmpd="sng" algn="ctr">
                          <a:solidFill>
                            <a:srgbClr val="44546A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145" name="椭圆 2144"/>
                        <p:cNvSpPr/>
                        <p:nvPr/>
                      </p:nvSpPr>
                      <p:spPr>
                        <a:xfrm>
                          <a:off x="5162" y="8787"/>
                          <a:ext cx="163" cy="170"/>
                        </a:xfrm>
                        <a:prstGeom prst="ellipse">
                          <a:avLst/>
                        </a:prstGeom>
                        <a:solidFill>
                          <a:srgbClr val="4472C4">
                            <a:lumMod val="20000"/>
                            <a:lumOff val="80000"/>
                          </a:srgbClr>
                        </a:solidFill>
                        <a:ln w="28575" cap="flat" cmpd="sng" algn="ctr">
                          <a:solidFill>
                            <a:srgbClr val="4472C4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146" name="椭圆 2145"/>
                        <p:cNvSpPr/>
                        <p:nvPr/>
                      </p:nvSpPr>
                      <p:spPr>
                        <a:xfrm>
                          <a:off x="4967" y="9383"/>
                          <a:ext cx="163" cy="170"/>
                        </a:xfrm>
                        <a:prstGeom prst="ellipse">
                          <a:avLst/>
                        </a:prstGeom>
                        <a:solidFill>
                          <a:srgbClr val="ED7D31">
                            <a:lumMod val="20000"/>
                            <a:lumOff val="80000"/>
                          </a:srgbClr>
                        </a:solidFill>
                        <a:ln w="28575" cap="flat" cmpd="sng" algn="ctr">
                          <a:solidFill>
                            <a:srgbClr val="ED7D31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147" name="椭圆 2146"/>
                        <p:cNvSpPr/>
                        <p:nvPr/>
                      </p:nvSpPr>
                      <p:spPr>
                        <a:xfrm>
                          <a:off x="5614" y="8406"/>
                          <a:ext cx="163" cy="170"/>
                        </a:xfrm>
                        <a:prstGeom prst="ellipse">
                          <a:avLst/>
                        </a:prstGeom>
                        <a:solidFill>
                          <a:srgbClr val="FFC000">
                            <a:lumMod val="20000"/>
                            <a:lumOff val="80000"/>
                          </a:srgbClr>
                        </a:solidFill>
                        <a:ln w="28575" cap="flat" cmpd="sng" algn="ctr">
                          <a:solidFill>
                            <a:srgbClr val="FFC000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148" name="椭圆 2147"/>
                        <p:cNvSpPr/>
                        <p:nvPr/>
                      </p:nvSpPr>
                      <p:spPr>
                        <a:xfrm>
                          <a:off x="6422" y="8790"/>
                          <a:ext cx="163" cy="170"/>
                        </a:xfrm>
                        <a:prstGeom prst="ellipse">
                          <a:avLst/>
                        </a:prstGeom>
                        <a:solidFill>
                          <a:srgbClr val="FFC000">
                            <a:lumMod val="20000"/>
                            <a:lumOff val="80000"/>
                          </a:srgbClr>
                        </a:solidFill>
                        <a:ln w="28575" cap="flat" cmpd="sng" algn="ctr">
                          <a:solidFill>
                            <a:srgbClr val="FFC000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149" name="椭圆 2148"/>
                        <p:cNvSpPr/>
                        <p:nvPr/>
                      </p:nvSpPr>
                      <p:spPr>
                        <a:xfrm>
                          <a:off x="5689" y="7932"/>
                          <a:ext cx="163" cy="170"/>
                        </a:xfrm>
                        <a:prstGeom prst="ellipse">
                          <a:avLst/>
                        </a:prstGeom>
                        <a:solidFill>
                          <a:srgbClr val="44546A">
                            <a:lumMod val="20000"/>
                            <a:lumOff val="80000"/>
                          </a:srgbClr>
                        </a:solidFill>
                        <a:ln w="28575" cap="flat" cmpd="sng" algn="ctr">
                          <a:solidFill>
                            <a:srgbClr val="44546A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150" name="椭圆 2149"/>
                        <p:cNvSpPr/>
                        <p:nvPr/>
                      </p:nvSpPr>
                      <p:spPr>
                        <a:xfrm>
                          <a:off x="5452" y="9664"/>
                          <a:ext cx="163" cy="170"/>
                        </a:xfrm>
                        <a:prstGeom prst="ellipse">
                          <a:avLst/>
                        </a:prstGeom>
                        <a:solidFill>
                          <a:sysClr val="window" lastClr="FFFFFF">
                            <a:lumMod val="95000"/>
                          </a:sysClr>
                        </a:solidFill>
                        <a:ln w="28575" cap="flat" cmpd="sng" algn="ctr">
                          <a:solidFill>
                            <a:sysClr val="window" lastClr="FFFFFF">
                              <a:lumMod val="50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151" name="椭圆 2150"/>
                        <p:cNvSpPr/>
                        <p:nvPr/>
                      </p:nvSpPr>
                      <p:spPr>
                        <a:xfrm>
                          <a:off x="5614" y="9045"/>
                          <a:ext cx="163" cy="170"/>
                        </a:xfrm>
                        <a:prstGeom prst="ellipse">
                          <a:avLst/>
                        </a:prstGeom>
                        <a:solidFill>
                          <a:srgbClr val="ED7D31">
                            <a:lumMod val="20000"/>
                            <a:lumOff val="80000"/>
                          </a:srgbClr>
                        </a:solidFill>
                        <a:ln w="28575" cap="flat" cmpd="sng" algn="ctr">
                          <a:solidFill>
                            <a:srgbClr val="ED7D31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152" name="椭圆 2151"/>
                        <p:cNvSpPr/>
                        <p:nvPr/>
                      </p:nvSpPr>
                      <p:spPr>
                        <a:xfrm>
                          <a:off x="6162" y="9397"/>
                          <a:ext cx="163" cy="170"/>
                        </a:xfrm>
                        <a:prstGeom prst="ellipse">
                          <a:avLst/>
                        </a:prstGeom>
                        <a:solidFill>
                          <a:srgbClr val="70AD47">
                            <a:lumMod val="20000"/>
                            <a:lumOff val="80000"/>
                          </a:srgbClr>
                        </a:solidFill>
                        <a:ln w="28575" cap="flat" cmpd="sng" algn="ctr">
                          <a:solidFill>
                            <a:srgbClr val="70AD47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153" name="椭圆 2152"/>
                        <p:cNvSpPr/>
                        <p:nvPr/>
                      </p:nvSpPr>
                      <p:spPr>
                        <a:xfrm>
                          <a:off x="4355" y="9428"/>
                          <a:ext cx="163" cy="170"/>
                        </a:xfrm>
                        <a:prstGeom prst="ellipse">
                          <a:avLst/>
                        </a:prstGeom>
                        <a:solidFill>
                          <a:srgbClr val="70AD47">
                            <a:lumMod val="20000"/>
                            <a:lumOff val="80000"/>
                          </a:srgbClr>
                        </a:solidFill>
                        <a:ln w="28575" cap="flat" cmpd="sng" algn="ctr">
                          <a:solidFill>
                            <a:srgbClr val="70AD47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cxnSp>
                      <p:nvCxnSpPr>
                        <p:cNvPr id="2154" name="直接连接符 2153"/>
                        <p:cNvCxnSpPr>
                          <a:stCxn id="2144" idx="5"/>
                          <a:endCxn id="2145" idx="1"/>
                        </p:cNvCxnSpPr>
                        <p:nvPr/>
                      </p:nvCxnSpPr>
                      <p:spPr>
                        <a:xfrm>
                          <a:off x="4812" y="8337"/>
                          <a:ext cx="374" cy="475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ysClr val="windowText" lastClr="000000">
                              <a:lumMod val="95000"/>
                              <a:lumOff val="5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</p:cxnSp>
                    <p:cxnSp>
                      <p:nvCxnSpPr>
                        <p:cNvPr id="2155" name="直接连接符 2154"/>
                        <p:cNvCxnSpPr>
                          <a:stCxn id="2143" idx="6"/>
                          <a:endCxn id="2151" idx="2"/>
                        </p:cNvCxnSpPr>
                        <p:nvPr/>
                      </p:nvCxnSpPr>
                      <p:spPr>
                        <a:xfrm>
                          <a:off x="4674" y="8895"/>
                          <a:ext cx="941" cy="235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ysClr val="windowText" lastClr="000000">
                              <a:lumMod val="95000"/>
                              <a:lumOff val="5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</p:cxnSp>
                    <p:cxnSp>
                      <p:nvCxnSpPr>
                        <p:cNvPr id="2156" name="直接连接符 2155"/>
                        <p:cNvCxnSpPr>
                          <a:stCxn id="2153" idx="0"/>
                          <a:endCxn id="2143" idx="4"/>
                        </p:cNvCxnSpPr>
                        <p:nvPr/>
                      </p:nvCxnSpPr>
                      <p:spPr>
                        <a:xfrm flipV="1">
                          <a:off x="4436" y="8980"/>
                          <a:ext cx="156" cy="448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ysClr val="windowText" lastClr="000000">
                              <a:lumMod val="95000"/>
                              <a:lumOff val="5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</p:cxnSp>
                    <p:cxnSp>
                      <p:nvCxnSpPr>
                        <p:cNvPr id="2157" name="直接连接符 2156"/>
                        <p:cNvCxnSpPr>
                          <a:stCxn id="2146" idx="0"/>
                          <a:endCxn id="2145" idx="4"/>
                        </p:cNvCxnSpPr>
                        <p:nvPr/>
                      </p:nvCxnSpPr>
                      <p:spPr>
                        <a:xfrm flipV="1">
                          <a:off x="5049" y="8958"/>
                          <a:ext cx="195" cy="426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ysClr val="windowText" lastClr="000000">
                              <a:lumMod val="95000"/>
                              <a:lumOff val="5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</p:cxnSp>
                    <p:cxnSp>
                      <p:nvCxnSpPr>
                        <p:cNvPr id="2158" name="直接连接符 2157"/>
                        <p:cNvCxnSpPr>
                          <a:stCxn id="2148" idx="1"/>
                          <a:endCxn id="2147" idx="6"/>
                        </p:cNvCxnSpPr>
                        <p:nvPr/>
                      </p:nvCxnSpPr>
                      <p:spPr>
                        <a:xfrm flipH="1" flipV="1">
                          <a:off x="5777" y="8491"/>
                          <a:ext cx="669" cy="324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ysClr val="windowText" lastClr="000000">
                              <a:lumMod val="95000"/>
                              <a:lumOff val="5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</p:cxnSp>
                    <p:cxnSp>
                      <p:nvCxnSpPr>
                        <p:cNvPr id="2159" name="直接连接符 2158"/>
                        <p:cNvCxnSpPr/>
                        <p:nvPr/>
                      </p:nvCxnSpPr>
                      <p:spPr>
                        <a:xfrm flipV="1">
                          <a:off x="5696" y="8102"/>
                          <a:ext cx="85" cy="317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ysClr val="windowText" lastClr="000000">
                              <a:lumMod val="95000"/>
                              <a:lumOff val="5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</p:cxnSp>
                    <p:cxnSp>
                      <p:nvCxnSpPr>
                        <p:cNvPr id="2160" name="直接连接符 2159"/>
                        <p:cNvCxnSpPr>
                          <a:stCxn id="2152" idx="0"/>
                        </p:cNvCxnSpPr>
                        <p:nvPr/>
                      </p:nvCxnSpPr>
                      <p:spPr>
                        <a:xfrm flipH="1" flipV="1">
                          <a:off x="5700" y="8585"/>
                          <a:ext cx="543" cy="812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ysClr val="windowText" lastClr="000000">
                              <a:lumMod val="95000"/>
                              <a:lumOff val="5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</p:cxnSp>
                    <p:cxnSp>
                      <p:nvCxnSpPr>
                        <p:cNvPr id="2161" name="直接连接符 2160"/>
                        <p:cNvCxnSpPr>
                          <a:stCxn id="2151" idx="0"/>
                          <a:endCxn id="2147" idx="4"/>
                        </p:cNvCxnSpPr>
                        <p:nvPr/>
                      </p:nvCxnSpPr>
                      <p:spPr>
                        <a:xfrm flipV="1">
                          <a:off x="5696" y="8576"/>
                          <a:ext cx="0" cy="469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ysClr val="windowText" lastClr="000000">
                              <a:lumMod val="95000"/>
                              <a:lumOff val="5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</p:cxnSp>
                    <p:cxnSp>
                      <p:nvCxnSpPr>
                        <p:cNvPr id="2162" name="直接连接符 2161"/>
                        <p:cNvCxnSpPr>
                          <a:stCxn id="2146" idx="6"/>
                          <a:endCxn id="2151" idx="3"/>
                        </p:cNvCxnSpPr>
                        <p:nvPr/>
                      </p:nvCxnSpPr>
                      <p:spPr>
                        <a:xfrm flipV="1">
                          <a:off x="5130" y="9190"/>
                          <a:ext cx="509" cy="279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ysClr val="windowText" lastClr="000000">
                              <a:lumMod val="95000"/>
                              <a:lumOff val="5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</p:cxnSp>
                    <p:cxnSp>
                      <p:nvCxnSpPr>
                        <p:cNvPr id="2163" name="直接连接符 2162"/>
                        <p:cNvCxnSpPr>
                          <a:stCxn id="2150" idx="7"/>
                          <a:endCxn id="2152" idx="3"/>
                        </p:cNvCxnSpPr>
                        <p:nvPr/>
                      </p:nvCxnSpPr>
                      <p:spPr>
                        <a:xfrm flipV="1">
                          <a:off x="5590" y="9542"/>
                          <a:ext cx="596" cy="147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ysClr val="windowText" lastClr="000000">
                              <a:lumMod val="95000"/>
                              <a:lumOff val="5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</p:cxnSp>
                    <p:cxnSp>
                      <p:nvCxnSpPr>
                        <p:cNvPr id="2164" name="直接连接符 2163"/>
                        <p:cNvCxnSpPr>
                          <a:stCxn id="2144" idx="6"/>
                          <a:endCxn id="2147" idx="2"/>
                        </p:cNvCxnSpPr>
                        <p:nvPr/>
                      </p:nvCxnSpPr>
                      <p:spPr>
                        <a:xfrm>
                          <a:off x="4836" y="8277"/>
                          <a:ext cx="778" cy="214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ysClr val="windowText" lastClr="000000">
                              <a:lumMod val="95000"/>
                              <a:lumOff val="5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</p:cxnSp>
                    <p:sp>
                      <p:nvSpPr>
                        <p:cNvPr id="2165" name="立方体 2164"/>
                        <p:cNvSpPr/>
                        <p:nvPr/>
                      </p:nvSpPr>
                      <p:spPr>
                        <a:xfrm>
                          <a:off x="5657" y="8694"/>
                          <a:ext cx="120" cy="474"/>
                        </a:xfrm>
                        <a:prstGeom prst="cube">
                          <a:avLst/>
                        </a:prstGeom>
                        <a:solidFill>
                          <a:srgbClr val="ED7D31">
                            <a:lumMod val="20000"/>
                            <a:lumOff val="80000"/>
                          </a:srgbClr>
                        </a:solidFill>
                        <a:ln w="28575" cap="flat" cmpd="sng" algn="ctr">
                          <a:solidFill>
                            <a:srgbClr val="ED7D31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166" name="立方体 2165"/>
                        <p:cNvSpPr/>
                        <p:nvPr/>
                      </p:nvSpPr>
                      <p:spPr>
                        <a:xfrm>
                          <a:off x="4967" y="8983"/>
                          <a:ext cx="120" cy="474"/>
                        </a:xfrm>
                        <a:prstGeom prst="cube">
                          <a:avLst/>
                        </a:prstGeom>
                        <a:solidFill>
                          <a:srgbClr val="FBE5D6"/>
                        </a:solidFill>
                        <a:ln w="28575" cap="flat" cmpd="sng" algn="ctr">
                          <a:solidFill>
                            <a:srgbClr val="ED7D31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167" name="立方体 2166"/>
                        <p:cNvSpPr/>
                        <p:nvPr/>
                      </p:nvSpPr>
                      <p:spPr>
                        <a:xfrm>
                          <a:off x="5470" y="9320"/>
                          <a:ext cx="120" cy="474"/>
                        </a:xfrm>
                        <a:prstGeom prst="cube">
                          <a:avLst/>
                        </a:prstGeom>
                        <a:solidFill>
                          <a:sysClr val="window" lastClr="FFFFFF">
                            <a:lumMod val="95000"/>
                          </a:sysClr>
                        </a:solidFill>
                        <a:ln w="28575" cap="flat" cmpd="sng" algn="ctr">
                          <a:solidFill>
                            <a:sysClr val="window" lastClr="FFFFFF">
                              <a:lumMod val="50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168" name="立方体 2167"/>
                        <p:cNvSpPr/>
                        <p:nvPr/>
                      </p:nvSpPr>
                      <p:spPr>
                        <a:xfrm>
                          <a:off x="4554" y="8439"/>
                          <a:ext cx="120" cy="474"/>
                        </a:xfrm>
                        <a:prstGeom prst="cube">
                          <a:avLst/>
                        </a:prstGeom>
                        <a:solidFill>
                          <a:sysClr val="window" lastClr="FFFFFF">
                            <a:lumMod val="95000"/>
                          </a:sysClr>
                        </a:solidFill>
                        <a:ln w="28575" cap="flat" cmpd="sng" algn="ctr">
                          <a:solidFill>
                            <a:sysClr val="window" lastClr="FFFFFF">
                              <a:lumMod val="50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169" name="立方体 2168"/>
                        <p:cNvSpPr/>
                        <p:nvPr/>
                      </p:nvSpPr>
                      <p:spPr>
                        <a:xfrm>
                          <a:off x="6186" y="9044"/>
                          <a:ext cx="120" cy="474"/>
                        </a:xfrm>
                        <a:prstGeom prst="cube">
                          <a:avLst/>
                        </a:prstGeom>
                        <a:solidFill>
                          <a:srgbClr val="70AD47">
                            <a:lumMod val="20000"/>
                            <a:lumOff val="80000"/>
                          </a:srgbClr>
                        </a:solidFill>
                        <a:ln w="28575" cap="flat" cmpd="sng" algn="ctr">
                          <a:solidFill>
                            <a:srgbClr val="70AD47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170" name="立方体 2169"/>
                        <p:cNvSpPr/>
                        <p:nvPr/>
                      </p:nvSpPr>
                      <p:spPr>
                        <a:xfrm>
                          <a:off x="4370" y="9059"/>
                          <a:ext cx="120" cy="474"/>
                        </a:xfrm>
                        <a:prstGeom prst="cube">
                          <a:avLst/>
                        </a:prstGeom>
                        <a:solidFill>
                          <a:srgbClr val="70AD47">
                            <a:lumMod val="20000"/>
                            <a:lumOff val="80000"/>
                          </a:srgbClr>
                        </a:solidFill>
                        <a:ln w="28575" cap="flat" cmpd="sng" algn="ctr">
                          <a:solidFill>
                            <a:srgbClr val="70AD47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171" name="立方体 2170"/>
                        <p:cNvSpPr/>
                        <p:nvPr/>
                      </p:nvSpPr>
                      <p:spPr>
                        <a:xfrm>
                          <a:off x="5186" y="8419"/>
                          <a:ext cx="120" cy="474"/>
                        </a:xfrm>
                        <a:prstGeom prst="cube">
                          <a:avLst/>
                        </a:prstGeom>
                        <a:solidFill>
                          <a:srgbClr val="4472C4">
                            <a:lumMod val="20000"/>
                            <a:lumOff val="80000"/>
                          </a:srgbClr>
                        </a:solidFill>
                        <a:ln w="28575" cap="flat" cmpd="sng" algn="ctr">
                          <a:solidFill>
                            <a:srgbClr val="4472C4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172" name="立方体 2171"/>
                        <p:cNvSpPr/>
                        <p:nvPr/>
                      </p:nvSpPr>
                      <p:spPr>
                        <a:xfrm>
                          <a:off x="5700" y="7601"/>
                          <a:ext cx="120" cy="474"/>
                        </a:xfrm>
                        <a:prstGeom prst="cube">
                          <a:avLst/>
                        </a:prstGeom>
                        <a:solidFill>
                          <a:srgbClr val="4472C4">
                            <a:lumMod val="20000"/>
                            <a:lumOff val="80000"/>
                          </a:srgbClr>
                        </a:solidFill>
                        <a:ln w="28575" cap="flat" cmpd="sng" algn="ctr">
                          <a:solidFill>
                            <a:srgbClr val="4472C4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173" name="立方体 2172"/>
                        <p:cNvSpPr/>
                        <p:nvPr/>
                      </p:nvSpPr>
                      <p:spPr>
                        <a:xfrm>
                          <a:off x="4692" y="7822"/>
                          <a:ext cx="120" cy="474"/>
                        </a:xfrm>
                        <a:prstGeom prst="cube">
                          <a:avLst/>
                        </a:prstGeom>
                        <a:solidFill>
                          <a:srgbClr val="4472C4">
                            <a:lumMod val="20000"/>
                            <a:lumOff val="80000"/>
                          </a:srgbClr>
                        </a:solidFill>
                        <a:ln w="28575" cap="flat" cmpd="sng" algn="ctr">
                          <a:solidFill>
                            <a:srgbClr val="4472C4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174" name="立方体 2173"/>
                        <p:cNvSpPr/>
                        <p:nvPr/>
                      </p:nvSpPr>
                      <p:spPr>
                        <a:xfrm>
                          <a:off x="6422" y="8362"/>
                          <a:ext cx="161" cy="539"/>
                        </a:xfrm>
                        <a:prstGeom prst="cube">
                          <a:avLst/>
                        </a:prstGeom>
                        <a:solidFill>
                          <a:srgbClr val="DBE284"/>
                        </a:solidFill>
                        <a:ln w="1905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175" name="立方体 2174"/>
                        <p:cNvSpPr/>
                        <p:nvPr/>
                      </p:nvSpPr>
                      <p:spPr>
                        <a:xfrm>
                          <a:off x="5620" y="7982"/>
                          <a:ext cx="161" cy="539"/>
                        </a:xfrm>
                        <a:prstGeom prst="cube">
                          <a:avLst/>
                        </a:prstGeom>
                        <a:solidFill>
                          <a:srgbClr val="DBE284"/>
                        </a:solidFill>
                        <a:ln w="1905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176" name="组合 2175"/>
                    <p:cNvGrpSpPr/>
                    <p:nvPr/>
                  </p:nvGrpSpPr>
                  <p:grpSpPr>
                    <a:xfrm rot="0">
                      <a:off x="2309" y="7298"/>
                      <a:ext cx="2115" cy="2048"/>
                      <a:chOff x="935" y="7659"/>
                      <a:chExt cx="2506" cy="2426"/>
                    </a:xfrm>
                    <a:scene3d>
                      <a:camera prst="isometricRightUp">
                        <a:rot lat="1800000" lon="19800000" rev="0"/>
                      </a:camera>
                      <a:lightRig rig="threePt" dir="t"/>
                    </a:scene3d>
                  </p:grpSpPr>
                  <p:sp>
                    <p:nvSpPr>
                      <p:cNvPr id="2177" name="圆角矩形 36"/>
                      <p:cNvSpPr/>
                      <p:nvPr>
                        <p:custDataLst>
                          <p:tags r:id="rId41"/>
                        </p:custDataLst>
                      </p:nvPr>
                    </p:nvSpPr>
                    <p:spPr>
                      <a:xfrm>
                        <a:off x="935" y="7659"/>
                        <a:ext cx="2507" cy="2426"/>
                      </a:xfrm>
                      <a:prstGeom prst="roundRect">
                        <a:avLst>
                          <a:gd name="adj" fmla="val 4062"/>
                        </a:avLst>
                      </a:prstGeom>
                      <a:solidFill>
                        <a:sysClr val="window" lastClr="FFFFFF"/>
                      </a:solidFill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p>
                        <a:pPr algn="ctr"/>
                        <a:endParaRPr lang="zh-CN" altLang="en-US" sz="2000" dirty="0">
                          <a:solidFill>
                            <a:sysClr val="window" lastClr="FFFFFF"/>
                          </a:solidFill>
                          <a:latin typeface="等线" panose="02010600030101010101" charset="-122"/>
                          <a:ea typeface="等线" panose="02010600030101010101" charset="-122"/>
                        </a:endParaRPr>
                      </a:p>
                    </p:txBody>
                  </p:sp>
                  <p:grpSp>
                    <p:nvGrpSpPr>
                      <p:cNvPr id="2178" name="组合 2177"/>
                      <p:cNvGrpSpPr/>
                      <p:nvPr/>
                    </p:nvGrpSpPr>
                    <p:grpSpPr>
                      <a:xfrm>
                        <a:off x="1048" y="7737"/>
                        <a:ext cx="2229" cy="2233"/>
                        <a:chOff x="4355" y="7601"/>
                        <a:chExt cx="2229" cy="2233"/>
                      </a:xfrm>
                    </p:grpSpPr>
                    <p:sp>
                      <p:nvSpPr>
                        <p:cNvPr id="2179" name="椭圆 2178"/>
                        <p:cNvSpPr/>
                        <p:nvPr/>
                      </p:nvSpPr>
                      <p:spPr>
                        <a:xfrm>
                          <a:off x="4511" y="8810"/>
                          <a:ext cx="163" cy="170"/>
                        </a:xfrm>
                        <a:prstGeom prst="ellipse">
                          <a:avLst/>
                        </a:prstGeom>
                        <a:solidFill>
                          <a:sysClr val="window" lastClr="FFFFFF">
                            <a:lumMod val="95000"/>
                          </a:sysClr>
                        </a:solidFill>
                        <a:ln w="28575" cap="flat" cmpd="sng" algn="ctr">
                          <a:solidFill>
                            <a:sysClr val="window" lastClr="FFFFFF">
                              <a:lumMod val="50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180" name="椭圆 2179"/>
                        <p:cNvSpPr/>
                        <p:nvPr/>
                      </p:nvSpPr>
                      <p:spPr>
                        <a:xfrm>
                          <a:off x="4674" y="8192"/>
                          <a:ext cx="163" cy="170"/>
                        </a:xfrm>
                        <a:prstGeom prst="ellipse">
                          <a:avLst/>
                        </a:prstGeom>
                        <a:solidFill>
                          <a:srgbClr val="44546A">
                            <a:lumMod val="20000"/>
                            <a:lumOff val="80000"/>
                          </a:srgbClr>
                        </a:solidFill>
                        <a:ln w="28575" cap="flat" cmpd="sng" algn="ctr">
                          <a:solidFill>
                            <a:srgbClr val="44546A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181" name="椭圆 2180"/>
                        <p:cNvSpPr/>
                        <p:nvPr/>
                      </p:nvSpPr>
                      <p:spPr>
                        <a:xfrm>
                          <a:off x="5162" y="8787"/>
                          <a:ext cx="163" cy="170"/>
                        </a:xfrm>
                        <a:prstGeom prst="ellipse">
                          <a:avLst/>
                        </a:prstGeom>
                        <a:solidFill>
                          <a:srgbClr val="4472C4">
                            <a:lumMod val="20000"/>
                            <a:lumOff val="80000"/>
                          </a:srgbClr>
                        </a:solidFill>
                        <a:ln w="28575" cap="flat" cmpd="sng" algn="ctr">
                          <a:solidFill>
                            <a:srgbClr val="4472C4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182" name="椭圆 2181"/>
                        <p:cNvSpPr/>
                        <p:nvPr/>
                      </p:nvSpPr>
                      <p:spPr>
                        <a:xfrm>
                          <a:off x="4967" y="9383"/>
                          <a:ext cx="163" cy="170"/>
                        </a:xfrm>
                        <a:prstGeom prst="ellipse">
                          <a:avLst/>
                        </a:prstGeom>
                        <a:solidFill>
                          <a:srgbClr val="ED7D31">
                            <a:lumMod val="20000"/>
                            <a:lumOff val="80000"/>
                          </a:srgbClr>
                        </a:solidFill>
                        <a:ln w="28575" cap="flat" cmpd="sng" algn="ctr">
                          <a:solidFill>
                            <a:srgbClr val="ED7D31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183" name="椭圆 2182"/>
                        <p:cNvSpPr/>
                        <p:nvPr/>
                      </p:nvSpPr>
                      <p:spPr>
                        <a:xfrm>
                          <a:off x="5614" y="8406"/>
                          <a:ext cx="163" cy="170"/>
                        </a:xfrm>
                        <a:prstGeom prst="ellipse">
                          <a:avLst/>
                        </a:prstGeom>
                        <a:solidFill>
                          <a:srgbClr val="FFC000">
                            <a:lumMod val="20000"/>
                            <a:lumOff val="80000"/>
                          </a:srgbClr>
                        </a:solidFill>
                        <a:ln w="28575" cap="flat" cmpd="sng" algn="ctr">
                          <a:solidFill>
                            <a:srgbClr val="FFC000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184" name="椭圆 2183"/>
                        <p:cNvSpPr/>
                        <p:nvPr/>
                      </p:nvSpPr>
                      <p:spPr>
                        <a:xfrm>
                          <a:off x="6422" y="8790"/>
                          <a:ext cx="163" cy="170"/>
                        </a:xfrm>
                        <a:prstGeom prst="ellipse">
                          <a:avLst/>
                        </a:prstGeom>
                        <a:solidFill>
                          <a:srgbClr val="FFC000">
                            <a:lumMod val="20000"/>
                            <a:lumOff val="80000"/>
                          </a:srgbClr>
                        </a:solidFill>
                        <a:ln w="28575" cap="flat" cmpd="sng" algn="ctr">
                          <a:solidFill>
                            <a:srgbClr val="FFC000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185" name="椭圆 2184"/>
                        <p:cNvSpPr/>
                        <p:nvPr/>
                      </p:nvSpPr>
                      <p:spPr>
                        <a:xfrm>
                          <a:off x="5689" y="7932"/>
                          <a:ext cx="163" cy="170"/>
                        </a:xfrm>
                        <a:prstGeom prst="ellipse">
                          <a:avLst/>
                        </a:prstGeom>
                        <a:solidFill>
                          <a:srgbClr val="44546A">
                            <a:lumMod val="20000"/>
                            <a:lumOff val="80000"/>
                          </a:srgbClr>
                        </a:solidFill>
                        <a:ln w="28575" cap="flat" cmpd="sng" algn="ctr">
                          <a:solidFill>
                            <a:srgbClr val="44546A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186" name="椭圆 2185"/>
                        <p:cNvSpPr/>
                        <p:nvPr/>
                      </p:nvSpPr>
                      <p:spPr>
                        <a:xfrm>
                          <a:off x="5452" y="9664"/>
                          <a:ext cx="163" cy="170"/>
                        </a:xfrm>
                        <a:prstGeom prst="ellipse">
                          <a:avLst/>
                        </a:prstGeom>
                        <a:solidFill>
                          <a:sysClr val="window" lastClr="FFFFFF">
                            <a:lumMod val="95000"/>
                          </a:sysClr>
                        </a:solidFill>
                        <a:ln w="28575" cap="flat" cmpd="sng" algn="ctr">
                          <a:solidFill>
                            <a:sysClr val="window" lastClr="FFFFFF">
                              <a:lumMod val="50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187" name="椭圆 2186"/>
                        <p:cNvSpPr/>
                        <p:nvPr/>
                      </p:nvSpPr>
                      <p:spPr>
                        <a:xfrm>
                          <a:off x="5614" y="9045"/>
                          <a:ext cx="163" cy="170"/>
                        </a:xfrm>
                        <a:prstGeom prst="ellipse">
                          <a:avLst/>
                        </a:prstGeom>
                        <a:solidFill>
                          <a:srgbClr val="ED7D31">
                            <a:lumMod val="20000"/>
                            <a:lumOff val="80000"/>
                          </a:srgbClr>
                        </a:solidFill>
                        <a:ln w="28575" cap="flat" cmpd="sng" algn="ctr">
                          <a:solidFill>
                            <a:srgbClr val="ED7D31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188" name="椭圆 2187"/>
                        <p:cNvSpPr/>
                        <p:nvPr/>
                      </p:nvSpPr>
                      <p:spPr>
                        <a:xfrm>
                          <a:off x="6162" y="9397"/>
                          <a:ext cx="163" cy="170"/>
                        </a:xfrm>
                        <a:prstGeom prst="ellipse">
                          <a:avLst/>
                        </a:prstGeom>
                        <a:solidFill>
                          <a:srgbClr val="70AD47">
                            <a:lumMod val="20000"/>
                            <a:lumOff val="80000"/>
                          </a:srgbClr>
                        </a:solidFill>
                        <a:ln w="28575" cap="flat" cmpd="sng" algn="ctr">
                          <a:solidFill>
                            <a:srgbClr val="70AD47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189" name="椭圆 2188"/>
                        <p:cNvSpPr/>
                        <p:nvPr/>
                      </p:nvSpPr>
                      <p:spPr>
                        <a:xfrm>
                          <a:off x="4355" y="9428"/>
                          <a:ext cx="163" cy="170"/>
                        </a:xfrm>
                        <a:prstGeom prst="ellipse">
                          <a:avLst/>
                        </a:prstGeom>
                        <a:solidFill>
                          <a:srgbClr val="70AD47">
                            <a:lumMod val="20000"/>
                            <a:lumOff val="80000"/>
                          </a:srgbClr>
                        </a:solidFill>
                        <a:ln w="28575" cap="flat" cmpd="sng" algn="ctr">
                          <a:solidFill>
                            <a:srgbClr val="70AD47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cxnSp>
                      <p:nvCxnSpPr>
                        <p:cNvPr id="2190" name="直接连接符 2189"/>
                        <p:cNvCxnSpPr>
                          <a:stCxn id="2180" idx="5"/>
                          <a:endCxn id="2181" idx="1"/>
                        </p:cNvCxnSpPr>
                        <p:nvPr/>
                      </p:nvCxnSpPr>
                      <p:spPr>
                        <a:xfrm>
                          <a:off x="4812" y="8337"/>
                          <a:ext cx="374" cy="475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ysClr val="windowText" lastClr="000000">
                              <a:lumMod val="95000"/>
                              <a:lumOff val="5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</p:cxnSp>
                    <p:cxnSp>
                      <p:nvCxnSpPr>
                        <p:cNvPr id="2191" name="直接连接符 2190"/>
                        <p:cNvCxnSpPr>
                          <a:stCxn id="2179" idx="6"/>
                          <a:endCxn id="2187" idx="2"/>
                        </p:cNvCxnSpPr>
                        <p:nvPr/>
                      </p:nvCxnSpPr>
                      <p:spPr>
                        <a:xfrm>
                          <a:off x="4674" y="8895"/>
                          <a:ext cx="941" cy="235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ysClr val="windowText" lastClr="000000">
                              <a:lumMod val="95000"/>
                              <a:lumOff val="5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</p:cxnSp>
                    <p:cxnSp>
                      <p:nvCxnSpPr>
                        <p:cNvPr id="2192" name="直接连接符 2191"/>
                        <p:cNvCxnSpPr>
                          <a:stCxn id="2189" idx="0"/>
                          <a:endCxn id="2179" idx="4"/>
                        </p:cNvCxnSpPr>
                        <p:nvPr/>
                      </p:nvCxnSpPr>
                      <p:spPr>
                        <a:xfrm flipV="1">
                          <a:off x="4436" y="8980"/>
                          <a:ext cx="156" cy="448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ysClr val="windowText" lastClr="000000">
                              <a:lumMod val="95000"/>
                              <a:lumOff val="5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</p:cxnSp>
                    <p:cxnSp>
                      <p:nvCxnSpPr>
                        <p:cNvPr id="2193" name="直接连接符 2192"/>
                        <p:cNvCxnSpPr>
                          <a:stCxn id="2182" idx="0"/>
                          <a:endCxn id="2181" idx="4"/>
                        </p:cNvCxnSpPr>
                        <p:nvPr/>
                      </p:nvCxnSpPr>
                      <p:spPr>
                        <a:xfrm flipV="1">
                          <a:off x="5049" y="8958"/>
                          <a:ext cx="195" cy="426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ysClr val="windowText" lastClr="000000">
                              <a:lumMod val="95000"/>
                              <a:lumOff val="5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</p:cxnSp>
                    <p:cxnSp>
                      <p:nvCxnSpPr>
                        <p:cNvPr id="2194" name="直接连接符 2193"/>
                        <p:cNvCxnSpPr>
                          <a:stCxn id="2184" idx="1"/>
                          <a:endCxn id="2183" idx="6"/>
                        </p:cNvCxnSpPr>
                        <p:nvPr/>
                      </p:nvCxnSpPr>
                      <p:spPr>
                        <a:xfrm flipH="1" flipV="1">
                          <a:off x="5777" y="8491"/>
                          <a:ext cx="669" cy="324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ysClr val="windowText" lastClr="000000">
                              <a:lumMod val="95000"/>
                              <a:lumOff val="5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</p:cxnSp>
                    <p:cxnSp>
                      <p:nvCxnSpPr>
                        <p:cNvPr id="2195" name="直接连接符 2194"/>
                        <p:cNvCxnSpPr/>
                        <p:nvPr/>
                      </p:nvCxnSpPr>
                      <p:spPr>
                        <a:xfrm flipV="1">
                          <a:off x="5696" y="8102"/>
                          <a:ext cx="85" cy="317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ysClr val="windowText" lastClr="000000">
                              <a:lumMod val="95000"/>
                              <a:lumOff val="5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</p:cxnSp>
                    <p:cxnSp>
                      <p:nvCxnSpPr>
                        <p:cNvPr id="2196" name="直接连接符 2195"/>
                        <p:cNvCxnSpPr>
                          <a:stCxn id="2188" idx="0"/>
                        </p:cNvCxnSpPr>
                        <p:nvPr/>
                      </p:nvCxnSpPr>
                      <p:spPr>
                        <a:xfrm flipH="1" flipV="1">
                          <a:off x="5700" y="8585"/>
                          <a:ext cx="543" cy="812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ysClr val="windowText" lastClr="000000">
                              <a:lumMod val="95000"/>
                              <a:lumOff val="5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</p:cxnSp>
                    <p:cxnSp>
                      <p:nvCxnSpPr>
                        <p:cNvPr id="2197" name="直接连接符 2196"/>
                        <p:cNvCxnSpPr>
                          <a:stCxn id="2187" idx="0"/>
                          <a:endCxn id="2183" idx="4"/>
                        </p:cNvCxnSpPr>
                        <p:nvPr/>
                      </p:nvCxnSpPr>
                      <p:spPr>
                        <a:xfrm flipV="1">
                          <a:off x="5696" y="8576"/>
                          <a:ext cx="0" cy="469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ysClr val="windowText" lastClr="000000">
                              <a:lumMod val="95000"/>
                              <a:lumOff val="5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</p:cxnSp>
                    <p:cxnSp>
                      <p:nvCxnSpPr>
                        <p:cNvPr id="2198" name="直接连接符 2197"/>
                        <p:cNvCxnSpPr>
                          <a:stCxn id="2182" idx="6"/>
                          <a:endCxn id="2187" idx="3"/>
                        </p:cNvCxnSpPr>
                        <p:nvPr/>
                      </p:nvCxnSpPr>
                      <p:spPr>
                        <a:xfrm flipV="1">
                          <a:off x="5130" y="9190"/>
                          <a:ext cx="509" cy="279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ysClr val="windowText" lastClr="000000">
                              <a:lumMod val="95000"/>
                              <a:lumOff val="5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</p:cxnSp>
                    <p:cxnSp>
                      <p:nvCxnSpPr>
                        <p:cNvPr id="2199" name="直接连接符 2198"/>
                        <p:cNvCxnSpPr>
                          <a:stCxn id="2186" idx="7"/>
                          <a:endCxn id="2188" idx="3"/>
                        </p:cNvCxnSpPr>
                        <p:nvPr/>
                      </p:nvCxnSpPr>
                      <p:spPr>
                        <a:xfrm flipV="1">
                          <a:off x="5590" y="9542"/>
                          <a:ext cx="596" cy="147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ysClr val="windowText" lastClr="000000">
                              <a:lumMod val="95000"/>
                              <a:lumOff val="5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</p:cxnSp>
                    <p:cxnSp>
                      <p:nvCxnSpPr>
                        <p:cNvPr id="2200" name="直接连接符 2199"/>
                        <p:cNvCxnSpPr>
                          <a:stCxn id="2180" idx="6"/>
                          <a:endCxn id="2183" idx="2"/>
                        </p:cNvCxnSpPr>
                        <p:nvPr/>
                      </p:nvCxnSpPr>
                      <p:spPr>
                        <a:xfrm>
                          <a:off x="4836" y="8277"/>
                          <a:ext cx="778" cy="214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ysClr val="windowText" lastClr="000000">
                              <a:lumMod val="95000"/>
                              <a:lumOff val="5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</p:cxnSp>
                    <p:sp>
                      <p:nvSpPr>
                        <p:cNvPr id="2201" name="立方体 2200"/>
                        <p:cNvSpPr/>
                        <p:nvPr/>
                      </p:nvSpPr>
                      <p:spPr>
                        <a:xfrm>
                          <a:off x="5657" y="8694"/>
                          <a:ext cx="120" cy="474"/>
                        </a:xfrm>
                        <a:prstGeom prst="cube">
                          <a:avLst/>
                        </a:prstGeom>
                        <a:solidFill>
                          <a:srgbClr val="ED7D31">
                            <a:lumMod val="20000"/>
                            <a:lumOff val="80000"/>
                          </a:srgbClr>
                        </a:solidFill>
                        <a:ln w="28575" cap="flat" cmpd="sng" algn="ctr">
                          <a:solidFill>
                            <a:srgbClr val="ED7D31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202" name="立方体 2201"/>
                        <p:cNvSpPr/>
                        <p:nvPr/>
                      </p:nvSpPr>
                      <p:spPr>
                        <a:xfrm>
                          <a:off x="4967" y="8983"/>
                          <a:ext cx="120" cy="474"/>
                        </a:xfrm>
                        <a:prstGeom prst="cube">
                          <a:avLst/>
                        </a:prstGeom>
                        <a:solidFill>
                          <a:srgbClr val="FBE5D6"/>
                        </a:solidFill>
                        <a:ln w="28575" cap="flat" cmpd="sng" algn="ctr">
                          <a:solidFill>
                            <a:srgbClr val="ED7D31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203" name="立方体 2202"/>
                        <p:cNvSpPr/>
                        <p:nvPr/>
                      </p:nvSpPr>
                      <p:spPr>
                        <a:xfrm>
                          <a:off x="5470" y="9320"/>
                          <a:ext cx="120" cy="474"/>
                        </a:xfrm>
                        <a:prstGeom prst="cube">
                          <a:avLst/>
                        </a:prstGeom>
                        <a:solidFill>
                          <a:sysClr val="window" lastClr="FFFFFF">
                            <a:lumMod val="95000"/>
                          </a:sysClr>
                        </a:solidFill>
                        <a:ln w="28575" cap="flat" cmpd="sng" algn="ctr">
                          <a:solidFill>
                            <a:sysClr val="window" lastClr="FFFFFF">
                              <a:lumMod val="50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204" name="立方体 2203"/>
                        <p:cNvSpPr/>
                        <p:nvPr/>
                      </p:nvSpPr>
                      <p:spPr>
                        <a:xfrm>
                          <a:off x="4554" y="8439"/>
                          <a:ext cx="120" cy="474"/>
                        </a:xfrm>
                        <a:prstGeom prst="cube">
                          <a:avLst/>
                        </a:prstGeom>
                        <a:solidFill>
                          <a:sysClr val="window" lastClr="FFFFFF">
                            <a:lumMod val="95000"/>
                          </a:sysClr>
                        </a:solidFill>
                        <a:ln w="28575" cap="flat" cmpd="sng" algn="ctr">
                          <a:solidFill>
                            <a:sysClr val="window" lastClr="FFFFFF">
                              <a:lumMod val="50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205" name="立方体 2204"/>
                        <p:cNvSpPr/>
                        <p:nvPr/>
                      </p:nvSpPr>
                      <p:spPr>
                        <a:xfrm>
                          <a:off x="6186" y="9044"/>
                          <a:ext cx="120" cy="474"/>
                        </a:xfrm>
                        <a:prstGeom prst="cube">
                          <a:avLst/>
                        </a:prstGeom>
                        <a:solidFill>
                          <a:srgbClr val="70AD47">
                            <a:lumMod val="20000"/>
                            <a:lumOff val="80000"/>
                          </a:srgbClr>
                        </a:solidFill>
                        <a:ln w="28575" cap="flat" cmpd="sng" algn="ctr">
                          <a:solidFill>
                            <a:srgbClr val="70AD47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206" name="立方体 2205"/>
                        <p:cNvSpPr/>
                        <p:nvPr/>
                      </p:nvSpPr>
                      <p:spPr>
                        <a:xfrm>
                          <a:off x="4370" y="9059"/>
                          <a:ext cx="120" cy="474"/>
                        </a:xfrm>
                        <a:prstGeom prst="cube">
                          <a:avLst/>
                        </a:prstGeom>
                        <a:solidFill>
                          <a:srgbClr val="70AD47">
                            <a:lumMod val="20000"/>
                            <a:lumOff val="80000"/>
                          </a:srgbClr>
                        </a:solidFill>
                        <a:ln w="28575" cap="flat" cmpd="sng" algn="ctr">
                          <a:solidFill>
                            <a:srgbClr val="70AD47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207" name="立方体 2206"/>
                        <p:cNvSpPr/>
                        <p:nvPr/>
                      </p:nvSpPr>
                      <p:spPr>
                        <a:xfrm>
                          <a:off x="5186" y="8419"/>
                          <a:ext cx="120" cy="474"/>
                        </a:xfrm>
                        <a:prstGeom prst="cube">
                          <a:avLst/>
                        </a:prstGeom>
                        <a:solidFill>
                          <a:srgbClr val="4472C4">
                            <a:lumMod val="20000"/>
                            <a:lumOff val="80000"/>
                          </a:srgbClr>
                        </a:solidFill>
                        <a:ln w="28575" cap="flat" cmpd="sng" algn="ctr">
                          <a:solidFill>
                            <a:srgbClr val="4472C4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208" name="立方体 2207"/>
                        <p:cNvSpPr/>
                        <p:nvPr/>
                      </p:nvSpPr>
                      <p:spPr>
                        <a:xfrm>
                          <a:off x="5700" y="7601"/>
                          <a:ext cx="120" cy="474"/>
                        </a:xfrm>
                        <a:prstGeom prst="cube">
                          <a:avLst/>
                        </a:prstGeom>
                        <a:solidFill>
                          <a:srgbClr val="4472C4">
                            <a:lumMod val="20000"/>
                            <a:lumOff val="80000"/>
                          </a:srgbClr>
                        </a:solidFill>
                        <a:ln w="28575" cap="flat" cmpd="sng" algn="ctr">
                          <a:solidFill>
                            <a:srgbClr val="4472C4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209" name="立方体 2208"/>
                        <p:cNvSpPr/>
                        <p:nvPr/>
                      </p:nvSpPr>
                      <p:spPr>
                        <a:xfrm>
                          <a:off x="4692" y="7822"/>
                          <a:ext cx="120" cy="474"/>
                        </a:xfrm>
                        <a:prstGeom prst="cube">
                          <a:avLst/>
                        </a:prstGeom>
                        <a:solidFill>
                          <a:srgbClr val="4472C4">
                            <a:lumMod val="20000"/>
                            <a:lumOff val="80000"/>
                          </a:srgbClr>
                        </a:solidFill>
                        <a:ln w="28575" cap="flat" cmpd="sng" algn="ctr">
                          <a:solidFill>
                            <a:srgbClr val="4472C4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210" name="立方体 2209"/>
                        <p:cNvSpPr/>
                        <p:nvPr/>
                      </p:nvSpPr>
                      <p:spPr>
                        <a:xfrm>
                          <a:off x="6422" y="8362"/>
                          <a:ext cx="161" cy="539"/>
                        </a:xfrm>
                        <a:prstGeom prst="cube">
                          <a:avLst/>
                        </a:prstGeom>
                        <a:solidFill>
                          <a:srgbClr val="DBE284"/>
                        </a:solidFill>
                        <a:ln w="1905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211" name="立方体 2210"/>
                        <p:cNvSpPr/>
                        <p:nvPr/>
                      </p:nvSpPr>
                      <p:spPr>
                        <a:xfrm>
                          <a:off x="5620" y="7982"/>
                          <a:ext cx="161" cy="539"/>
                        </a:xfrm>
                        <a:prstGeom prst="cube">
                          <a:avLst/>
                        </a:prstGeom>
                        <a:solidFill>
                          <a:srgbClr val="DBE284"/>
                        </a:solidFill>
                        <a:ln w="1905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212" name="组合 2211"/>
                    <p:cNvGrpSpPr/>
                    <p:nvPr/>
                  </p:nvGrpSpPr>
                  <p:grpSpPr>
                    <a:xfrm rot="0">
                      <a:off x="2527" y="7527"/>
                      <a:ext cx="2115" cy="2048"/>
                      <a:chOff x="935" y="7659"/>
                      <a:chExt cx="2506" cy="2426"/>
                    </a:xfrm>
                    <a:scene3d>
                      <a:camera prst="isometricRightUp">
                        <a:rot lat="1800000" lon="19800000" rev="0"/>
                      </a:camera>
                      <a:lightRig rig="threePt" dir="t"/>
                    </a:scene3d>
                  </p:grpSpPr>
                  <p:sp>
                    <p:nvSpPr>
                      <p:cNvPr id="2213" name="圆角矩形 36"/>
                      <p:cNvSpPr/>
                      <p:nvPr>
                        <p:custDataLst>
                          <p:tags r:id="rId42"/>
                        </p:custDataLst>
                      </p:nvPr>
                    </p:nvSpPr>
                    <p:spPr>
                      <a:xfrm>
                        <a:off x="935" y="7659"/>
                        <a:ext cx="2507" cy="2426"/>
                      </a:xfrm>
                      <a:prstGeom prst="roundRect">
                        <a:avLst>
                          <a:gd name="adj" fmla="val 4062"/>
                        </a:avLst>
                      </a:prstGeom>
                      <a:solidFill>
                        <a:sysClr val="window" lastClr="FFFFFF"/>
                      </a:solidFill>
                      <a:ln w="1270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p>
                        <a:pPr algn="ctr"/>
                        <a:endParaRPr lang="zh-CN" altLang="en-US" sz="2000" dirty="0">
                          <a:solidFill>
                            <a:sysClr val="window" lastClr="FFFFFF"/>
                          </a:solidFill>
                          <a:latin typeface="等线" panose="02010600030101010101" charset="-122"/>
                          <a:ea typeface="等线" panose="02010600030101010101" charset="-122"/>
                        </a:endParaRPr>
                      </a:p>
                    </p:txBody>
                  </p:sp>
                  <p:grpSp>
                    <p:nvGrpSpPr>
                      <p:cNvPr id="2214" name="组合 2213"/>
                      <p:cNvGrpSpPr/>
                      <p:nvPr/>
                    </p:nvGrpSpPr>
                    <p:grpSpPr>
                      <a:xfrm>
                        <a:off x="1048" y="7737"/>
                        <a:ext cx="2229" cy="2233"/>
                        <a:chOff x="4355" y="7601"/>
                        <a:chExt cx="2229" cy="2233"/>
                      </a:xfrm>
                    </p:grpSpPr>
                    <p:sp>
                      <p:nvSpPr>
                        <p:cNvPr id="2215" name="椭圆 2214"/>
                        <p:cNvSpPr/>
                        <p:nvPr/>
                      </p:nvSpPr>
                      <p:spPr>
                        <a:xfrm>
                          <a:off x="4511" y="8810"/>
                          <a:ext cx="163" cy="170"/>
                        </a:xfrm>
                        <a:prstGeom prst="ellipse">
                          <a:avLst/>
                        </a:prstGeom>
                        <a:solidFill>
                          <a:sysClr val="window" lastClr="FFFFFF">
                            <a:lumMod val="95000"/>
                          </a:sysClr>
                        </a:solidFill>
                        <a:ln w="28575" cap="flat" cmpd="sng" algn="ctr">
                          <a:solidFill>
                            <a:sysClr val="window" lastClr="FFFFFF">
                              <a:lumMod val="50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216" name="椭圆 2215"/>
                        <p:cNvSpPr/>
                        <p:nvPr/>
                      </p:nvSpPr>
                      <p:spPr>
                        <a:xfrm>
                          <a:off x="4674" y="8192"/>
                          <a:ext cx="163" cy="170"/>
                        </a:xfrm>
                        <a:prstGeom prst="ellipse">
                          <a:avLst/>
                        </a:prstGeom>
                        <a:solidFill>
                          <a:srgbClr val="44546A">
                            <a:lumMod val="20000"/>
                            <a:lumOff val="80000"/>
                          </a:srgbClr>
                        </a:solidFill>
                        <a:ln w="28575" cap="flat" cmpd="sng" algn="ctr">
                          <a:solidFill>
                            <a:srgbClr val="44546A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217" name="椭圆 2216"/>
                        <p:cNvSpPr/>
                        <p:nvPr/>
                      </p:nvSpPr>
                      <p:spPr>
                        <a:xfrm>
                          <a:off x="5162" y="8787"/>
                          <a:ext cx="163" cy="170"/>
                        </a:xfrm>
                        <a:prstGeom prst="ellipse">
                          <a:avLst/>
                        </a:prstGeom>
                        <a:solidFill>
                          <a:srgbClr val="4472C4">
                            <a:lumMod val="20000"/>
                            <a:lumOff val="80000"/>
                          </a:srgbClr>
                        </a:solidFill>
                        <a:ln w="28575" cap="flat" cmpd="sng" algn="ctr">
                          <a:solidFill>
                            <a:srgbClr val="4472C4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218" name="椭圆 2217"/>
                        <p:cNvSpPr/>
                        <p:nvPr/>
                      </p:nvSpPr>
                      <p:spPr>
                        <a:xfrm>
                          <a:off x="4967" y="9383"/>
                          <a:ext cx="163" cy="170"/>
                        </a:xfrm>
                        <a:prstGeom prst="ellipse">
                          <a:avLst/>
                        </a:prstGeom>
                        <a:solidFill>
                          <a:srgbClr val="ED7D31">
                            <a:lumMod val="20000"/>
                            <a:lumOff val="80000"/>
                          </a:srgbClr>
                        </a:solidFill>
                        <a:ln w="28575" cap="flat" cmpd="sng" algn="ctr">
                          <a:solidFill>
                            <a:srgbClr val="ED7D31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219" name="椭圆 2218"/>
                        <p:cNvSpPr/>
                        <p:nvPr/>
                      </p:nvSpPr>
                      <p:spPr>
                        <a:xfrm>
                          <a:off x="5614" y="8406"/>
                          <a:ext cx="163" cy="170"/>
                        </a:xfrm>
                        <a:prstGeom prst="ellipse">
                          <a:avLst/>
                        </a:prstGeom>
                        <a:solidFill>
                          <a:srgbClr val="FFC000">
                            <a:lumMod val="20000"/>
                            <a:lumOff val="80000"/>
                          </a:srgbClr>
                        </a:solidFill>
                        <a:ln w="28575" cap="flat" cmpd="sng" algn="ctr">
                          <a:solidFill>
                            <a:srgbClr val="FFC000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220" name="椭圆 2219"/>
                        <p:cNvSpPr/>
                        <p:nvPr/>
                      </p:nvSpPr>
                      <p:spPr>
                        <a:xfrm>
                          <a:off x="6422" y="8790"/>
                          <a:ext cx="163" cy="170"/>
                        </a:xfrm>
                        <a:prstGeom prst="ellipse">
                          <a:avLst/>
                        </a:prstGeom>
                        <a:solidFill>
                          <a:srgbClr val="FFC000">
                            <a:lumMod val="20000"/>
                            <a:lumOff val="80000"/>
                          </a:srgbClr>
                        </a:solidFill>
                        <a:ln w="28575" cap="flat" cmpd="sng" algn="ctr">
                          <a:solidFill>
                            <a:srgbClr val="FFC000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221" name="椭圆 2220"/>
                        <p:cNvSpPr/>
                        <p:nvPr/>
                      </p:nvSpPr>
                      <p:spPr>
                        <a:xfrm>
                          <a:off x="5689" y="7932"/>
                          <a:ext cx="163" cy="170"/>
                        </a:xfrm>
                        <a:prstGeom prst="ellipse">
                          <a:avLst/>
                        </a:prstGeom>
                        <a:solidFill>
                          <a:srgbClr val="44546A">
                            <a:lumMod val="20000"/>
                            <a:lumOff val="80000"/>
                          </a:srgbClr>
                        </a:solidFill>
                        <a:ln w="28575" cap="flat" cmpd="sng" algn="ctr">
                          <a:solidFill>
                            <a:srgbClr val="44546A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222" name="椭圆 2221"/>
                        <p:cNvSpPr/>
                        <p:nvPr/>
                      </p:nvSpPr>
                      <p:spPr>
                        <a:xfrm>
                          <a:off x="5452" y="9664"/>
                          <a:ext cx="163" cy="170"/>
                        </a:xfrm>
                        <a:prstGeom prst="ellipse">
                          <a:avLst/>
                        </a:prstGeom>
                        <a:solidFill>
                          <a:sysClr val="window" lastClr="FFFFFF">
                            <a:lumMod val="95000"/>
                          </a:sysClr>
                        </a:solidFill>
                        <a:ln w="28575" cap="flat" cmpd="sng" algn="ctr">
                          <a:solidFill>
                            <a:sysClr val="window" lastClr="FFFFFF">
                              <a:lumMod val="50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223" name="椭圆 2222"/>
                        <p:cNvSpPr/>
                        <p:nvPr/>
                      </p:nvSpPr>
                      <p:spPr>
                        <a:xfrm>
                          <a:off x="5614" y="9045"/>
                          <a:ext cx="163" cy="170"/>
                        </a:xfrm>
                        <a:prstGeom prst="ellipse">
                          <a:avLst/>
                        </a:prstGeom>
                        <a:solidFill>
                          <a:srgbClr val="ED7D31">
                            <a:lumMod val="20000"/>
                            <a:lumOff val="80000"/>
                          </a:srgbClr>
                        </a:solidFill>
                        <a:ln w="28575" cap="flat" cmpd="sng" algn="ctr">
                          <a:solidFill>
                            <a:srgbClr val="ED7D31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224" name="椭圆 2223"/>
                        <p:cNvSpPr/>
                        <p:nvPr/>
                      </p:nvSpPr>
                      <p:spPr>
                        <a:xfrm>
                          <a:off x="6162" y="9397"/>
                          <a:ext cx="163" cy="170"/>
                        </a:xfrm>
                        <a:prstGeom prst="ellipse">
                          <a:avLst/>
                        </a:prstGeom>
                        <a:solidFill>
                          <a:srgbClr val="70AD47">
                            <a:lumMod val="20000"/>
                            <a:lumOff val="80000"/>
                          </a:srgbClr>
                        </a:solidFill>
                        <a:ln w="28575" cap="flat" cmpd="sng" algn="ctr">
                          <a:solidFill>
                            <a:srgbClr val="70AD47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225" name="椭圆 2224"/>
                        <p:cNvSpPr/>
                        <p:nvPr/>
                      </p:nvSpPr>
                      <p:spPr>
                        <a:xfrm>
                          <a:off x="4355" y="9428"/>
                          <a:ext cx="163" cy="170"/>
                        </a:xfrm>
                        <a:prstGeom prst="ellipse">
                          <a:avLst/>
                        </a:prstGeom>
                        <a:solidFill>
                          <a:srgbClr val="70AD47">
                            <a:lumMod val="20000"/>
                            <a:lumOff val="80000"/>
                          </a:srgbClr>
                        </a:solidFill>
                        <a:ln w="28575" cap="flat" cmpd="sng" algn="ctr">
                          <a:solidFill>
                            <a:srgbClr val="70AD47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cxnSp>
                      <p:nvCxnSpPr>
                        <p:cNvPr id="2226" name="直接连接符 2225"/>
                        <p:cNvCxnSpPr>
                          <a:stCxn id="2216" idx="5"/>
                          <a:endCxn id="2217" idx="1"/>
                        </p:cNvCxnSpPr>
                        <p:nvPr/>
                      </p:nvCxnSpPr>
                      <p:spPr>
                        <a:xfrm>
                          <a:off x="4812" y="8337"/>
                          <a:ext cx="374" cy="475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ysClr val="windowText" lastClr="000000">
                              <a:lumMod val="95000"/>
                              <a:lumOff val="5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</p:cxnSp>
                    <p:cxnSp>
                      <p:nvCxnSpPr>
                        <p:cNvPr id="2227" name="直接连接符 2226"/>
                        <p:cNvCxnSpPr>
                          <a:stCxn id="2215" idx="6"/>
                          <a:endCxn id="2223" idx="2"/>
                        </p:cNvCxnSpPr>
                        <p:nvPr/>
                      </p:nvCxnSpPr>
                      <p:spPr>
                        <a:xfrm>
                          <a:off x="4674" y="8895"/>
                          <a:ext cx="941" cy="235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ysClr val="windowText" lastClr="000000">
                              <a:lumMod val="95000"/>
                              <a:lumOff val="5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</p:cxnSp>
                    <p:cxnSp>
                      <p:nvCxnSpPr>
                        <p:cNvPr id="2228" name="直接连接符 2227"/>
                        <p:cNvCxnSpPr>
                          <a:stCxn id="2225" idx="0"/>
                          <a:endCxn id="2215" idx="4"/>
                        </p:cNvCxnSpPr>
                        <p:nvPr/>
                      </p:nvCxnSpPr>
                      <p:spPr>
                        <a:xfrm flipV="1">
                          <a:off x="4436" y="8980"/>
                          <a:ext cx="156" cy="448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ysClr val="windowText" lastClr="000000">
                              <a:lumMod val="95000"/>
                              <a:lumOff val="5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</p:cxnSp>
                    <p:cxnSp>
                      <p:nvCxnSpPr>
                        <p:cNvPr id="2229" name="直接连接符 2228"/>
                        <p:cNvCxnSpPr>
                          <a:stCxn id="2218" idx="0"/>
                          <a:endCxn id="2217" idx="4"/>
                        </p:cNvCxnSpPr>
                        <p:nvPr/>
                      </p:nvCxnSpPr>
                      <p:spPr>
                        <a:xfrm flipV="1">
                          <a:off x="5049" y="8958"/>
                          <a:ext cx="195" cy="426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ysClr val="windowText" lastClr="000000">
                              <a:lumMod val="95000"/>
                              <a:lumOff val="5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</p:cxnSp>
                    <p:cxnSp>
                      <p:nvCxnSpPr>
                        <p:cNvPr id="2230" name="直接连接符 2229"/>
                        <p:cNvCxnSpPr>
                          <a:stCxn id="2220" idx="1"/>
                          <a:endCxn id="2219" idx="6"/>
                        </p:cNvCxnSpPr>
                        <p:nvPr/>
                      </p:nvCxnSpPr>
                      <p:spPr>
                        <a:xfrm flipH="1" flipV="1">
                          <a:off x="5777" y="8491"/>
                          <a:ext cx="669" cy="324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ysClr val="windowText" lastClr="000000">
                              <a:lumMod val="95000"/>
                              <a:lumOff val="5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</p:cxnSp>
                    <p:cxnSp>
                      <p:nvCxnSpPr>
                        <p:cNvPr id="2231" name="直接连接符 2230"/>
                        <p:cNvCxnSpPr/>
                        <p:nvPr/>
                      </p:nvCxnSpPr>
                      <p:spPr>
                        <a:xfrm flipV="1">
                          <a:off x="5696" y="8102"/>
                          <a:ext cx="85" cy="317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ysClr val="windowText" lastClr="000000">
                              <a:lumMod val="95000"/>
                              <a:lumOff val="5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</p:cxnSp>
                    <p:cxnSp>
                      <p:nvCxnSpPr>
                        <p:cNvPr id="2232" name="直接连接符 2231"/>
                        <p:cNvCxnSpPr>
                          <a:stCxn id="2224" idx="0"/>
                        </p:cNvCxnSpPr>
                        <p:nvPr/>
                      </p:nvCxnSpPr>
                      <p:spPr>
                        <a:xfrm flipH="1" flipV="1">
                          <a:off x="5700" y="8585"/>
                          <a:ext cx="543" cy="812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ysClr val="windowText" lastClr="000000">
                              <a:lumMod val="95000"/>
                              <a:lumOff val="5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</p:cxnSp>
                    <p:cxnSp>
                      <p:nvCxnSpPr>
                        <p:cNvPr id="2233" name="直接连接符 2232"/>
                        <p:cNvCxnSpPr>
                          <a:stCxn id="2223" idx="0"/>
                          <a:endCxn id="2219" idx="4"/>
                        </p:cNvCxnSpPr>
                        <p:nvPr/>
                      </p:nvCxnSpPr>
                      <p:spPr>
                        <a:xfrm flipV="1">
                          <a:off x="5696" y="8576"/>
                          <a:ext cx="0" cy="469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ysClr val="windowText" lastClr="000000">
                              <a:lumMod val="95000"/>
                              <a:lumOff val="5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</p:cxnSp>
                    <p:cxnSp>
                      <p:nvCxnSpPr>
                        <p:cNvPr id="2234" name="直接连接符 2233"/>
                        <p:cNvCxnSpPr>
                          <a:stCxn id="2218" idx="6"/>
                          <a:endCxn id="2223" idx="3"/>
                        </p:cNvCxnSpPr>
                        <p:nvPr/>
                      </p:nvCxnSpPr>
                      <p:spPr>
                        <a:xfrm flipV="1">
                          <a:off x="5130" y="9190"/>
                          <a:ext cx="509" cy="279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ysClr val="windowText" lastClr="000000">
                              <a:lumMod val="95000"/>
                              <a:lumOff val="5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</p:cxnSp>
                    <p:cxnSp>
                      <p:nvCxnSpPr>
                        <p:cNvPr id="2235" name="直接连接符 2234"/>
                        <p:cNvCxnSpPr>
                          <a:stCxn id="2222" idx="7"/>
                          <a:endCxn id="2224" idx="3"/>
                        </p:cNvCxnSpPr>
                        <p:nvPr/>
                      </p:nvCxnSpPr>
                      <p:spPr>
                        <a:xfrm flipV="1">
                          <a:off x="5590" y="9542"/>
                          <a:ext cx="596" cy="147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ysClr val="windowText" lastClr="000000">
                              <a:lumMod val="95000"/>
                              <a:lumOff val="5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</p:cxnSp>
                    <p:cxnSp>
                      <p:nvCxnSpPr>
                        <p:cNvPr id="2236" name="直接连接符 2235"/>
                        <p:cNvCxnSpPr>
                          <a:stCxn id="2216" idx="6"/>
                          <a:endCxn id="2219" idx="2"/>
                        </p:cNvCxnSpPr>
                        <p:nvPr/>
                      </p:nvCxnSpPr>
                      <p:spPr>
                        <a:xfrm>
                          <a:off x="4836" y="8277"/>
                          <a:ext cx="778" cy="214"/>
                        </a:xfrm>
                        <a:prstGeom prst="line">
                          <a:avLst/>
                        </a:prstGeom>
                        <a:noFill/>
                        <a:ln w="19050" cap="flat" cmpd="sng" algn="ctr">
                          <a:solidFill>
                            <a:sysClr val="windowText" lastClr="000000">
                              <a:lumMod val="95000"/>
                              <a:lumOff val="5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</p:cxnSp>
                    <p:sp>
                      <p:nvSpPr>
                        <p:cNvPr id="2237" name="立方体 2236"/>
                        <p:cNvSpPr/>
                        <p:nvPr/>
                      </p:nvSpPr>
                      <p:spPr>
                        <a:xfrm>
                          <a:off x="5657" y="8694"/>
                          <a:ext cx="120" cy="474"/>
                        </a:xfrm>
                        <a:prstGeom prst="cube">
                          <a:avLst/>
                        </a:prstGeom>
                        <a:solidFill>
                          <a:srgbClr val="ED7D31">
                            <a:lumMod val="20000"/>
                            <a:lumOff val="80000"/>
                          </a:srgbClr>
                        </a:solidFill>
                        <a:ln w="28575" cap="flat" cmpd="sng" algn="ctr">
                          <a:solidFill>
                            <a:srgbClr val="ED7D31">
                              <a:lumMod val="50000"/>
                            </a:srgbClr>
                          </a:solidFill>
                          <a:prstDash val="dash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238" name="立方体 2237"/>
                        <p:cNvSpPr/>
                        <p:nvPr/>
                      </p:nvSpPr>
                      <p:spPr>
                        <a:xfrm>
                          <a:off x="4967" y="8983"/>
                          <a:ext cx="120" cy="474"/>
                        </a:xfrm>
                        <a:prstGeom prst="cube">
                          <a:avLst/>
                        </a:prstGeom>
                        <a:solidFill>
                          <a:srgbClr val="FBE5D6"/>
                        </a:solidFill>
                        <a:ln w="28575" cap="flat" cmpd="sng" algn="ctr">
                          <a:solidFill>
                            <a:srgbClr val="ED7D31">
                              <a:lumMod val="50000"/>
                            </a:srgbClr>
                          </a:solidFill>
                          <a:prstDash val="dash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239" name="立方体 2238"/>
                        <p:cNvSpPr/>
                        <p:nvPr/>
                      </p:nvSpPr>
                      <p:spPr>
                        <a:xfrm>
                          <a:off x="5470" y="9320"/>
                          <a:ext cx="120" cy="474"/>
                        </a:xfrm>
                        <a:prstGeom prst="cube">
                          <a:avLst/>
                        </a:prstGeom>
                        <a:solidFill>
                          <a:sysClr val="window" lastClr="FFFFFF">
                            <a:lumMod val="95000"/>
                          </a:sysClr>
                        </a:solidFill>
                        <a:ln w="28575" cap="flat" cmpd="sng" algn="ctr">
                          <a:solidFill>
                            <a:sysClr val="window" lastClr="FFFFFF">
                              <a:lumMod val="50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240" name="立方体 2239"/>
                        <p:cNvSpPr/>
                        <p:nvPr/>
                      </p:nvSpPr>
                      <p:spPr>
                        <a:xfrm>
                          <a:off x="4554" y="8439"/>
                          <a:ext cx="120" cy="474"/>
                        </a:xfrm>
                        <a:prstGeom prst="cube">
                          <a:avLst/>
                        </a:prstGeom>
                        <a:solidFill>
                          <a:sysClr val="window" lastClr="FFFFFF">
                            <a:lumMod val="95000"/>
                          </a:sysClr>
                        </a:solidFill>
                        <a:ln w="28575" cap="flat" cmpd="sng" algn="ctr">
                          <a:solidFill>
                            <a:sysClr val="window" lastClr="FFFFFF">
                              <a:lumMod val="50000"/>
                            </a:sys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241" name="立方体 2240"/>
                        <p:cNvSpPr/>
                        <p:nvPr/>
                      </p:nvSpPr>
                      <p:spPr>
                        <a:xfrm>
                          <a:off x="6186" y="9044"/>
                          <a:ext cx="120" cy="474"/>
                        </a:xfrm>
                        <a:prstGeom prst="cube">
                          <a:avLst/>
                        </a:prstGeom>
                        <a:solidFill>
                          <a:srgbClr val="F0F896"/>
                        </a:solidFill>
                        <a:ln w="19050" cap="flat" cmpd="sng" algn="ctr">
                          <a:solidFill>
                            <a:srgbClr val="0D0D0D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242" name="立方体 2241"/>
                        <p:cNvSpPr/>
                        <p:nvPr/>
                      </p:nvSpPr>
                      <p:spPr>
                        <a:xfrm>
                          <a:off x="4370" y="9059"/>
                          <a:ext cx="120" cy="474"/>
                        </a:xfrm>
                        <a:prstGeom prst="cube">
                          <a:avLst/>
                        </a:prstGeom>
                        <a:solidFill>
                          <a:srgbClr val="70AD47">
                            <a:lumMod val="20000"/>
                            <a:lumOff val="80000"/>
                          </a:srgbClr>
                        </a:solidFill>
                        <a:ln w="28575" cap="flat" cmpd="sng" algn="ctr">
                          <a:solidFill>
                            <a:srgbClr val="70AD47">
                              <a:lumMod val="50000"/>
                            </a:srgbClr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243" name="立方体 2242"/>
                        <p:cNvSpPr/>
                        <p:nvPr/>
                      </p:nvSpPr>
                      <p:spPr>
                        <a:xfrm>
                          <a:off x="5186" y="8419"/>
                          <a:ext cx="120" cy="474"/>
                        </a:xfrm>
                        <a:prstGeom prst="cube">
                          <a:avLst/>
                        </a:prstGeom>
                        <a:solidFill>
                          <a:srgbClr val="4472C4">
                            <a:lumMod val="20000"/>
                            <a:lumOff val="80000"/>
                          </a:srgbClr>
                        </a:solidFill>
                        <a:ln w="28575" cap="flat" cmpd="sng" algn="ctr">
                          <a:solidFill>
                            <a:srgbClr val="4472C4">
                              <a:lumMod val="50000"/>
                            </a:srgbClr>
                          </a:solidFill>
                          <a:prstDash val="dash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244" name="立方体 2243"/>
                        <p:cNvSpPr/>
                        <p:nvPr/>
                      </p:nvSpPr>
                      <p:spPr>
                        <a:xfrm>
                          <a:off x="5700" y="7601"/>
                          <a:ext cx="120" cy="474"/>
                        </a:xfrm>
                        <a:prstGeom prst="cube">
                          <a:avLst/>
                        </a:prstGeom>
                        <a:solidFill>
                          <a:srgbClr val="4472C4">
                            <a:lumMod val="20000"/>
                            <a:lumOff val="80000"/>
                          </a:srgbClr>
                        </a:solidFill>
                        <a:ln w="28575" cap="flat" cmpd="sng" algn="ctr">
                          <a:solidFill>
                            <a:srgbClr val="4472C4">
                              <a:lumMod val="50000"/>
                            </a:srgbClr>
                          </a:solidFill>
                          <a:prstDash val="dash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245" name="立方体 2244"/>
                        <p:cNvSpPr/>
                        <p:nvPr/>
                      </p:nvSpPr>
                      <p:spPr>
                        <a:xfrm>
                          <a:off x="4692" y="7822"/>
                          <a:ext cx="120" cy="474"/>
                        </a:xfrm>
                        <a:prstGeom prst="cube">
                          <a:avLst/>
                        </a:prstGeom>
                        <a:solidFill>
                          <a:srgbClr val="4472C4">
                            <a:lumMod val="20000"/>
                            <a:lumOff val="80000"/>
                          </a:srgbClr>
                        </a:solidFill>
                        <a:ln w="28575" cap="flat" cmpd="sng" algn="ctr">
                          <a:solidFill>
                            <a:srgbClr val="4472C4">
                              <a:lumMod val="50000"/>
                            </a:srgbClr>
                          </a:solidFill>
                          <a:prstDash val="dash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246" name="立方体 2245"/>
                        <p:cNvSpPr/>
                        <p:nvPr/>
                      </p:nvSpPr>
                      <p:spPr>
                        <a:xfrm>
                          <a:off x="6422" y="8362"/>
                          <a:ext cx="161" cy="539"/>
                        </a:xfrm>
                        <a:prstGeom prst="cube">
                          <a:avLst/>
                        </a:prstGeom>
                        <a:solidFill>
                          <a:srgbClr val="44546A">
                            <a:lumMod val="20000"/>
                            <a:lumOff val="80000"/>
                          </a:srgbClr>
                        </a:solidFill>
                        <a:ln w="28575" cap="flat" cmpd="sng" algn="ctr">
                          <a:solidFill>
                            <a:srgbClr val="4472C4">
                              <a:lumMod val="50000"/>
                            </a:srgbClr>
                          </a:solidFill>
                          <a:prstDash val="dash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  <p:sp>
                      <p:nvSpPr>
                        <p:cNvPr id="2247" name="立方体 2246"/>
                        <p:cNvSpPr/>
                        <p:nvPr/>
                      </p:nvSpPr>
                      <p:spPr>
                        <a:xfrm>
                          <a:off x="5620" y="7982"/>
                          <a:ext cx="161" cy="539"/>
                        </a:xfrm>
                        <a:prstGeom prst="cube">
                          <a:avLst/>
                        </a:prstGeom>
                        <a:solidFill>
                          <a:srgbClr val="DBE284"/>
                        </a:solidFill>
                        <a:ln w="19050" cap="flat" cmpd="sng" algn="ctr">
                          <a:solidFill>
                            <a:sysClr val="windowText" lastClr="000000"/>
                          </a:solidFill>
                          <a:prstDash val="solid"/>
                          <a:miter lim="800000"/>
                        </a:ln>
                        <a:effectLst/>
                      </p:spPr>
                      <p:txBody>
                        <a:bodyPr rtlCol="0" anchor="ctr"/>
                        <a:p>
                          <a:pPr algn="ctr"/>
                          <a:endParaRPr lang="zh-CN" altLang="en-US">
                            <a:solidFill>
                              <a:sysClr val="window" lastClr="FFFFFF"/>
                            </a:solidFill>
                            <a:latin typeface="等线" panose="02010600030101010101" charset="-122"/>
                            <a:ea typeface="等线" panose="02010600030101010101" charset="-122"/>
                          </a:endParaRPr>
                        </a:p>
                      </p:txBody>
                    </p:sp>
                  </p:grpSp>
                </p:grpSp>
              </p:grpSp>
              <p:sp>
                <p:nvSpPr>
                  <p:cNvPr id="2248" name="文本框 2247"/>
                  <p:cNvSpPr txBox="1"/>
                  <p:nvPr/>
                </p:nvSpPr>
                <p:spPr>
                  <a:xfrm>
                    <a:off x="5687" y="8782"/>
                    <a:ext cx="1205" cy="4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200" dirty="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rPr>
                      <a:t>Subject</a:t>
                    </a:r>
                    <a:endParaRPr lang="en-US" altLang="zh-CN" sz="1200" dirty="0">
                      <a:latin typeface="Times New Roman" panose="02020603050405020304" pitchFamily="18" charset="0"/>
                      <a:ea typeface="微软雅黑" panose="020B0503020204020204" charset="-122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249" name="直接连接符 2248"/>
                  <p:cNvCxnSpPr>
                    <a:stCxn id="2250" idx="2"/>
                  </p:cNvCxnSpPr>
                  <p:nvPr/>
                </p:nvCxnSpPr>
                <p:spPr>
                  <a:xfrm flipH="1">
                    <a:off x="6480" y="7400"/>
                    <a:ext cx="7" cy="306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rgbClr val="70AD47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2250" name="弧形 2249"/>
                  <p:cNvSpPr>
                    <a:spLocks noChangeAspect="1"/>
                  </p:cNvSpPr>
                  <p:nvPr/>
                </p:nvSpPr>
                <p:spPr>
                  <a:xfrm>
                    <a:off x="6200" y="7229"/>
                    <a:ext cx="287" cy="341"/>
                  </a:xfrm>
                  <a:prstGeom prst="arc">
                    <a:avLst>
                      <a:gd name="adj1" fmla="val 16025768"/>
                      <a:gd name="adj2" fmla="val 22313"/>
                    </a:avLst>
                  </a:prstGeom>
                  <a:noFill/>
                  <a:ln w="28575" cap="flat" cmpd="sng" algn="ctr">
                    <a:solidFill>
                      <a:srgbClr val="70AD47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p>
                    <a:pPr algn="ctr"/>
                    <a:endParaRPr lang="zh-CN" altLang="en-US">
                      <a:solidFill>
                        <a:sysClr val="windowText" lastClr="000000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251" name="矩形: 圆角 212"/>
                      <p:cNvSpPr/>
                      <p:nvPr/>
                    </p:nvSpPr>
                    <p:spPr>
                      <a:xfrm>
                        <a:off x="4619" y="7070"/>
                        <a:ext cx="1165" cy="337"/>
                      </a:xfrm>
                      <a:prstGeom prst="roundRect">
                        <a:avLst/>
                      </a:prstGeom>
                      <a:solidFill>
                        <a:srgbClr val="5B9BD5">
                          <a:lumMod val="20000"/>
                          <a:lumOff val="80000"/>
                        </a:srgbClr>
                      </a:solidFill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𝑜</m:t>
                              </m:r>
                              <m:d>
                                <m:dPr>
                                  <m:ctrlPr>
                                    <a:rPr lang="en-US" altLang="zh-CN" sz="1600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oMath>
                          </m:oMathPara>
                        </a14:m>
                        <a:endParaRPr lang="zh-CN" altLang="en-US" dirty="0">
                          <a:solidFill>
                            <a:sysClr val="windowText" lastClr="000000"/>
                          </a:solidFill>
                          <a:latin typeface="等线" panose="02010600030101010101" charset="-122"/>
                          <a:ea typeface="等线" panose="02010600030101010101" charset="-122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251" name="矩形: 圆角 2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19" y="7070"/>
                        <a:ext cx="1165" cy="337"/>
                      </a:xfrm>
                      <a:prstGeom prst="roundRect">
                        <a:avLst/>
                      </a:prstGeom>
                      <a:blipFill rotWithShape="1">
                        <a:blip r:embed="rId43"/>
                      </a:blipFill>
                      <a:ln w="6350" cap="flat" cmpd="sng" algn="ctr">
                        <a:solidFill>
                          <a:srgbClr val="4472C4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252" name="弧形 2251"/>
                  <p:cNvSpPr>
                    <a:spLocks noChangeAspect="1"/>
                  </p:cNvSpPr>
                  <p:nvPr/>
                </p:nvSpPr>
                <p:spPr>
                  <a:xfrm flipH="1">
                    <a:off x="3930" y="7243"/>
                    <a:ext cx="287" cy="341"/>
                  </a:xfrm>
                  <a:prstGeom prst="arc">
                    <a:avLst>
                      <a:gd name="adj1" fmla="val 16025768"/>
                      <a:gd name="adj2" fmla="val 224078"/>
                    </a:avLst>
                  </a:prstGeom>
                  <a:noFill/>
                  <a:ln w="28575" cap="flat" cmpd="sng" algn="ctr">
                    <a:solidFill>
                      <a:srgbClr val="70AD47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p>
                    <a:pPr algn="ctr"/>
                    <a:endParaRPr lang="zh-CN" altLang="en-US">
                      <a:solidFill>
                        <a:sysClr val="windowText" lastClr="000000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cxnSp>
                <p:nvCxnSpPr>
                  <p:cNvPr id="2253" name="直接箭头连接符 2252"/>
                  <p:cNvCxnSpPr>
                    <a:stCxn id="2252" idx="2"/>
                  </p:cNvCxnSpPr>
                  <p:nvPr/>
                </p:nvCxnSpPr>
                <p:spPr>
                  <a:xfrm>
                    <a:off x="3930" y="7423"/>
                    <a:ext cx="0" cy="790"/>
                  </a:xfrm>
                  <a:prstGeom prst="straightConnector1">
                    <a:avLst/>
                  </a:prstGeom>
                  <a:noFill/>
                  <a:ln w="28575" cap="flat" cmpd="sng" algn="ctr">
                    <a:solidFill>
                      <a:srgbClr val="70AD47">
                        <a:lumMod val="50000"/>
                      </a:srgbClr>
                    </a:solidFill>
                    <a:prstDash val="solid"/>
                    <a:miter lim="800000"/>
                    <a:tailEnd type="triangle" w="med" len="med"/>
                  </a:ln>
                  <a:effectLst/>
                </p:spPr>
              </p:cxnSp>
              <p:grpSp>
                <p:nvGrpSpPr>
                  <p:cNvPr id="2254" name="组合 2253"/>
                  <p:cNvGrpSpPr/>
                  <p:nvPr/>
                </p:nvGrpSpPr>
                <p:grpSpPr>
                  <a:xfrm>
                    <a:off x="5098" y="7715"/>
                    <a:ext cx="2358" cy="1148"/>
                    <a:chOff x="4544" y="8879"/>
                    <a:chExt cx="2358" cy="1148"/>
                  </a:xfrm>
                </p:grpSpPr>
                <p:grpSp>
                  <p:nvGrpSpPr>
                    <p:cNvPr id="2255" name="组合 2254"/>
                    <p:cNvGrpSpPr/>
                    <p:nvPr/>
                  </p:nvGrpSpPr>
                  <p:grpSpPr>
                    <a:xfrm>
                      <a:off x="4544" y="8879"/>
                      <a:ext cx="2358" cy="1148"/>
                      <a:chOff x="5385" y="7740"/>
                      <a:chExt cx="2358" cy="1148"/>
                    </a:xfrm>
                  </p:grpSpPr>
                  <p:sp>
                    <p:nvSpPr>
                      <p:cNvPr id="2256" name="立方体 2255"/>
                      <p:cNvSpPr/>
                      <p:nvPr/>
                    </p:nvSpPr>
                    <p:spPr>
                      <a:xfrm>
                        <a:off x="7409" y="7740"/>
                        <a:ext cx="274" cy="719"/>
                      </a:xfrm>
                      <a:prstGeom prst="cube">
                        <a:avLst/>
                      </a:prstGeom>
                      <a:solidFill>
                        <a:srgbClr val="DBE284"/>
                      </a:solidFill>
                      <a:ln w="28575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p>
                        <a:pPr algn="ctr"/>
                        <a:endParaRPr lang="zh-CN" altLang="en-US">
                          <a:solidFill>
                            <a:sysClr val="window" lastClr="FFFFFF"/>
                          </a:solidFill>
                          <a:latin typeface="等线" panose="02010600030101010101" charset="-122"/>
                          <a:ea typeface="等线" panose="02010600030101010101" charset="-122"/>
                        </a:endParaRPr>
                      </a:p>
                    </p:txBody>
                  </p:sp>
                  <p:sp>
                    <p:nvSpPr>
                      <p:cNvPr id="2257" name="立方体 2256"/>
                      <p:cNvSpPr/>
                      <p:nvPr/>
                    </p:nvSpPr>
                    <p:spPr>
                      <a:xfrm>
                        <a:off x="5517" y="7759"/>
                        <a:ext cx="274" cy="719"/>
                      </a:xfrm>
                      <a:prstGeom prst="cube">
                        <a:avLst/>
                      </a:prstGeom>
                      <a:solidFill>
                        <a:srgbClr val="4472C4">
                          <a:lumMod val="20000"/>
                          <a:lumOff val="80000"/>
                        </a:srgbClr>
                      </a:solidFill>
                      <a:ln w="28575" cap="flat" cmpd="sng" algn="ctr">
                        <a:solidFill>
                          <a:srgbClr val="4472C4">
                            <a:lumMod val="50000"/>
                          </a:srgbClr>
                        </a:solidFill>
                        <a:prstDash val="dash"/>
                        <a:miter lim="800000"/>
                      </a:ln>
                      <a:effectLst/>
                    </p:spPr>
                    <p:txBody>
                      <a:bodyPr rtlCol="0" anchor="ctr"/>
                      <a:p>
                        <a:pPr algn="ctr"/>
                        <a:endParaRPr lang="zh-CN" altLang="en-US">
                          <a:solidFill>
                            <a:sysClr val="window" lastClr="FFFFFF"/>
                          </a:solidFill>
                          <a:latin typeface="等线" panose="02010600030101010101" charset="-122"/>
                          <a:ea typeface="等线" panose="02010600030101010101" charset="-122"/>
                        </a:endParaRPr>
                      </a:p>
                    </p:txBody>
                  </p:sp>
                  <p:sp>
                    <p:nvSpPr>
                      <p:cNvPr id="2258" name="立方体 2257"/>
                      <p:cNvSpPr/>
                      <p:nvPr/>
                    </p:nvSpPr>
                    <p:spPr>
                      <a:xfrm>
                        <a:off x="6253" y="7752"/>
                        <a:ext cx="274" cy="719"/>
                      </a:xfrm>
                      <a:prstGeom prst="cube">
                        <a:avLst/>
                      </a:prstGeom>
                      <a:solidFill>
                        <a:srgbClr val="FBE5D6"/>
                      </a:solidFill>
                      <a:ln w="28575" cap="flat" cmpd="sng" algn="ctr">
                        <a:solidFill>
                          <a:srgbClr val="792D0F"/>
                        </a:solidFill>
                        <a:prstDash val="dash"/>
                        <a:miter lim="800000"/>
                      </a:ln>
                      <a:effectLst/>
                    </p:spPr>
                    <p:txBody>
                      <a:bodyPr rtlCol="0" anchor="ctr"/>
                      <a:p>
                        <a:pPr algn="ctr"/>
                        <a:endParaRPr lang="zh-CN" altLang="en-US">
                          <a:solidFill>
                            <a:sysClr val="window" lastClr="FFFFFF"/>
                          </a:solidFill>
                          <a:latin typeface="等线" panose="02010600030101010101" charset="-122"/>
                          <a:ea typeface="等线" panose="02010600030101010101" charset="-122"/>
                        </a:endParaRPr>
                      </a:p>
                    </p:txBody>
                  </p: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259" name="文本框 2258"/>
                          <p:cNvSpPr txBox="1"/>
                          <p:nvPr/>
                        </p:nvSpPr>
                        <p:spPr>
                          <a:xfrm>
                            <a:off x="6527" y="8466"/>
                            <a:ext cx="484" cy="42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t">
                            <a:spAutoFit/>
                          </a:bodyPr>
                          <a:p>
                            <a:pPr algn="l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𝑁</m:t>
                                  </m:r>
                                </m:oMath>
                              </m:oMathPara>
                            </a14:m>
                            <a:endParaRPr lang="en-US" altLang="zh-CN" sz="1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2259" name="文本框 2258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527" y="8466"/>
                            <a:ext cx="484" cy="422"/>
                          </a:xfrm>
                          <a:prstGeom prst="rect">
                            <a:avLst/>
                          </a:prstGeom>
                          <a:blipFill rotWithShape="1">
                            <a:blip r:embed="rId26"/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2260" name="立方体 2259"/>
                      <p:cNvSpPr/>
                      <p:nvPr/>
                    </p:nvSpPr>
                    <p:spPr>
                      <a:xfrm>
                        <a:off x="6647" y="7740"/>
                        <a:ext cx="274" cy="719"/>
                      </a:xfrm>
                      <a:prstGeom prst="cube">
                        <a:avLst/>
                      </a:prstGeom>
                      <a:solidFill>
                        <a:sysClr val="window" lastClr="FFFFFF">
                          <a:lumMod val="95000"/>
                        </a:sysClr>
                      </a:solidFill>
                      <a:ln w="28575" cap="flat" cmpd="sng" algn="ctr">
                        <a:solidFill>
                          <a:sysClr val="window" lastClr="FFFFFF">
                            <a:lumMod val="50000"/>
                          </a:sys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p>
                        <a:pPr algn="ctr"/>
                        <a:endParaRPr lang="zh-CN" altLang="en-US">
                          <a:solidFill>
                            <a:sysClr val="window" lastClr="FFFFFF"/>
                          </a:solidFill>
                          <a:latin typeface="等线" panose="02010600030101010101" charset="-122"/>
                          <a:ea typeface="等线" panose="02010600030101010101" charset="-122"/>
                        </a:endParaRPr>
                      </a:p>
                    </p:txBody>
                  </p: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261" name="文本框 2260"/>
                          <p:cNvSpPr txBox="1"/>
                          <p:nvPr/>
                        </p:nvSpPr>
                        <p:spPr>
                          <a:xfrm>
                            <a:off x="6860" y="8095"/>
                            <a:ext cx="442" cy="56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t">
                            <a:spAutoFit/>
                          </a:bodyPr>
                          <a:p>
                            <a:pPr algn="l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⋯</m:t>
                                  </m:r>
                                </m:oMath>
                              </m:oMathPara>
                            </a14:m>
                            <a:endParaRPr lang="en-US" altLang="zh-CN" b="1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2261" name="文本框 2260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860" y="8095"/>
                            <a:ext cx="442" cy="562"/>
                          </a:xfrm>
                          <a:prstGeom prst="rect">
                            <a:avLst/>
                          </a:prstGeom>
                          <a:blipFill rotWithShape="1">
                            <a:blip r:embed="rId27"/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262" name="文本框 2261"/>
                          <p:cNvSpPr txBox="1"/>
                          <p:nvPr/>
                        </p:nvSpPr>
                        <p:spPr>
                          <a:xfrm>
                            <a:off x="7259" y="8457"/>
                            <a:ext cx="484" cy="4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t">
                            <a:spAutoFit/>
                          </a:bodyPr>
                          <a:p>
                            <a:pPr algn="l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altLang="zh-CN" sz="1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2262" name="文本框 2261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259" y="8457"/>
                            <a:ext cx="484" cy="420"/>
                          </a:xfrm>
                          <a:prstGeom prst="rect">
                            <a:avLst/>
                          </a:prstGeom>
                          <a:blipFill rotWithShape="1">
                            <a:blip r:embed="rId28"/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263" name="文本框 2262"/>
                          <p:cNvSpPr txBox="1"/>
                          <p:nvPr/>
                        </p:nvSpPr>
                        <p:spPr>
                          <a:xfrm>
                            <a:off x="5728" y="8095"/>
                            <a:ext cx="442" cy="56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t">
                            <a:spAutoFit/>
                          </a:bodyPr>
                          <a:p>
                            <a:pPr algn="l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  <a:ea typeface="MS Mincho" charset="0"/>
                                      <a:cs typeface="Cambria Math" panose="02040503050406030204" pitchFamily="18" charset="0"/>
                                    </a:rPr>
                                    <m:t>⋯</m:t>
                                  </m:r>
                                </m:oMath>
                              </m:oMathPara>
                            </a14:m>
                            <a:endParaRPr lang="en-US" altLang="zh-CN" b="1" i="1"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2263" name="文本框 2262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728" y="8095"/>
                            <a:ext cx="442" cy="562"/>
                          </a:xfrm>
                          <a:prstGeom prst="rect">
                            <a:avLst/>
                          </a:prstGeom>
                          <a:blipFill rotWithShape="1">
                            <a:blip r:embed="rId27"/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2264" name="文本框 2263"/>
                          <p:cNvSpPr txBox="1"/>
                          <p:nvPr/>
                        </p:nvSpPr>
                        <p:spPr>
                          <a:xfrm>
                            <a:off x="5385" y="8460"/>
                            <a:ext cx="486" cy="4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 anchor="t">
                            <a:spAutoFit/>
                          </a:bodyPr>
                          <a:p>
                            <a:pPr algn="l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𝐾</m:t>
                                  </m:r>
                                </m:oMath>
                              </m:oMathPara>
                            </a14:m>
                            <a:endParaRPr lang="en-US" altLang="zh-CN" sz="12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endParaRPr>
                          </a:p>
                        </p:txBody>
                      </p:sp>
                    </mc:Choice>
                    <mc:Fallback>
                      <p:sp>
                        <p:nvSpPr>
                          <p:cNvPr id="2264" name="文本框 2263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385" y="8460"/>
                            <a:ext cx="486" cy="420"/>
                          </a:xfrm>
                          <a:prstGeom prst="rect">
                            <a:avLst/>
                          </a:prstGeom>
                          <a:blipFill rotWithShape="1">
                            <a:blip r:embed="rId30"/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zh-CN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265" name="文本框 2264"/>
                        <p:cNvSpPr txBox="1"/>
                        <p:nvPr/>
                      </p:nvSpPr>
                      <p:spPr>
                        <a:xfrm>
                          <a:off x="4994" y="9605"/>
                          <a:ext cx="986" cy="42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 anchor="t">
                          <a:spAutoFit/>
                        </a:bodyPr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12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zh-CN" sz="12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265" name="文本框 226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94" y="9605"/>
                          <a:ext cx="986" cy="422"/>
                        </a:xfrm>
                        <a:prstGeom prst="rect">
                          <a:avLst/>
                        </a:prstGeom>
                        <a:blipFill rotWithShape="1">
                          <a:blip r:embed="rId29"/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2266" name="直接箭头连接符 2265"/>
                  <p:cNvCxnSpPr/>
                  <p:nvPr/>
                </p:nvCxnSpPr>
                <p:spPr>
                  <a:xfrm flipH="1">
                    <a:off x="4343" y="8124"/>
                    <a:ext cx="805" cy="2"/>
                  </a:xfrm>
                  <a:prstGeom prst="straightConnector1">
                    <a:avLst/>
                  </a:prstGeom>
                  <a:noFill/>
                  <a:ln w="28575" cap="flat" cmpd="sng" algn="ctr">
                    <a:solidFill>
                      <a:srgbClr val="70AD47">
                        <a:lumMod val="50000"/>
                      </a:srgbClr>
                    </a:solidFill>
                    <a:prstDash val="solid"/>
                    <a:miter lim="800000"/>
                    <a:tailEnd type="triangle" w="med" len="med"/>
                  </a:ln>
                  <a:effectLst/>
                </p:spPr>
              </p:cxnSp>
              <p:cxnSp>
                <p:nvCxnSpPr>
                  <p:cNvPr id="2267" name="直接连接符 2266"/>
                  <p:cNvCxnSpPr>
                    <a:stCxn id="2252" idx="0"/>
                  </p:cNvCxnSpPr>
                  <p:nvPr/>
                </p:nvCxnSpPr>
                <p:spPr>
                  <a:xfrm flipV="1">
                    <a:off x="4082" y="7236"/>
                    <a:ext cx="538" cy="7"/>
                  </a:xfrm>
                  <a:prstGeom prst="line">
                    <a:avLst/>
                  </a:prstGeom>
                  <a:noFill/>
                  <a:ln w="28575" cap="flat" cmpd="sng" algn="ctr">
                    <a:solidFill>
                      <a:srgbClr val="70AD47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2268" name="直接箭头连接符 2267"/>
                  <p:cNvCxnSpPr>
                    <a:stCxn id="2250" idx="0"/>
                  </p:cNvCxnSpPr>
                  <p:nvPr/>
                </p:nvCxnSpPr>
                <p:spPr>
                  <a:xfrm flipH="1" flipV="1">
                    <a:off x="5784" y="7223"/>
                    <a:ext cx="551" cy="6"/>
                  </a:xfrm>
                  <a:prstGeom prst="straightConnector1">
                    <a:avLst/>
                  </a:prstGeom>
                  <a:noFill/>
                  <a:ln w="28575" cap="flat" cmpd="sng" algn="ctr">
                    <a:solidFill>
                      <a:srgbClr val="70AD47">
                        <a:lumMod val="50000"/>
                      </a:srgbClr>
                    </a:solidFill>
                    <a:prstDash val="solid"/>
                    <a:miter lim="800000"/>
                    <a:tailEnd type="triangle" w="med" len="med"/>
                  </a:ln>
                  <a:effectLst/>
                </p:spPr>
              </p:cxnSp>
              <p:sp>
                <p:nvSpPr>
                  <p:cNvPr id="2269" name="文本框 2268"/>
                  <p:cNvSpPr txBox="1"/>
                  <p:nvPr/>
                </p:nvSpPr>
                <p:spPr>
                  <a:xfrm>
                    <a:off x="3304" y="9274"/>
                    <a:ext cx="2081" cy="4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GCN</a:t>
                    </a:r>
                    <a:endParaRPr lang="en-US" altLang="zh-CN" sz="1200" b="1" dirty="0">
                      <a:latin typeface="Times New Roman" panose="02020603050405020304" pitchFamily="18" charset="0"/>
                      <a:ea typeface="微软雅黑" panose="020B050302020402020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2270" name="直接箭头连接符 2269"/>
                <p:cNvCxnSpPr/>
                <p:nvPr/>
              </p:nvCxnSpPr>
              <p:spPr>
                <a:xfrm flipH="1" flipV="1">
                  <a:off x="15267" y="4650"/>
                  <a:ext cx="1817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  <a:tailEnd type="triangle" w="med" len="med"/>
                </a:ln>
                <a:effectLst/>
              </p:spPr>
            </p:cxnSp>
            <p:cxnSp>
              <p:nvCxnSpPr>
                <p:cNvPr id="2271" name="直接箭头连接符 2270"/>
                <p:cNvCxnSpPr/>
                <p:nvPr/>
              </p:nvCxnSpPr>
              <p:spPr>
                <a:xfrm flipH="1" flipV="1">
                  <a:off x="10203" y="4656"/>
                  <a:ext cx="2423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  <a:tailEnd type="triangle" w="med" len="med"/>
                </a:ln>
                <a:effectLst/>
              </p:spPr>
            </p:cxnSp>
            <p:cxnSp>
              <p:nvCxnSpPr>
                <p:cNvPr id="2272" name="直接箭头连接符 2271"/>
                <p:cNvCxnSpPr/>
                <p:nvPr/>
              </p:nvCxnSpPr>
              <p:spPr>
                <a:xfrm flipH="1" flipV="1">
                  <a:off x="5356" y="4651"/>
                  <a:ext cx="1817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  <a:tailEnd type="triangle" w="med" len="med"/>
                </a:ln>
                <a:effectLst/>
              </p:spPr>
            </p:cxnSp>
            <p:cxnSp>
              <p:nvCxnSpPr>
                <p:cNvPr id="2273" name="直接箭头连接符 2272"/>
                <p:cNvCxnSpPr/>
                <p:nvPr/>
              </p:nvCxnSpPr>
              <p:spPr>
                <a:xfrm rot="5400000" flipH="1" flipV="1">
                  <a:off x="9536" y="4155"/>
                  <a:ext cx="175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  <a:tailEnd type="triangle" w="med" len="med"/>
                </a:ln>
                <a:effectLst/>
              </p:spPr>
            </p:cxnSp>
            <p:cxnSp>
              <p:nvCxnSpPr>
                <p:cNvPr id="2274" name="直接箭头连接符 2273"/>
                <p:cNvCxnSpPr/>
                <p:nvPr/>
              </p:nvCxnSpPr>
              <p:spPr>
                <a:xfrm rot="10800000" flipV="1">
                  <a:off x="8920" y="3888"/>
                  <a:ext cx="243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  <a:tailEnd type="triangle" w="med" len="med"/>
                </a:ln>
                <a:effectLst/>
              </p:spPr>
            </p:cxnSp>
            <p:cxnSp>
              <p:nvCxnSpPr>
                <p:cNvPr id="2275" name="直接箭头连接符 2274"/>
                <p:cNvCxnSpPr/>
                <p:nvPr/>
              </p:nvCxnSpPr>
              <p:spPr>
                <a:xfrm flipH="1" flipV="1">
                  <a:off x="2591" y="4651"/>
                  <a:ext cx="485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  <a:tailEnd type="triangle" w="med" len="med"/>
                </a:ln>
                <a:effectLst/>
              </p:spPr>
            </p:cxnSp>
            <p:sp>
              <p:nvSpPr>
                <p:cNvPr id="2276" name="矩形: 圆角 167"/>
                <p:cNvSpPr/>
                <p:nvPr/>
              </p:nvSpPr>
              <p:spPr>
                <a:xfrm>
                  <a:off x="56" y="5824"/>
                  <a:ext cx="6648" cy="4120"/>
                </a:xfrm>
                <a:prstGeom prst="roundRect">
                  <a:avLst/>
                </a:prstGeom>
                <a:noFill/>
                <a:ln w="19050" cap="flat" cmpd="sng" algn="ctr">
                  <a:solidFill>
                    <a:sysClr val="windowText" lastClr="000000">
                      <a:lumMod val="95000"/>
                      <a:lumOff val="5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:endParaRPr lang="zh-CN" altLang="en-US">
                    <a:solidFill>
                      <a:sysClr val="window" lastClr="FFFFFF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  <p:sp>
              <p:nvSpPr>
                <p:cNvPr id="2277" name="文本框 2276"/>
                <p:cNvSpPr txBox="1"/>
                <p:nvPr/>
              </p:nvSpPr>
              <p:spPr>
                <a:xfrm>
                  <a:off x="3922" y="1060"/>
                  <a:ext cx="2621" cy="9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indent="0" algn="ctr" fontAlgn="auto">
                    <a:lnSpc>
                      <a:spcPts val="1600"/>
                    </a:lnSpc>
                    <a:buClrTx/>
                    <a:buSzTx/>
                    <a:buFontTx/>
                  </a:pPr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Time &amp; Frequency</a:t>
                  </a:r>
                  <a:endParaRPr lang="en-US" altLang="zh-C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indent="0" algn="ctr" fontAlgn="auto">
                    <a:lnSpc>
                      <a:spcPts val="1600"/>
                    </a:lnSpc>
                    <a:buClrTx/>
                    <a:buSzTx/>
                    <a:buFontTx/>
                  </a:pPr>
                  <a:r>
                    <a:rPr lang="en-US" altLang="zh-CN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Domain Analysis</a:t>
                  </a:r>
                  <a:endParaRPr lang="en-US" altLang="zh-C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278" name="直接箭头连接符 2277"/>
                <p:cNvCxnSpPr/>
                <p:nvPr/>
              </p:nvCxnSpPr>
              <p:spPr>
                <a:xfrm flipV="1">
                  <a:off x="3307" y="1384"/>
                  <a:ext cx="567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  <a:tailEnd type="triangle" w="med" len="med"/>
                </a:ln>
                <a:effectLst/>
              </p:spPr>
            </p:cxnSp>
            <p:cxnSp>
              <p:nvCxnSpPr>
                <p:cNvPr id="2279" name="直接箭头连接符 2278"/>
                <p:cNvCxnSpPr/>
                <p:nvPr/>
              </p:nvCxnSpPr>
              <p:spPr>
                <a:xfrm flipV="1">
                  <a:off x="6569" y="1384"/>
                  <a:ext cx="567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  <a:tailEnd type="triangle" w="med" len="med"/>
                </a:ln>
                <a:effectLst/>
              </p:spPr>
            </p:cxnSp>
            <p:cxnSp>
              <p:nvCxnSpPr>
                <p:cNvPr id="2280" name="直接箭头连接符 2279"/>
                <p:cNvCxnSpPr/>
                <p:nvPr/>
              </p:nvCxnSpPr>
              <p:spPr>
                <a:xfrm flipV="1">
                  <a:off x="8468" y="1366"/>
                  <a:ext cx="907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  <a:tailEnd type="triangle" w="med" len="med"/>
                </a:ln>
                <a:effectLst/>
              </p:spPr>
            </p:cxnSp>
            <p:grpSp>
              <p:nvGrpSpPr>
                <p:cNvPr id="2281" name="组合 2280"/>
                <p:cNvGrpSpPr/>
                <p:nvPr/>
              </p:nvGrpSpPr>
              <p:grpSpPr>
                <a:xfrm rot="0">
                  <a:off x="9470" y="880"/>
                  <a:ext cx="1604" cy="1093"/>
                  <a:chOff x="3878387" y="487456"/>
                  <a:chExt cx="1018227" cy="694271"/>
                </a:xfrm>
              </p:grpSpPr>
              <p:sp>
                <p:nvSpPr>
                  <p:cNvPr id="2282" name="流程图: 手动操作 2281"/>
                  <p:cNvSpPr/>
                  <p:nvPr/>
                </p:nvSpPr>
                <p:spPr>
                  <a:xfrm rot="16200000">
                    <a:off x="3940410" y="455015"/>
                    <a:ext cx="694271" cy="759154"/>
                  </a:xfrm>
                  <a:prstGeom prst="flowChartManualOperation">
                    <a:avLst/>
                  </a:prstGeom>
                  <a:solidFill>
                    <a:srgbClr val="ED7D31">
                      <a:lumMod val="20000"/>
                      <a:lumOff val="80000"/>
                    </a:srgbClr>
                  </a:solidFill>
                  <a:ln w="19050" cap="flat" cmpd="sng" algn="ctr">
                    <a:solidFill>
                      <a:srgbClr val="4472C4">
                        <a:shade val="15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p>
                    <a:pPr algn="ctr"/>
                    <a:endParaRPr lang="zh-CN" altLang="en-US" dirty="0">
                      <a:solidFill>
                        <a:sysClr val="window" lastClr="FFFFFF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sp>
                <p:nvSpPr>
                  <p:cNvPr id="2283" name="文本框 2282"/>
                  <p:cNvSpPr txBox="1"/>
                  <p:nvPr/>
                </p:nvSpPr>
                <p:spPr>
                  <a:xfrm>
                    <a:off x="3878387" y="663297"/>
                    <a:ext cx="101822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400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Encoder</a:t>
                    </a:r>
                    <a:endParaRPr lang="zh-CN" alt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84" name="组合 2283"/>
                <p:cNvGrpSpPr/>
                <p:nvPr/>
              </p:nvGrpSpPr>
              <p:grpSpPr>
                <a:xfrm rot="0">
                  <a:off x="12729" y="827"/>
                  <a:ext cx="1298" cy="1100"/>
                  <a:chOff x="4868283" y="1677254"/>
                  <a:chExt cx="1072415" cy="855480"/>
                </a:xfrm>
              </p:grpSpPr>
              <p:sp>
                <p:nvSpPr>
                  <p:cNvPr id="2285" name="流程图: 手动操作 2284"/>
                  <p:cNvSpPr/>
                  <p:nvPr/>
                </p:nvSpPr>
                <p:spPr>
                  <a:xfrm rot="5400000">
                    <a:off x="4948480" y="1613730"/>
                    <a:ext cx="855480" cy="982528"/>
                  </a:xfrm>
                  <a:prstGeom prst="flowChartManualOperation">
                    <a:avLst/>
                  </a:prstGeom>
                  <a:solidFill>
                    <a:srgbClr val="70AD47">
                      <a:lumMod val="20000"/>
                      <a:lumOff val="80000"/>
                    </a:srgbClr>
                  </a:solidFill>
                  <a:ln w="19050" cap="flat" cmpd="sng" algn="ctr">
                    <a:solidFill>
                      <a:srgbClr val="4472C4">
                        <a:shade val="15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p>
                    <a:pPr algn="ctr"/>
                    <a:endParaRPr lang="zh-CN" altLang="en-US" dirty="0">
                      <a:solidFill>
                        <a:sysClr val="window" lastClr="FFFFFF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sp>
                <p:nvSpPr>
                  <p:cNvPr id="2286" name="文本框 2285"/>
                  <p:cNvSpPr txBox="1"/>
                  <p:nvPr/>
                </p:nvSpPr>
                <p:spPr>
                  <a:xfrm>
                    <a:off x="4868283" y="1911572"/>
                    <a:ext cx="1072415" cy="3768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 sz="1400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Decoder</a:t>
                    </a:r>
                    <a:endParaRPr lang="zh-CN" alt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87" name="组合 2286"/>
                <p:cNvGrpSpPr/>
                <p:nvPr/>
              </p:nvGrpSpPr>
              <p:grpSpPr>
                <a:xfrm rot="0">
                  <a:off x="14536" y="1953"/>
                  <a:ext cx="2056" cy="655"/>
                  <a:chOff x="6290536" y="1735179"/>
                  <a:chExt cx="1555264" cy="718310"/>
                </a:xfrm>
              </p:grpSpPr>
              <p:sp>
                <p:nvSpPr>
                  <p:cNvPr id="2288" name="矩形: 圆角 18"/>
                  <p:cNvSpPr/>
                  <p:nvPr/>
                </p:nvSpPr>
                <p:spPr>
                  <a:xfrm>
                    <a:off x="6290536" y="1735179"/>
                    <a:ext cx="1555264" cy="718310"/>
                  </a:xfrm>
                  <a:prstGeom prst="roundRect">
                    <a:avLst/>
                  </a:prstGeom>
                  <a:solidFill>
                    <a:srgbClr val="5B9BD5">
                      <a:lumMod val="20000"/>
                      <a:lumOff val="80000"/>
                    </a:srgbClr>
                  </a:solidFill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p>
                    <a:pPr algn="ctr"/>
                    <a:endParaRPr lang="zh-CN" altLang="en-US" dirty="0">
                      <a:solidFill>
                        <a:sysClr val="window" lastClr="FFFFFF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sp>
                <p:nvSpPr>
                  <p:cNvPr id="2289" name="文本框 2288"/>
                  <p:cNvSpPr txBox="1"/>
                  <p:nvPr/>
                </p:nvSpPr>
                <p:spPr>
                  <a:xfrm>
                    <a:off x="6323206" y="1824131"/>
                    <a:ext cx="116533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r>
                      <a:rPr lang="en-US" altLang="zh-C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Discriminator</a:t>
                    </a:r>
                    <a:endParaRPr lang="zh-CN" altLang="en-US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2290" name="组合 2289"/>
                <p:cNvGrpSpPr/>
                <p:nvPr/>
              </p:nvGrpSpPr>
              <p:grpSpPr>
                <a:xfrm rot="0">
                  <a:off x="10910" y="649"/>
                  <a:ext cx="1568" cy="411"/>
                  <a:chOff x="6090284" y="2450544"/>
                  <a:chExt cx="995785" cy="260811"/>
                </a:xfrm>
              </p:grpSpPr>
              <p:sp>
                <p:nvSpPr>
                  <p:cNvPr id="2291" name="椭圆 2290"/>
                  <p:cNvSpPr/>
                  <p:nvPr/>
                </p:nvSpPr>
                <p:spPr>
                  <a:xfrm>
                    <a:off x="6466512" y="2452630"/>
                    <a:ext cx="250351" cy="25529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905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p>
                    <a:pPr algn="ctr"/>
                    <a:endParaRPr lang="zh-CN" altLang="en-US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ea typeface="等线" panose="02010600030101010101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92" name="椭圆 2291"/>
                  <p:cNvSpPr/>
                  <p:nvPr/>
                </p:nvSpPr>
                <p:spPr>
                  <a:xfrm>
                    <a:off x="6090284" y="2450544"/>
                    <a:ext cx="250351" cy="25529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905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p>
                    <a:pPr algn="ctr"/>
                    <a:endParaRPr lang="zh-CN" altLang="en-US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ea typeface="等线" panose="02010600030101010101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293" name="椭圆 2292"/>
                  <p:cNvSpPr/>
                  <p:nvPr/>
                </p:nvSpPr>
                <p:spPr>
                  <a:xfrm>
                    <a:off x="6835718" y="2456057"/>
                    <a:ext cx="250351" cy="255298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9050" cap="flat" cmpd="sng" algn="ctr">
                    <a:solidFill>
                      <a:srgbClr val="FFC000">
                        <a:lumMod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p>
                    <a:pPr algn="ctr"/>
                    <a:endParaRPr lang="zh-CN" altLang="en-US" dirty="0">
                      <a:solidFill>
                        <a:sysClr val="windowText" lastClr="000000"/>
                      </a:solidFill>
                      <a:latin typeface="Times New Roman" panose="02020603050405020304" pitchFamily="18" charset="0"/>
                      <a:ea typeface="等线" panose="02010600030101010101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2294" name="文本框 2293"/>
                <p:cNvSpPr txBox="1"/>
                <p:nvPr/>
              </p:nvSpPr>
              <p:spPr>
                <a:xfrm>
                  <a:off x="9708" y="1170"/>
                  <a:ext cx="3970" cy="4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>
                    <a:lnSpc>
                      <a:spcPts val="1400"/>
                    </a:lnSpc>
                  </a:pPr>
                  <a:r>
                    <a:rPr lang="en-US" altLang="zh-CN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  <a:sym typeface="+mn-ea"/>
                    </a:rPr>
                    <a:t>Reordering</a:t>
                  </a:r>
                  <a:endPara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5" name="矩形 2294"/>
                <p:cNvSpPr/>
                <p:nvPr/>
              </p:nvSpPr>
              <p:spPr>
                <a:xfrm>
                  <a:off x="10912" y="1712"/>
                  <a:ext cx="371" cy="390"/>
                </a:xfrm>
                <a:prstGeom prst="rect">
                  <a:avLst/>
                </a:pr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6" name="矩形 2295"/>
                <p:cNvSpPr/>
                <p:nvPr/>
              </p:nvSpPr>
              <p:spPr>
                <a:xfrm>
                  <a:off x="11495" y="1712"/>
                  <a:ext cx="371" cy="390"/>
                </a:xfrm>
                <a:prstGeom prst="rect">
                  <a:avLst/>
                </a:pr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97" name="矩形 2296"/>
                <p:cNvSpPr/>
                <p:nvPr/>
              </p:nvSpPr>
              <p:spPr>
                <a:xfrm>
                  <a:off x="12105" y="1711"/>
                  <a:ext cx="371" cy="390"/>
                </a:xfrm>
                <a:prstGeom prst="rect">
                  <a:avLst/>
                </a:prstGeom>
                <a:solidFill>
                  <a:srgbClr val="5B9BD5"/>
                </a:solidFill>
                <a:ln w="19050" cap="flat" cmpd="sng" algn="ctr">
                  <a:solidFill>
                    <a:srgbClr val="5B9BD5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:endParaRPr lang="zh-CN" alt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等线" panose="02010600030101010101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298" name="组合 2297"/>
                <p:cNvGrpSpPr/>
                <p:nvPr/>
              </p:nvGrpSpPr>
              <p:grpSpPr>
                <a:xfrm rot="0">
                  <a:off x="17470" y="480"/>
                  <a:ext cx="852" cy="1861"/>
                  <a:chOff x="7345" y="823"/>
                  <a:chExt cx="852" cy="1861"/>
                </a:xfrm>
              </p:grpSpPr>
              <p:sp>
                <p:nvSpPr>
                  <p:cNvPr id="2299" name="矩形 2298"/>
                  <p:cNvSpPr/>
                  <p:nvPr/>
                </p:nvSpPr>
                <p:spPr>
                  <a:xfrm>
                    <a:off x="7345" y="823"/>
                    <a:ext cx="844" cy="309"/>
                  </a:xfrm>
                  <a:prstGeom prst="rect">
                    <a:avLst/>
                  </a:prstGeom>
                  <a:solidFill>
                    <a:srgbClr val="70AD47">
                      <a:lumMod val="20000"/>
                      <a:lumOff val="80000"/>
                    </a:srgbClr>
                  </a:solidFill>
                  <a:ln w="28575" cap="flat" cmpd="sng" algn="ctr">
                    <a:solidFill>
                      <a:srgbClr val="70AD47">
                        <a:lumMod val="50000"/>
                      </a:srgbClr>
                    </a:solidFill>
                    <a:prstDash val="dash"/>
                    <a:miter lim="800000"/>
                  </a:ln>
                  <a:effectLst/>
                </p:spPr>
                <p:txBody>
                  <a:bodyPr rtlCol="0" anchor="ctr"/>
                  <a:p>
                    <a:pPr algn="ctr"/>
                    <a:endParaRPr lang="zh-CN" altLang="en-US">
                      <a:solidFill>
                        <a:sysClr val="window" lastClr="FFFFFF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sp>
                <p:nvSpPr>
                  <p:cNvPr id="2300" name="矩形 2299"/>
                  <p:cNvSpPr/>
                  <p:nvPr/>
                </p:nvSpPr>
                <p:spPr>
                  <a:xfrm>
                    <a:off x="7353" y="1328"/>
                    <a:ext cx="844" cy="309"/>
                  </a:xfrm>
                  <a:prstGeom prst="rect">
                    <a:avLst/>
                  </a:prstGeom>
                  <a:solidFill>
                    <a:srgbClr val="5B9BD5">
                      <a:lumMod val="20000"/>
                      <a:lumOff val="80000"/>
                    </a:srgbClr>
                  </a:solidFill>
                  <a:ln w="28575" cap="flat" cmpd="sng" algn="ctr">
                    <a:solidFill>
                      <a:srgbClr val="5B9BD5">
                        <a:lumMod val="50000"/>
                      </a:srgbClr>
                    </a:solidFill>
                    <a:prstDash val="dash"/>
                    <a:miter lim="800000"/>
                  </a:ln>
                  <a:effectLst/>
                </p:spPr>
                <p:txBody>
                  <a:bodyPr rtlCol="0" anchor="ctr"/>
                  <a:p>
                    <a:pPr algn="ctr"/>
                    <a:endParaRPr lang="zh-CN" altLang="en-US">
                      <a:solidFill>
                        <a:sysClr val="window" lastClr="FFFFFF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sp>
                <p:nvSpPr>
                  <p:cNvPr id="2301" name="矩形 2300"/>
                  <p:cNvSpPr/>
                  <p:nvPr/>
                </p:nvSpPr>
                <p:spPr>
                  <a:xfrm>
                    <a:off x="7353" y="1853"/>
                    <a:ext cx="844" cy="309"/>
                  </a:xfrm>
                  <a:prstGeom prst="rect">
                    <a:avLst/>
                  </a:prstGeom>
                  <a:solidFill>
                    <a:srgbClr val="FFC000">
                      <a:lumMod val="20000"/>
                      <a:lumOff val="80000"/>
                    </a:srgbClr>
                  </a:solidFill>
                  <a:ln w="28575" cap="flat" cmpd="sng" algn="ctr">
                    <a:solidFill>
                      <a:srgbClr val="FFC000">
                        <a:lumMod val="50000"/>
                      </a:srgbClr>
                    </a:solidFill>
                    <a:prstDash val="dash"/>
                    <a:miter lim="800000"/>
                  </a:ln>
                  <a:effectLst/>
                </p:spPr>
                <p:txBody>
                  <a:bodyPr rtlCol="0" anchor="ctr"/>
                  <a:p>
                    <a:pPr algn="ctr"/>
                    <a:endParaRPr lang="zh-CN" altLang="en-US">
                      <a:solidFill>
                        <a:sysClr val="window" lastClr="FFFFFF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  <p:sp>
                <p:nvSpPr>
                  <p:cNvPr id="2302" name="矩形 2301"/>
                  <p:cNvSpPr/>
                  <p:nvPr/>
                </p:nvSpPr>
                <p:spPr>
                  <a:xfrm>
                    <a:off x="7353" y="2376"/>
                    <a:ext cx="844" cy="309"/>
                  </a:xfrm>
                  <a:prstGeom prst="rect">
                    <a:avLst/>
                  </a:prstGeom>
                  <a:solidFill>
                    <a:srgbClr val="ED7D31">
                      <a:lumMod val="20000"/>
                      <a:lumOff val="80000"/>
                    </a:srgbClr>
                  </a:solidFill>
                  <a:ln w="28575" cap="flat" cmpd="sng" algn="ctr">
                    <a:solidFill>
                      <a:srgbClr val="ED7D31">
                        <a:lumMod val="50000"/>
                      </a:srgbClr>
                    </a:solidFill>
                    <a:prstDash val="dash"/>
                    <a:miter lim="800000"/>
                  </a:ln>
                  <a:effectLst/>
                </p:spPr>
                <p:txBody>
                  <a:bodyPr rtlCol="0" anchor="ctr"/>
                  <a:p>
                    <a:pPr algn="ctr"/>
                    <a:endParaRPr lang="zh-CN" altLang="en-US">
                      <a:solidFill>
                        <a:sysClr val="window" lastClr="FFFFFF"/>
                      </a:solidFill>
                      <a:latin typeface="等线" panose="02010600030101010101" charset="-122"/>
                      <a:ea typeface="等线" panose="02010600030101010101" charset="-122"/>
                    </a:endParaRPr>
                  </a:p>
                </p:txBody>
              </p:sp>
            </p:grpSp>
            <p:sp>
              <p:nvSpPr>
                <p:cNvPr id="2303" name="文本框 2302"/>
                <p:cNvSpPr txBox="1"/>
                <p:nvPr/>
              </p:nvSpPr>
              <p:spPr>
                <a:xfrm>
                  <a:off x="14532" y="885"/>
                  <a:ext cx="2060" cy="4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ctr">
                    <a:lnSpc>
                      <a:spcPts val="1400"/>
                    </a:lnSpc>
                  </a:pPr>
                  <a:r>
                    <a:rPr lang="en-US" altLang="zh-CN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Oversampling</a:t>
                  </a:r>
                  <a:endPara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04" name="文本框 2303"/>
                    <p:cNvSpPr txBox="1"/>
                    <p:nvPr/>
                  </p:nvSpPr>
                  <p:spPr>
                    <a:xfrm>
                      <a:off x="10802" y="563"/>
                      <a:ext cx="667" cy="5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CN" sz="160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sz="1600">
                        <a:latin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2304" name="文本框 230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802" y="563"/>
                      <a:ext cx="667" cy="531"/>
                    </a:xfrm>
                    <a:prstGeom prst="rect">
                      <a:avLst/>
                    </a:prstGeom>
                    <a:blipFill rotWithShape="1">
                      <a:blip r:embed="rId44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05" name="文本框 2304"/>
                    <p:cNvSpPr txBox="1"/>
                    <p:nvPr/>
                  </p:nvSpPr>
                  <p:spPr>
                    <a:xfrm>
                      <a:off x="11391" y="559"/>
                      <a:ext cx="667" cy="5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CN" sz="160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sz="1600">
                        <a:latin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2305" name="文本框 230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391" y="559"/>
                      <a:ext cx="667" cy="531"/>
                    </a:xfrm>
                    <a:prstGeom prst="rect">
                      <a:avLst/>
                    </a:prstGeom>
                    <a:blipFill rotWithShape="1">
                      <a:blip r:embed="rId45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06" name="文本框 2305"/>
                    <p:cNvSpPr txBox="1"/>
                    <p:nvPr/>
                  </p:nvSpPr>
                  <p:spPr>
                    <a:xfrm>
                      <a:off x="11965" y="584"/>
                      <a:ext cx="667" cy="5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CN" sz="160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sz="1600">
                        <a:latin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2306" name="文本框 230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65" y="584"/>
                      <a:ext cx="667" cy="531"/>
                    </a:xfrm>
                    <a:prstGeom prst="rect">
                      <a:avLst/>
                    </a:prstGeom>
                    <a:blipFill rotWithShape="1">
                      <a:blip r:embed="rId46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07" name="文本框 2306"/>
                    <p:cNvSpPr txBox="1"/>
                    <p:nvPr/>
                  </p:nvSpPr>
                  <p:spPr>
                    <a:xfrm>
                      <a:off x="11374" y="1626"/>
                      <a:ext cx="667" cy="5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CN" sz="160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sz="1600">
                        <a:latin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2307" name="文本框 230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374" y="1626"/>
                      <a:ext cx="667" cy="531"/>
                    </a:xfrm>
                    <a:prstGeom prst="rect">
                      <a:avLst/>
                    </a:prstGeom>
                    <a:blipFill rotWithShape="1">
                      <a:blip r:embed="rId44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08" name="文本框 2307"/>
                    <p:cNvSpPr txBox="1"/>
                    <p:nvPr/>
                  </p:nvSpPr>
                  <p:spPr>
                    <a:xfrm>
                      <a:off x="11978" y="1626"/>
                      <a:ext cx="667" cy="5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CN" sz="160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sz="1600">
                        <a:latin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2308" name="文本框 230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78" y="1626"/>
                      <a:ext cx="667" cy="531"/>
                    </a:xfrm>
                    <a:prstGeom prst="rect">
                      <a:avLst/>
                    </a:prstGeom>
                    <a:blipFill rotWithShape="1">
                      <a:blip r:embed="rId45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309" name="文本框 2308"/>
                    <p:cNvSpPr txBox="1"/>
                    <p:nvPr/>
                  </p:nvSpPr>
                  <p:spPr>
                    <a:xfrm>
                      <a:off x="10779" y="1618"/>
                      <a:ext cx="667" cy="5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a:rPr lang="en-US" altLang="zh-CN" sz="1600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sz="1600">
                        <a:latin typeface="Cambria Math" panose="02040503050406030204" pitchFamily="18" charset="0"/>
                        <a:cs typeface="Cambria Math" panose="020405030504060302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2309" name="文本框 230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79" y="1618"/>
                      <a:ext cx="667" cy="531"/>
                    </a:xfrm>
                    <a:prstGeom prst="rect">
                      <a:avLst/>
                    </a:prstGeom>
                    <a:blipFill rotWithShape="1">
                      <a:blip r:embed="rId46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310" name="直接箭头连接符 2309"/>
                <p:cNvCxnSpPr/>
                <p:nvPr/>
              </p:nvCxnSpPr>
              <p:spPr>
                <a:xfrm flipV="1">
                  <a:off x="14176" y="1311"/>
                  <a:ext cx="2835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  <a:tailEnd type="triangle" w="med" len="med"/>
                </a:ln>
                <a:effectLst/>
              </p:spPr>
            </p:cxnSp>
            <p:cxnSp>
              <p:nvCxnSpPr>
                <p:cNvPr id="2311" name="直接箭头连接符 2310"/>
                <p:cNvCxnSpPr/>
                <p:nvPr/>
              </p:nvCxnSpPr>
              <p:spPr>
                <a:xfrm rot="5400000" flipV="1">
                  <a:off x="15288" y="1594"/>
                  <a:ext cx="567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  <a:tailEnd type="triangle" w="med" len="med"/>
                </a:ln>
                <a:effectLst/>
              </p:spPr>
            </p:cxnSp>
            <p:cxnSp>
              <p:nvCxnSpPr>
                <p:cNvPr id="2312" name="直接箭头连接符 2311"/>
                <p:cNvCxnSpPr/>
                <p:nvPr/>
              </p:nvCxnSpPr>
              <p:spPr>
                <a:xfrm rot="5400000" flipV="1">
                  <a:off x="17416" y="2902"/>
                  <a:ext cx="1020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ED7D31">
                      <a:lumMod val="50000"/>
                    </a:srgbClr>
                  </a:solidFill>
                  <a:prstDash val="solid"/>
                  <a:miter lim="800000"/>
                  <a:tailEnd type="triangle" w="med" len="med"/>
                </a:ln>
                <a:effectLst/>
              </p:spPr>
            </p:cxnSp>
            <p:sp>
              <p:nvSpPr>
                <p:cNvPr id="2313" name="文本框 2312"/>
                <p:cNvSpPr txBox="1"/>
                <p:nvPr/>
              </p:nvSpPr>
              <p:spPr>
                <a:xfrm>
                  <a:off x="7830" y="5375"/>
                  <a:ext cx="1287" cy="4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200" dirty="0">
                      <a:latin typeface="Times New Roman" panose="02020603050405020304" pitchFamily="18" charset="0"/>
                      <a:ea typeface="微软雅黑" panose="020B0503020204020204" charset="-122"/>
                      <a:cs typeface="Times New Roman" panose="02020603050405020304" pitchFamily="18" charset="0"/>
                    </a:rPr>
                    <a:t>Subject</a:t>
                  </a:r>
                  <a:endParaRPr lang="en-US" altLang="zh-CN" sz="1200" dirty="0">
                    <a:latin typeface="Times New Roman" panose="02020603050405020304" pitchFamily="18" charset="0"/>
                    <a:ea typeface="微软雅黑" panose="020B050302020402020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14" name="文本框 2313"/>
                <p:cNvSpPr txBox="1"/>
                <p:nvPr/>
              </p:nvSpPr>
              <p:spPr>
                <a:xfrm>
                  <a:off x="1717" y="9461"/>
                  <a:ext cx="3938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pPr algn="l">
                    <a:buClrTx/>
                    <a:buSzTx/>
                    <a:buFontTx/>
                  </a:pPr>
                  <a:r>
                    <a:rPr lang="en-US" altLang="zh-CN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Adaptive Graph Learning</a:t>
                  </a:r>
                  <a:endPara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315" name="组合 2314"/>
                <p:cNvGrpSpPr/>
                <p:nvPr/>
              </p:nvGrpSpPr>
              <p:grpSpPr>
                <a:xfrm>
                  <a:off x="7722" y="2859"/>
                  <a:ext cx="9411" cy="552"/>
                  <a:chOff x="7722" y="3013"/>
                  <a:chExt cx="9411" cy="552"/>
                </a:xfrm>
              </p:grpSpPr>
              <p:grpSp>
                <p:nvGrpSpPr>
                  <p:cNvPr id="2316" name="组合 2315"/>
                  <p:cNvGrpSpPr/>
                  <p:nvPr/>
                </p:nvGrpSpPr>
                <p:grpSpPr>
                  <a:xfrm>
                    <a:off x="7722" y="3013"/>
                    <a:ext cx="308" cy="553"/>
                    <a:chOff x="7710" y="2965"/>
                    <a:chExt cx="308" cy="553"/>
                  </a:xfrm>
                </p:grpSpPr>
                <p:cxnSp>
                  <p:nvCxnSpPr>
                    <p:cNvPr id="2317" name="直接连接符 2316"/>
                    <p:cNvCxnSpPr>
                      <a:stCxn id="2318" idx="2"/>
                    </p:cNvCxnSpPr>
                    <p:nvPr/>
                  </p:nvCxnSpPr>
                  <p:spPr>
                    <a:xfrm flipH="1" flipV="1">
                      <a:off x="7710" y="2965"/>
                      <a:ext cx="5" cy="340"/>
                    </a:xfrm>
                    <a:prstGeom prst="line">
                      <a:avLst/>
                    </a:prstGeom>
                    <a:noFill/>
                    <a:ln w="28575" cap="flat" cmpd="sng" algn="ctr">
                      <a:solidFill>
                        <a:srgbClr val="70AD47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</p:cxnSp>
                <p:sp>
                  <p:nvSpPr>
                    <p:cNvPr id="2318" name="弧形 2317"/>
                    <p:cNvSpPr>
                      <a:spLocks noChangeAspect="1"/>
                    </p:cNvSpPr>
                    <p:nvPr/>
                  </p:nvSpPr>
                  <p:spPr>
                    <a:xfrm flipH="1" flipV="1">
                      <a:off x="7711" y="3167"/>
                      <a:ext cx="307" cy="351"/>
                    </a:xfrm>
                    <a:prstGeom prst="arc">
                      <a:avLst>
                        <a:gd name="adj1" fmla="val 15472786"/>
                        <a:gd name="adj2" fmla="val 839556"/>
                      </a:avLst>
                    </a:prstGeom>
                    <a:noFill/>
                    <a:ln w="28575" cap="flat" cmpd="sng" algn="ctr">
                      <a:solidFill>
                        <a:srgbClr val="70AD47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p>
                      <a:pPr algn="ctr"/>
                      <a:endParaRPr lang="zh-CN" altLang="en-US">
                        <a:solidFill>
                          <a:sysClr val="windowText" lastClr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p:txBody>
                </p:sp>
              </p:grpSp>
              <p:cxnSp>
                <p:nvCxnSpPr>
                  <p:cNvPr id="2319" name="直接箭头连接符 2318"/>
                  <p:cNvCxnSpPr>
                    <a:stCxn id="2318" idx="0"/>
                  </p:cNvCxnSpPr>
                  <p:nvPr/>
                </p:nvCxnSpPr>
                <p:spPr>
                  <a:xfrm flipV="1">
                    <a:off x="7913" y="3558"/>
                    <a:ext cx="9220" cy="3"/>
                  </a:xfrm>
                  <a:prstGeom prst="straightConnector1">
                    <a:avLst/>
                  </a:prstGeom>
                  <a:noFill/>
                  <a:ln w="28575" cap="flat" cmpd="sng" algn="ctr">
                    <a:solidFill>
                      <a:srgbClr val="70AD47">
                        <a:lumMod val="50000"/>
                      </a:srgbClr>
                    </a:solidFill>
                    <a:prstDash val="solid"/>
                    <a:miter lim="800000"/>
                    <a:tailEnd type="triangle" w="med" len="med"/>
                  </a:ln>
                  <a:effectLst/>
                </p:spPr>
              </p:cxnSp>
            </p:grpSp>
            <p:cxnSp>
              <p:nvCxnSpPr>
                <p:cNvPr id="2320" name="直接箭头连接符 2319"/>
                <p:cNvCxnSpPr/>
                <p:nvPr/>
              </p:nvCxnSpPr>
              <p:spPr>
                <a:xfrm rot="16200000" flipV="1">
                  <a:off x="15231" y="3047"/>
                  <a:ext cx="680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  <a:tailEnd type="triangle" w="med" len="med"/>
                </a:ln>
                <a:effectLst/>
              </p:spPr>
            </p:cxnSp>
            <p:grpSp>
              <p:nvGrpSpPr>
                <p:cNvPr id="2321" name="组合 2320"/>
                <p:cNvGrpSpPr/>
                <p:nvPr/>
              </p:nvGrpSpPr>
              <p:grpSpPr>
                <a:xfrm>
                  <a:off x="16724" y="3464"/>
                  <a:ext cx="2767" cy="2389"/>
                  <a:chOff x="6589" y="464"/>
                  <a:chExt cx="2767" cy="2389"/>
                </a:xfrm>
              </p:grpSpPr>
              <p:cxnSp>
                <p:nvCxnSpPr>
                  <p:cNvPr id="2322" name="直接箭头连接符 2321"/>
                  <p:cNvCxnSpPr/>
                  <p:nvPr/>
                </p:nvCxnSpPr>
                <p:spPr>
                  <a:xfrm>
                    <a:off x="7456" y="2500"/>
                    <a:ext cx="669" cy="0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arrow"/>
                  </a:ln>
                  <a:effectLst/>
                </p:spPr>
              </p:cxnSp>
              <p:sp>
                <p:nvSpPr>
                  <p:cNvPr id="2323" name="文本框 2322"/>
                  <p:cNvSpPr txBox="1"/>
                  <p:nvPr/>
                </p:nvSpPr>
                <p:spPr>
                  <a:xfrm rot="16200000">
                    <a:off x="8140" y="1951"/>
                    <a:ext cx="888" cy="2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p>
                    <a:pPr>
                      <a:lnSpc>
                        <a:spcPts val="700"/>
                      </a:lnSpc>
                    </a:pPr>
                    <a:r>
                      <a:rPr lang="en-US" altLang="zh-CN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Feature</a:t>
                    </a:r>
                    <a:endParaRPr lang="en-US" altLang="zh-CN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324" name="文本框 2323"/>
                  <p:cNvSpPr txBox="1"/>
                  <p:nvPr/>
                </p:nvSpPr>
                <p:spPr>
                  <a:xfrm>
                    <a:off x="6589" y="2568"/>
                    <a:ext cx="2767" cy="2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pPr>
                      <a:lnSpc>
                        <a:spcPts val="700"/>
                      </a:lnSpc>
                    </a:pPr>
                    <a:r>
                      <a:rPr lang="en-US" altLang="zh-CN" sz="9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Brain electrode channel</a:t>
                    </a:r>
                    <a:endParaRPr lang="zh-CN" altLang="en-US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325" name="直接箭头连接符 2324"/>
                  <p:cNvCxnSpPr/>
                  <p:nvPr/>
                </p:nvCxnSpPr>
                <p:spPr>
                  <a:xfrm flipH="1" flipV="1">
                    <a:off x="8350" y="1939"/>
                    <a:ext cx="8" cy="376"/>
                  </a:xfrm>
                  <a:prstGeom prst="straightConnector1">
                    <a:avLst/>
                  </a:prstGeom>
                  <a:noFill/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  <a:tailEnd type="arrow"/>
                  </a:ln>
                  <a:effectLst/>
                </p:spPr>
              </p:cxnSp>
              <p:grpSp>
                <p:nvGrpSpPr>
                  <p:cNvPr id="2326" name="组合 2325"/>
                  <p:cNvGrpSpPr/>
                  <p:nvPr/>
                </p:nvGrpSpPr>
                <p:grpSpPr>
                  <a:xfrm rot="0">
                    <a:off x="7328" y="464"/>
                    <a:ext cx="852" cy="1861"/>
                    <a:chOff x="7345" y="823"/>
                    <a:chExt cx="852" cy="1861"/>
                  </a:xfrm>
                </p:grpSpPr>
                <p:sp>
                  <p:nvSpPr>
                    <p:cNvPr id="2327" name="矩形 2326"/>
                    <p:cNvSpPr/>
                    <p:nvPr/>
                  </p:nvSpPr>
                  <p:spPr>
                    <a:xfrm>
                      <a:off x="7345" y="823"/>
                      <a:ext cx="844" cy="309"/>
                    </a:xfrm>
                    <a:prstGeom prst="rect">
                      <a:avLst/>
                    </a:prstGeom>
                    <a:solidFill>
                      <a:srgbClr val="70AD47">
                        <a:lumMod val="20000"/>
                        <a:lumOff val="80000"/>
                      </a:srgbClr>
                    </a:solidFill>
                    <a:ln w="28575" cap="flat" cmpd="sng" algn="ctr">
                      <a:solidFill>
                        <a:srgbClr val="70AD47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p>
                      <a:pPr algn="ctr"/>
                      <a:endParaRPr lang="zh-CN" altLang="en-US">
                        <a:solidFill>
                          <a:sysClr val="window" lastClr="FFFFFF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p:txBody>
                </p:sp>
                <p:sp>
                  <p:nvSpPr>
                    <p:cNvPr id="2328" name="矩形 2327"/>
                    <p:cNvSpPr/>
                    <p:nvPr/>
                  </p:nvSpPr>
                  <p:spPr>
                    <a:xfrm>
                      <a:off x="7353" y="1328"/>
                      <a:ext cx="844" cy="309"/>
                    </a:xfrm>
                    <a:prstGeom prst="rect">
                      <a:avLst/>
                    </a:prstGeom>
                    <a:solidFill>
                      <a:srgbClr val="5B9BD5">
                        <a:lumMod val="20000"/>
                        <a:lumOff val="80000"/>
                      </a:srgbClr>
                    </a:solidFill>
                    <a:ln w="28575" cap="flat" cmpd="sng" algn="ctr">
                      <a:solidFill>
                        <a:srgbClr val="5B9BD5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p>
                      <a:pPr algn="ctr"/>
                      <a:endParaRPr lang="zh-CN" altLang="en-US">
                        <a:solidFill>
                          <a:sysClr val="window" lastClr="FFFFFF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p:txBody>
                </p:sp>
                <p:sp>
                  <p:nvSpPr>
                    <p:cNvPr id="2329" name="矩形 2328"/>
                    <p:cNvSpPr/>
                    <p:nvPr/>
                  </p:nvSpPr>
                  <p:spPr>
                    <a:xfrm>
                      <a:off x="7353" y="1853"/>
                      <a:ext cx="844" cy="309"/>
                    </a:xfrm>
                    <a:prstGeom prst="rect">
                      <a:avLst/>
                    </a:prstGeom>
                    <a:solidFill>
                      <a:srgbClr val="FFC000">
                        <a:lumMod val="20000"/>
                        <a:lumOff val="80000"/>
                      </a:srgbClr>
                    </a:solidFill>
                    <a:ln w="28575" cap="flat" cmpd="sng" algn="ctr">
                      <a:solidFill>
                        <a:srgbClr val="FFC000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p>
                      <a:pPr algn="ctr"/>
                      <a:endParaRPr lang="zh-CN" altLang="en-US">
                        <a:solidFill>
                          <a:sysClr val="window" lastClr="FFFFFF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p:txBody>
                </p:sp>
                <p:sp>
                  <p:nvSpPr>
                    <p:cNvPr id="2330" name="矩形 2329"/>
                    <p:cNvSpPr/>
                    <p:nvPr/>
                  </p:nvSpPr>
                  <p:spPr>
                    <a:xfrm>
                      <a:off x="7353" y="2376"/>
                      <a:ext cx="844" cy="309"/>
                    </a:xfrm>
                    <a:prstGeom prst="rect">
                      <a:avLst/>
                    </a:prstGeom>
                    <a:solidFill>
                      <a:srgbClr val="ED7D31">
                        <a:lumMod val="20000"/>
                        <a:lumOff val="80000"/>
                      </a:srgbClr>
                    </a:solidFill>
                    <a:ln w="28575" cap="flat" cmpd="sng" algn="ctr">
                      <a:solidFill>
                        <a:srgbClr val="ED7D31">
                          <a:lumMod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p>
                      <a:pPr algn="ctr"/>
                      <a:endParaRPr lang="zh-CN" altLang="en-US">
                        <a:solidFill>
                          <a:sysClr val="window" lastClr="FFFFFF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p:txBody>
                </p:sp>
              </p:grpSp>
            </p:grp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31" name="椭圆 2330"/>
                <p:cNvSpPr/>
                <p:nvPr/>
              </p:nvSpPr>
              <p:spPr>
                <a:xfrm>
                  <a:off x="1998" y="10751"/>
                  <a:ext cx="364" cy="37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2400" i="1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∙</m:t>
                        </m:r>
                      </m:oMath>
                    </m:oMathPara>
                  </a14:m>
                  <a:endParaRPr lang="en-US" altLang="zh-CN" sz="2400" i="1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MS Mincho" charset="0"/>
                    <a:cs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331" name="椭圆 23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8" y="10751"/>
                  <a:ext cx="364" cy="373"/>
                </a:xfrm>
                <a:prstGeom prst="ellipse">
                  <a:avLst/>
                </a:prstGeom>
                <a:blipFill rotWithShape="1">
                  <a:blip r:embed="rId47"/>
                </a:blip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32" name="文本框 2331"/>
            <p:cNvSpPr txBox="1"/>
            <p:nvPr/>
          </p:nvSpPr>
          <p:spPr>
            <a:xfrm>
              <a:off x="2711" y="10731"/>
              <a:ext cx="280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Element-wise Product</a:t>
              </a:r>
              <a:endParaRPr lang="en-US" altLang="zh-CN" sz="1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3" name="文本框 2332"/>
            <p:cNvSpPr txBox="1"/>
            <p:nvPr/>
          </p:nvSpPr>
          <p:spPr>
            <a:xfrm>
              <a:off x="7060" y="10750"/>
              <a:ext cx="218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Concatenation</a:t>
              </a:r>
              <a:endParaRPr lang="en-US" altLang="zh-CN" sz="1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4" name="流程图: 接点 733"/>
            <p:cNvSpPr/>
            <p:nvPr>
              <p:custDataLst>
                <p:tags r:id="rId48"/>
              </p:custDataLst>
            </p:nvPr>
          </p:nvSpPr>
          <p:spPr>
            <a:xfrm>
              <a:off x="6319" y="10766"/>
              <a:ext cx="356" cy="378"/>
            </a:xfrm>
            <a:prstGeom prst="flowChartConnector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p>
              <a:pPr algn="ctr"/>
              <a:r>
                <a:rPr lang="en-US" altLang="zh-CN" b="1" i="1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等线" panose="02010600030101010101" charset="-122"/>
                  <a:cs typeface="Times New Roman" panose="02020603050405020304" pitchFamily="18" charset="0"/>
                </a:rPr>
                <a:t>C</a:t>
              </a:r>
              <a:endParaRPr lang="zh-CN" altLang="en-US" b="1" i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等线" panose="02010600030101010101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335" name="直接箭头连接符 2334"/>
            <p:cNvCxnSpPr/>
            <p:nvPr/>
          </p:nvCxnSpPr>
          <p:spPr>
            <a:xfrm flipH="1">
              <a:off x="16086" y="10978"/>
              <a:ext cx="680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ED7D31">
                  <a:lumMod val="50000"/>
                </a:srgbClr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336" name="文本框 2335"/>
            <p:cNvSpPr txBox="1"/>
            <p:nvPr/>
          </p:nvSpPr>
          <p:spPr>
            <a:xfrm>
              <a:off x="17034" y="10770"/>
              <a:ext cx="219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Expanded Data</a:t>
              </a:r>
              <a:endParaRPr lang="en-US" altLang="zh-CN" sz="1200" b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337" name="直接箭头连接符 2336"/>
            <p:cNvCxnSpPr/>
            <p:nvPr/>
          </p:nvCxnSpPr>
          <p:spPr>
            <a:xfrm flipH="1">
              <a:off x="11277" y="10958"/>
              <a:ext cx="680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70AD47">
                  <a:lumMod val="50000"/>
                </a:srgbClr>
              </a:solidFill>
              <a:prstDash val="sysDot"/>
              <a:miter lim="800000"/>
              <a:tailEnd type="triangle"/>
            </a:ln>
            <a:effectLst/>
          </p:spPr>
        </p:cxnSp>
        <p:sp>
          <p:nvSpPr>
            <p:cNvPr id="2338" name="文本框 2337"/>
            <p:cNvSpPr txBox="1"/>
            <p:nvPr/>
          </p:nvSpPr>
          <p:spPr>
            <a:xfrm>
              <a:off x="12247" y="10770"/>
              <a:ext cx="2310" cy="434"/>
            </a:xfrm>
            <a:prstGeom prst="rect">
              <a:avLst/>
            </a:prstGeom>
            <a:noFill/>
            <a:ln>
              <a:noFill/>
              <a:prstDash val="sysDot"/>
            </a:ln>
          </p:spPr>
          <p:txBody>
            <a:bodyPr wrap="square" rtlCol="0">
              <a:spAutoFit/>
            </a:bodyPr>
            <a:p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Same Operation</a:t>
              </a:r>
              <a:endParaRPr lang="en-US" altLang="zh-CN" sz="1200" b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39" name="矩形: 圆角 212"/>
                <p:cNvSpPr/>
                <p:nvPr/>
              </p:nvSpPr>
              <p:spPr>
                <a:xfrm>
                  <a:off x="15883" y="11282"/>
                  <a:ext cx="1165" cy="337"/>
                </a:xfrm>
                <a:prstGeom prst="roundRect">
                  <a:avLst/>
                </a:prstGeom>
                <a:solidFill>
                  <a:srgbClr val="5B9BD5">
                    <a:lumMod val="20000"/>
                    <a:lumOff val="80000"/>
                  </a:srgbClr>
                </a:solidFill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altLang="zh-CN" sz="1600" b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</mc:Choice>
          <mc:Fallback>
            <p:sp>
              <p:nvSpPr>
                <p:cNvPr id="2339" name="矩形: 圆角 2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83" y="11282"/>
                  <a:ext cx="1165" cy="337"/>
                </a:xfrm>
                <a:prstGeom prst="roundRect">
                  <a:avLst/>
                </a:prstGeom>
                <a:blipFill rotWithShape="1">
                  <a:blip r:embed="rId49"/>
                </a:blipFill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40" name="矩形: 圆角 212"/>
                <p:cNvSpPr/>
                <p:nvPr/>
              </p:nvSpPr>
              <p:spPr>
                <a:xfrm>
                  <a:off x="11056" y="11282"/>
                  <a:ext cx="1165" cy="337"/>
                </a:xfrm>
                <a:prstGeom prst="roundRect">
                  <a:avLst/>
                </a:prstGeom>
                <a:solidFill>
                  <a:srgbClr val="5B9BD5">
                    <a:lumMod val="20000"/>
                    <a:lumOff val="80000"/>
                  </a:srgbClr>
                </a:solidFill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altLang="zh-CN" sz="1600" b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</mc:Choice>
          <mc:Fallback>
            <p:sp>
              <p:nvSpPr>
                <p:cNvPr id="2340" name="矩形: 圆角 2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56" y="11282"/>
                  <a:ext cx="1165" cy="337"/>
                </a:xfrm>
                <a:prstGeom prst="roundRect">
                  <a:avLst/>
                </a:prstGeom>
                <a:blipFill rotWithShape="1">
                  <a:blip r:embed="rId50"/>
                </a:blipFill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41" name="矩形: 圆角 212"/>
                <p:cNvSpPr/>
                <p:nvPr/>
              </p:nvSpPr>
              <p:spPr>
                <a:xfrm>
                  <a:off x="5946" y="11282"/>
                  <a:ext cx="1165" cy="337"/>
                </a:xfrm>
                <a:prstGeom prst="roundRect">
                  <a:avLst/>
                </a:prstGeom>
                <a:solidFill>
                  <a:srgbClr val="5B9BD5">
                    <a:lumMod val="20000"/>
                    <a:lumOff val="80000"/>
                  </a:srgbClr>
                </a:solidFill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altLang="zh-CN" sz="1600" b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</mc:Choice>
          <mc:Fallback>
            <p:sp>
              <p:nvSpPr>
                <p:cNvPr id="2341" name="矩形: 圆角 2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6" y="11282"/>
                  <a:ext cx="1165" cy="337"/>
                </a:xfrm>
                <a:prstGeom prst="roundRect">
                  <a:avLst/>
                </a:prstGeom>
                <a:blipFill rotWithShape="1">
                  <a:blip r:embed="rId51"/>
                </a:blipFill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42" name="矩形: 圆角 212"/>
                <p:cNvSpPr/>
                <p:nvPr/>
              </p:nvSpPr>
              <p:spPr>
                <a:xfrm>
                  <a:off x="1590" y="11242"/>
                  <a:ext cx="1156" cy="337"/>
                </a:xfrm>
                <a:prstGeom prst="roundRect">
                  <a:avLst/>
                </a:prstGeom>
                <a:solidFill>
                  <a:srgbClr val="5B9BD5">
                    <a:lumMod val="20000"/>
                    <a:lumOff val="80000"/>
                  </a:srgbClr>
                </a:solidFill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1600" b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ysClr val="windowText" lastClr="000000"/>
                    </a:solidFill>
                    <a:latin typeface="等线" panose="02010600030101010101" charset="-122"/>
                    <a:ea typeface="等线" panose="02010600030101010101" charset="-122"/>
                  </a:endParaRPr>
                </a:p>
              </p:txBody>
            </p:sp>
          </mc:Choice>
          <mc:Fallback>
            <p:sp>
              <p:nvSpPr>
                <p:cNvPr id="2342" name="矩形: 圆角 2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0" y="11242"/>
                  <a:ext cx="1156" cy="337"/>
                </a:xfrm>
                <a:prstGeom prst="roundRect">
                  <a:avLst/>
                </a:prstGeom>
                <a:blipFill rotWithShape="1">
                  <a:blip r:embed="rId52"/>
                </a:blipFill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43" name="文本框 2342"/>
            <p:cNvSpPr txBox="1"/>
            <p:nvPr/>
          </p:nvSpPr>
          <p:spPr>
            <a:xfrm>
              <a:off x="2771" y="11204"/>
              <a:ext cx="280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>
                <a:buClrTx/>
                <a:buSzTx/>
                <a:buFontTx/>
              </a:pPr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Auxiliary Classifier</a:t>
              </a:r>
              <a:endParaRPr lang="en-US" altLang="zh-CN" sz="1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4" name="文本框 2343"/>
            <p:cNvSpPr txBox="1"/>
            <p:nvPr/>
          </p:nvSpPr>
          <p:spPr>
            <a:xfrm>
              <a:off x="7091" y="11245"/>
              <a:ext cx="388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Graph Construction Function</a:t>
              </a:r>
              <a:endParaRPr lang="en-US" altLang="zh-CN" sz="1200" b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45" name="文本框 2344"/>
            <p:cNvSpPr txBox="1"/>
            <p:nvPr/>
          </p:nvSpPr>
          <p:spPr>
            <a:xfrm>
              <a:off x="12213" y="11245"/>
              <a:ext cx="324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Wave Attention Mechanism</a:t>
              </a:r>
              <a:endParaRPr lang="en-US" altLang="zh-CN" sz="1200" b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46" name="文本框 2345"/>
            <p:cNvSpPr txBox="1"/>
            <p:nvPr/>
          </p:nvSpPr>
          <p:spPr>
            <a:xfrm>
              <a:off x="17040" y="11245"/>
              <a:ext cx="350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Scale Attention Mechanism</a:t>
              </a:r>
              <a:endParaRPr lang="en-US" altLang="zh-CN" sz="12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733</Words>
  <Application>WPS 演示</Application>
  <PresentationFormat>宽屏</PresentationFormat>
  <Paragraphs>166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等线</vt:lpstr>
      <vt:lpstr>Times New Roman</vt:lpstr>
      <vt:lpstr>Cambria Math</vt:lpstr>
      <vt:lpstr>MS Mincho</vt:lpstr>
      <vt:lpstr>等线 Light</vt:lpstr>
      <vt:lpstr>Segoe Print</vt:lpstr>
      <vt:lpstr>1_Office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诠追</cp:lastModifiedBy>
  <cp:revision>155</cp:revision>
  <dcterms:created xsi:type="dcterms:W3CDTF">2019-06-19T02:08:00Z</dcterms:created>
  <dcterms:modified xsi:type="dcterms:W3CDTF">2025-03-21T08:21:20Z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E775EA4C86CA4544A1E466F1289AFB4F_11</vt:lpwstr>
  </property>
</Properties>
</file>