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3"/>
  </p:notesMasterIdLst>
  <p:sldIdLst>
    <p:sldId id="257" r:id="rId2"/>
  </p:sldIdLst>
  <p:sldSz cx="1367948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8235"/>
    <a:srgbClr val="767171"/>
    <a:srgbClr val="DBFF01"/>
    <a:srgbClr val="CB0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6" autoAdjust="0"/>
  </p:normalViewPr>
  <p:slideViewPr>
    <p:cSldViewPr snapToGrid="0">
      <p:cViewPr varScale="1">
        <p:scale>
          <a:sx n="109" d="100"/>
          <a:sy n="109" d="100"/>
        </p:scale>
        <p:origin x="12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9917B-5591-415D-AE23-9B53588E0CE8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901825" y="1143000"/>
            <a:ext cx="10661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1995F-A4E2-4EA6-9102-DAC08678A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3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901825" y="1143000"/>
            <a:ext cx="106616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1995F-A4E2-4EA6-9102-DAC08678A0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5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647957"/>
            <a:ext cx="10259616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2079510"/>
            <a:ext cx="10259616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2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210792"/>
            <a:ext cx="2949640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210792"/>
            <a:ext cx="8677925" cy="335526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3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987058"/>
            <a:ext cx="11798558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2649565"/>
            <a:ext cx="11798558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0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053960"/>
            <a:ext cx="5813782" cy="25120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053960"/>
            <a:ext cx="5813782" cy="251209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210792"/>
            <a:ext cx="11798558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970560"/>
            <a:ext cx="5787064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1446217"/>
            <a:ext cx="5787064" cy="21271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970560"/>
            <a:ext cx="5815564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1446217"/>
            <a:ext cx="5815564" cy="21271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55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5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263948"/>
            <a:ext cx="4411991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570055"/>
            <a:ext cx="6925241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187768"/>
            <a:ext cx="4411991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5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263948"/>
            <a:ext cx="4411991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570055"/>
            <a:ext cx="6925241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187768"/>
            <a:ext cx="4411991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210792"/>
            <a:ext cx="11798558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053960"/>
            <a:ext cx="11798558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3669615"/>
            <a:ext cx="307788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04D0-9B72-4226-A64C-3BA88D79EEAC}" type="datetimeFigureOut">
              <a:rPr lang="zh-CN" altLang="en-US" smtClean="0"/>
              <a:t>2024/2/7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3669615"/>
            <a:ext cx="461682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3669615"/>
            <a:ext cx="307788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623B-5572-473B-A245-D600D64AC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0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右箭头 141"/>
          <p:cNvSpPr/>
          <p:nvPr/>
        </p:nvSpPr>
        <p:spPr>
          <a:xfrm>
            <a:off x="687460" y="3138122"/>
            <a:ext cx="255396" cy="132699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163622" y="3026538"/>
            <a:ext cx="360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with max-pooling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-1908" y="206814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MR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立方体 145"/>
          <p:cNvSpPr>
            <a:spLocks noChangeAspect="1"/>
          </p:cNvSpPr>
          <p:nvPr/>
        </p:nvSpPr>
        <p:spPr>
          <a:xfrm>
            <a:off x="1958500" y="172227"/>
            <a:ext cx="304222" cy="979939"/>
          </a:xfrm>
          <a:prstGeom prst="cube">
            <a:avLst>
              <a:gd name="adj" fmla="val 77093"/>
            </a:avLst>
          </a:prstGeom>
          <a:solidFill>
            <a:srgbClr val="0070C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立方体 146"/>
          <p:cNvSpPr>
            <a:spLocks noChangeAspect="1"/>
          </p:cNvSpPr>
          <p:nvPr/>
        </p:nvSpPr>
        <p:spPr>
          <a:xfrm>
            <a:off x="3804227" y="271553"/>
            <a:ext cx="299429" cy="762388"/>
          </a:xfrm>
          <a:prstGeom prst="cube">
            <a:avLst>
              <a:gd name="adj" fmla="val 6261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立方体 147"/>
          <p:cNvSpPr>
            <a:spLocks noChangeAspect="1"/>
          </p:cNvSpPr>
          <p:nvPr/>
        </p:nvSpPr>
        <p:spPr>
          <a:xfrm>
            <a:off x="4605192" y="384431"/>
            <a:ext cx="285452" cy="532497"/>
          </a:xfrm>
          <a:prstGeom prst="cube">
            <a:avLst>
              <a:gd name="adj" fmla="val 48157"/>
            </a:avLst>
          </a:prstGeom>
          <a:solidFill>
            <a:srgbClr val="0070C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立方体 148"/>
          <p:cNvSpPr>
            <a:spLocks noChangeAspect="1"/>
          </p:cNvSpPr>
          <p:nvPr/>
        </p:nvSpPr>
        <p:spPr>
          <a:xfrm>
            <a:off x="6379949" y="466080"/>
            <a:ext cx="380961" cy="389418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立方体 149"/>
          <p:cNvSpPr>
            <a:spLocks noChangeAspect="1"/>
          </p:cNvSpPr>
          <p:nvPr/>
        </p:nvSpPr>
        <p:spPr>
          <a:xfrm>
            <a:off x="7432029" y="519805"/>
            <a:ext cx="505036" cy="289535"/>
          </a:xfrm>
          <a:prstGeom prst="cube">
            <a:avLst>
              <a:gd name="adj" fmla="val 25855"/>
            </a:avLst>
          </a:prstGeom>
          <a:solidFill>
            <a:srgbClr val="0070C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立方体 150"/>
          <p:cNvSpPr>
            <a:spLocks noChangeAspect="1"/>
          </p:cNvSpPr>
          <p:nvPr/>
        </p:nvSpPr>
        <p:spPr>
          <a:xfrm>
            <a:off x="9651675" y="562835"/>
            <a:ext cx="950692" cy="211713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11824316" y="-11205"/>
            <a:ext cx="243155" cy="1396634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右箭头 152"/>
          <p:cNvSpPr/>
          <p:nvPr/>
        </p:nvSpPr>
        <p:spPr>
          <a:xfrm>
            <a:off x="3532229" y="608274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右箭头 153"/>
          <p:cNvSpPr/>
          <p:nvPr/>
        </p:nvSpPr>
        <p:spPr>
          <a:xfrm>
            <a:off x="4331037" y="607271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右箭头 154"/>
          <p:cNvSpPr/>
          <p:nvPr/>
        </p:nvSpPr>
        <p:spPr>
          <a:xfrm>
            <a:off x="6126202" y="614484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右箭头 155"/>
          <p:cNvSpPr/>
          <p:nvPr/>
        </p:nvSpPr>
        <p:spPr>
          <a:xfrm>
            <a:off x="7147921" y="612405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右箭头 156"/>
          <p:cNvSpPr/>
          <p:nvPr/>
        </p:nvSpPr>
        <p:spPr>
          <a:xfrm>
            <a:off x="9400328" y="626210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右箭头 157"/>
          <p:cNvSpPr/>
          <p:nvPr/>
        </p:nvSpPr>
        <p:spPr>
          <a:xfrm>
            <a:off x="12785872" y="643649"/>
            <a:ext cx="165642" cy="74986"/>
          </a:xfrm>
          <a:prstGeom prst="rightArrow">
            <a:avLst>
              <a:gd name="adj1" fmla="val 50000"/>
              <a:gd name="adj2" fmla="val 75800"/>
            </a:avLst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右箭头 158"/>
          <p:cNvSpPr/>
          <p:nvPr/>
        </p:nvSpPr>
        <p:spPr>
          <a:xfrm>
            <a:off x="12141111" y="643649"/>
            <a:ext cx="165642" cy="74986"/>
          </a:xfrm>
          <a:prstGeom prst="rightArrow">
            <a:avLst>
              <a:gd name="adj1" fmla="val 50000"/>
              <a:gd name="adj2" fmla="val 75800"/>
            </a:avLst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右箭头 159"/>
          <p:cNvSpPr/>
          <p:nvPr/>
        </p:nvSpPr>
        <p:spPr>
          <a:xfrm>
            <a:off x="1602659" y="608926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直接箭头连接符 160"/>
          <p:cNvCxnSpPr/>
          <p:nvPr/>
        </p:nvCxnSpPr>
        <p:spPr>
          <a:xfrm flipV="1">
            <a:off x="11554158" y="668691"/>
            <a:ext cx="210733" cy="222"/>
          </a:xfrm>
          <a:prstGeom prst="straightConnector1">
            <a:avLst/>
          </a:prstGeom>
          <a:ln w="285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流程图: 接点 161"/>
          <p:cNvSpPr/>
          <p:nvPr/>
        </p:nvSpPr>
        <p:spPr>
          <a:xfrm>
            <a:off x="11867692" y="50915"/>
            <a:ext cx="163366" cy="162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流程图: 接点 162"/>
          <p:cNvSpPr/>
          <p:nvPr/>
        </p:nvSpPr>
        <p:spPr>
          <a:xfrm>
            <a:off x="11869977" y="268865"/>
            <a:ext cx="163366" cy="162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流程图: 接点 163"/>
          <p:cNvSpPr/>
          <p:nvPr/>
        </p:nvSpPr>
        <p:spPr>
          <a:xfrm>
            <a:off x="11867692" y="488191"/>
            <a:ext cx="163366" cy="162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流程图: 接点 164"/>
          <p:cNvSpPr/>
          <p:nvPr/>
        </p:nvSpPr>
        <p:spPr>
          <a:xfrm>
            <a:off x="11867692" y="705879"/>
            <a:ext cx="163366" cy="162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流程图: 接点 165"/>
          <p:cNvSpPr/>
          <p:nvPr/>
        </p:nvSpPr>
        <p:spPr>
          <a:xfrm>
            <a:off x="11867692" y="1165756"/>
            <a:ext cx="163366" cy="162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/>
          <p:cNvSpPr txBox="1"/>
          <p:nvPr/>
        </p:nvSpPr>
        <p:spPr>
          <a:xfrm rot="5400000">
            <a:off x="11817403" y="87974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12412021" y="49735"/>
            <a:ext cx="243155" cy="1143637"/>
          </a:xfrm>
          <a:prstGeom prst="roundRect">
            <a:avLst>
              <a:gd name="adj" fmla="val 5000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流程图: 接点 168"/>
          <p:cNvSpPr/>
          <p:nvPr/>
        </p:nvSpPr>
        <p:spPr>
          <a:xfrm>
            <a:off x="12456736" y="104441"/>
            <a:ext cx="163366" cy="162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流程图: 接点 169"/>
          <p:cNvSpPr/>
          <p:nvPr/>
        </p:nvSpPr>
        <p:spPr>
          <a:xfrm>
            <a:off x="12454452" y="314771"/>
            <a:ext cx="163366" cy="162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流程图: 接点 170"/>
          <p:cNvSpPr/>
          <p:nvPr/>
        </p:nvSpPr>
        <p:spPr>
          <a:xfrm>
            <a:off x="12454452" y="532459"/>
            <a:ext cx="163366" cy="162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流程图: 接点 171"/>
          <p:cNvSpPr/>
          <p:nvPr/>
        </p:nvSpPr>
        <p:spPr>
          <a:xfrm>
            <a:off x="12454452" y="984716"/>
            <a:ext cx="163366" cy="1629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 rot="5400000">
            <a:off x="12404163" y="6969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立方体 173"/>
          <p:cNvSpPr>
            <a:spLocks noChangeAspect="1"/>
          </p:cNvSpPr>
          <p:nvPr/>
        </p:nvSpPr>
        <p:spPr>
          <a:xfrm>
            <a:off x="1958500" y="1967289"/>
            <a:ext cx="304222" cy="979939"/>
          </a:xfrm>
          <a:prstGeom prst="cube">
            <a:avLst>
              <a:gd name="adj" fmla="val 77093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立方体 174"/>
          <p:cNvSpPr>
            <a:spLocks noChangeAspect="1"/>
          </p:cNvSpPr>
          <p:nvPr/>
        </p:nvSpPr>
        <p:spPr>
          <a:xfrm>
            <a:off x="3804227" y="2066615"/>
            <a:ext cx="299429" cy="762388"/>
          </a:xfrm>
          <a:prstGeom prst="cube">
            <a:avLst>
              <a:gd name="adj" fmla="val 62616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立方体 175"/>
          <p:cNvSpPr>
            <a:spLocks noChangeAspect="1"/>
          </p:cNvSpPr>
          <p:nvPr/>
        </p:nvSpPr>
        <p:spPr>
          <a:xfrm>
            <a:off x="4605192" y="2179493"/>
            <a:ext cx="285452" cy="532497"/>
          </a:xfrm>
          <a:prstGeom prst="cube">
            <a:avLst>
              <a:gd name="adj" fmla="val 48157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立方体 176"/>
          <p:cNvSpPr>
            <a:spLocks noChangeAspect="1"/>
          </p:cNvSpPr>
          <p:nvPr/>
        </p:nvSpPr>
        <p:spPr>
          <a:xfrm>
            <a:off x="6379949" y="2261142"/>
            <a:ext cx="380961" cy="389418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立方体 177"/>
          <p:cNvSpPr>
            <a:spLocks noChangeAspect="1"/>
          </p:cNvSpPr>
          <p:nvPr/>
        </p:nvSpPr>
        <p:spPr>
          <a:xfrm>
            <a:off x="7441247" y="2314867"/>
            <a:ext cx="505036" cy="289535"/>
          </a:xfrm>
          <a:prstGeom prst="cube">
            <a:avLst>
              <a:gd name="adj" fmla="val 25855"/>
            </a:avLst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立方体 178"/>
          <p:cNvSpPr>
            <a:spLocks noChangeAspect="1"/>
          </p:cNvSpPr>
          <p:nvPr/>
        </p:nvSpPr>
        <p:spPr>
          <a:xfrm>
            <a:off x="9651675" y="2323965"/>
            <a:ext cx="950692" cy="211713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11821787" y="1742453"/>
            <a:ext cx="243155" cy="1374284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右箭头 180"/>
          <p:cNvSpPr/>
          <p:nvPr/>
        </p:nvSpPr>
        <p:spPr>
          <a:xfrm>
            <a:off x="3532229" y="2403336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右箭头 181"/>
          <p:cNvSpPr/>
          <p:nvPr/>
        </p:nvSpPr>
        <p:spPr>
          <a:xfrm>
            <a:off x="4331037" y="2402333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右箭头 182"/>
          <p:cNvSpPr/>
          <p:nvPr/>
        </p:nvSpPr>
        <p:spPr>
          <a:xfrm>
            <a:off x="6126202" y="2409546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右箭头 183"/>
          <p:cNvSpPr/>
          <p:nvPr/>
        </p:nvSpPr>
        <p:spPr>
          <a:xfrm>
            <a:off x="7147921" y="2407467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右箭头 184"/>
          <p:cNvSpPr/>
          <p:nvPr/>
        </p:nvSpPr>
        <p:spPr>
          <a:xfrm>
            <a:off x="9400328" y="2387341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右箭头 185"/>
          <p:cNvSpPr/>
          <p:nvPr/>
        </p:nvSpPr>
        <p:spPr>
          <a:xfrm>
            <a:off x="12785872" y="2376201"/>
            <a:ext cx="165642" cy="74986"/>
          </a:xfrm>
          <a:prstGeom prst="rightArrow">
            <a:avLst>
              <a:gd name="adj1" fmla="val 50000"/>
              <a:gd name="adj2" fmla="val 75800"/>
            </a:avLst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右箭头 186"/>
          <p:cNvSpPr/>
          <p:nvPr/>
        </p:nvSpPr>
        <p:spPr>
          <a:xfrm>
            <a:off x="12141111" y="2376201"/>
            <a:ext cx="165642" cy="74986"/>
          </a:xfrm>
          <a:prstGeom prst="rightArrow">
            <a:avLst>
              <a:gd name="adj1" fmla="val 50000"/>
              <a:gd name="adj2" fmla="val 75800"/>
            </a:avLst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右箭头 187"/>
          <p:cNvSpPr/>
          <p:nvPr/>
        </p:nvSpPr>
        <p:spPr>
          <a:xfrm>
            <a:off x="1602659" y="2403988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直接箭头连接符 188"/>
          <p:cNvCxnSpPr/>
          <p:nvPr/>
        </p:nvCxnSpPr>
        <p:spPr>
          <a:xfrm flipV="1">
            <a:off x="11554158" y="2426609"/>
            <a:ext cx="205581" cy="343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流程图: 接点 189"/>
          <p:cNvSpPr/>
          <p:nvPr/>
        </p:nvSpPr>
        <p:spPr>
          <a:xfrm>
            <a:off x="11867692" y="1797433"/>
            <a:ext cx="163366" cy="1629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流程图: 接点 190"/>
          <p:cNvSpPr/>
          <p:nvPr/>
        </p:nvSpPr>
        <p:spPr>
          <a:xfrm>
            <a:off x="11862357" y="2009138"/>
            <a:ext cx="163366" cy="1629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流程图: 接点 191"/>
          <p:cNvSpPr/>
          <p:nvPr/>
        </p:nvSpPr>
        <p:spPr>
          <a:xfrm>
            <a:off x="11860072" y="2228463"/>
            <a:ext cx="163366" cy="1629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流程图: 接点 192"/>
          <p:cNvSpPr/>
          <p:nvPr/>
        </p:nvSpPr>
        <p:spPr>
          <a:xfrm>
            <a:off x="11860072" y="2446151"/>
            <a:ext cx="163366" cy="1629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流程图: 接点 193"/>
          <p:cNvSpPr/>
          <p:nvPr/>
        </p:nvSpPr>
        <p:spPr>
          <a:xfrm>
            <a:off x="11860072" y="2906027"/>
            <a:ext cx="163366" cy="1629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/>
          <p:cNvSpPr txBox="1"/>
          <p:nvPr/>
        </p:nvSpPr>
        <p:spPr>
          <a:xfrm rot="5400000">
            <a:off x="11817403" y="2620013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12412021" y="1841696"/>
            <a:ext cx="243155" cy="1143637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流程图: 接点 196"/>
          <p:cNvSpPr/>
          <p:nvPr/>
        </p:nvSpPr>
        <p:spPr>
          <a:xfrm>
            <a:off x="12451020" y="1896402"/>
            <a:ext cx="163366" cy="1629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流程图: 接点 197"/>
          <p:cNvSpPr/>
          <p:nvPr/>
        </p:nvSpPr>
        <p:spPr>
          <a:xfrm>
            <a:off x="12450006" y="2100488"/>
            <a:ext cx="163366" cy="1629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流程图: 接点 198"/>
          <p:cNvSpPr/>
          <p:nvPr/>
        </p:nvSpPr>
        <p:spPr>
          <a:xfrm>
            <a:off x="12450006" y="2318175"/>
            <a:ext cx="163366" cy="1629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流程图: 接点 199"/>
          <p:cNvSpPr/>
          <p:nvPr/>
        </p:nvSpPr>
        <p:spPr>
          <a:xfrm>
            <a:off x="12450006" y="2778052"/>
            <a:ext cx="163366" cy="162902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 rot="5400000">
            <a:off x="12404163" y="249030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流程图: 接点 201"/>
          <p:cNvSpPr>
            <a:spLocks noChangeAspect="1"/>
          </p:cNvSpPr>
          <p:nvPr/>
        </p:nvSpPr>
        <p:spPr>
          <a:xfrm>
            <a:off x="13031556" y="382461"/>
            <a:ext cx="597445" cy="603818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12970350" y="50830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NC/AD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流程图: 接点 203"/>
          <p:cNvSpPr>
            <a:spLocks noChangeAspect="1"/>
          </p:cNvSpPr>
          <p:nvPr/>
        </p:nvSpPr>
        <p:spPr>
          <a:xfrm>
            <a:off x="13019996" y="2100487"/>
            <a:ext cx="597445" cy="603818"/>
          </a:xfrm>
          <a:prstGeom prst="flowChartConnector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12965832" y="216499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MMSE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立方体 205"/>
          <p:cNvSpPr>
            <a:spLocks noChangeAspect="1"/>
          </p:cNvSpPr>
          <p:nvPr/>
        </p:nvSpPr>
        <p:spPr>
          <a:xfrm>
            <a:off x="6665622" y="466079"/>
            <a:ext cx="380961" cy="390212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立方体 206"/>
          <p:cNvSpPr>
            <a:spLocks noChangeAspect="1"/>
          </p:cNvSpPr>
          <p:nvPr/>
        </p:nvSpPr>
        <p:spPr>
          <a:xfrm>
            <a:off x="6675444" y="2261143"/>
            <a:ext cx="380961" cy="389418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右箭头 207"/>
          <p:cNvSpPr/>
          <p:nvPr/>
        </p:nvSpPr>
        <p:spPr>
          <a:xfrm>
            <a:off x="7162538" y="1475906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流程图: 接点 208"/>
          <p:cNvSpPr>
            <a:spLocks noChangeAspect="1"/>
          </p:cNvSpPr>
          <p:nvPr/>
        </p:nvSpPr>
        <p:spPr>
          <a:xfrm>
            <a:off x="5143461" y="477310"/>
            <a:ext cx="360000" cy="36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立方体 209"/>
          <p:cNvSpPr>
            <a:spLocks noChangeAspect="1"/>
          </p:cNvSpPr>
          <p:nvPr/>
        </p:nvSpPr>
        <p:spPr>
          <a:xfrm>
            <a:off x="5776487" y="382881"/>
            <a:ext cx="285452" cy="532497"/>
          </a:xfrm>
          <a:prstGeom prst="cube">
            <a:avLst>
              <a:gd name="adj" fmla="val 48157"/>
            </a:avLst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直接箭头连接符 210"/>
          <p:cNvCxnSpPr/>
          <p:nvPr/>
        </p:nvCxnSpPr>
        <p:spPr>
          <a:xfrm flipV="1">
            <a:off x="4890646" y="657310"/>
            <a:ext cx="249085" cy="8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V="1">
            <a:off x="5507883" y="662195"/>
            <a:ext cx="249085" cy="8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09" idx="4"/>
            <a:endCxn id="267" idx="0"/>
          </p:cNvCxnSpPr>
          <p:nvPr/>
        </p:nvCxnSpPr>
        <p:spPr>
          <a:xfrm flipH="1">
            <a:off x="5319663" y="837310"/>
            <a:ext cx="3799" cy="55283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流程图: 接点 213"/>
          <p:cNvSpPr>
            <a:spLocks noChangeAspect="1"/>
          </p:cNvSpPr>
          <p:nvPr/>
        </p:nvSpPr>
        <p:spPr>
          <a:xfrm>
            <a:off x="5140137" y="2229643"/>
            <a:ext cx="360000" cy="36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直接箭头连接符 214"/>
          <p:cNvCxnSpPr/>
          <p:nvPr/>
        </p:nvCxnSpPr>
        <p:spPr>
          <a:xfrm flipV="1">
            <a:off x="4906494" y="2424118"/>
            <a:ext cx="249085" cy="8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 flipV="1">
            <a:off x="5533256" y="2429003"/>
            <a:ext cx="249085" cy="8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214" idx="0"/>
            <a:endCxn id="267" idx="4"/>
          </p:cNvCxnSpPr>
          <p:nvPr/>
        </p:nvCxnSpPr>
        <p:spPr>
          <a:xfrm flipH="1" flipV="1">
            <a:off x="5319663" y="1750149"/>
            <a:ext cx="475" cy="47949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立方体 217"/>
          <p:cNvSpPr>
            <a:spLocks noChangeAspect="1"/>
          </p:cNvSpPr>
          <p:nvPr/>
        </p:nvSpPr>
        <p:spPr>
          <a:xfrm>
            <a:off x="5776487" y="2205928"/>
            <a:ext cx="285452" cy="532497"/>
          </a:xfrm>
          <a:prstGeom prst="cube">
            <a:avLst>
              <a:gd name="adj" fmla="val 48157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流程图: 接点 218"/>
          <p:cNvSpPr>
            <a:spLocks noChangeAspect="1"/>
          </p:cNvSpPr>
          <p:nvPr/>
        </p:nvSpPr>
        <p:spPr>
          <a:xfrm>
            <a:off x="8193574" y="485456"/>
            <a:ext cx="360000" cy="36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直接箭头连接符 219"/>
          <p:cNvCxnSpPr/>
          <p:nvPr/>
        </p:nvCxnSpPr>
        <p:spPr>
          <a:xfrm flipV="1">
            <a:off x="7953458" y="665456"/>
            <a:ext cx="249085" cy="8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 flipV="1">
            <a:off x="8561170" y="670341"/>
            <a:ext cx="249085" cy="8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流程图: 接点 221"/>
          <p:cNvSpPr>
            <a:spLocks noChangeAspect="1"/>
          </p:cNvSpPr>
          <p:nvPr/>
        </p:nvSpPr>
        <p:spPr>
          <a:xfrm>
            <a:off x="8195445" y="2238795"/>
            <a:ext cx="360000" cy="36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7959781" y="2432264"/>
            <a:ext cx="249085" cy="8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/>
          <p:nvPr/>
        </p:nvCxnSpPr>
        <p:spPr>
          <a:xfrm flipV="1">
            <a:off x="8567492" y="2437149"/>
            <a:ext cx="249085" cy="8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立方体 224"/>
          <p:cNvSpPr>
            <a:spLocks noChangeAspect="1"/>
          </p:cNvSpPr>
          <p:nvPr/>
        </p:nvSpPr>
        <p:spPr>
          <a:xfrm>
            <a:off x="7439014" y="1367898"/>
            <a:ext cx="505036" cy="289535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立方体 225"/>
          <p:cNvSpPr>
            <a:spLocks noChangeAspect="1"/>
          </p:cNvSpPr>
          <p:nvPr/>
        </p:nvSpPr>
        <p:spPr>
          <a:xfrm>
            <a:off x="8807229" y="534695"/>
            <a:ext cx="505036" cy="289535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立方体 226"/>
          <p:cNvSpPr>
            <a:spLocks noChangeAspect="1"/>
          </p:cNvSpPr>
          <p:nvPr/>
        </p:nvSpPr>
        <p:spPr>
          <a:xfrm>
            <a:off x="8825582" y="2290185"/>
            <a:ext cx="505036" cy="289535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8" name="直接箭头连接符 227"/>
          <p:cNvCxnSpPr>
            <a:stCxn id="267" idx="6"/>
          </p:cNvCxnSpPr>
          <p:nvPr/>
        </p:nvCxnSpPr>
        <p:spPr>
          <a:xfrm>
            <a:off x="5499662" y="1570148"/>
            <a:ext cx="1148826" cy="21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立方体 228"/>
          <p:cNvSpPr>
            <a:spLocks noChangeAspect="1"/>
          </p:cNvSpPr>
          <p:nvPr/>
        </p:nvSpPr>
        <p:spPr>
          <a:xfrm>
            <a:off x="10551905" y="1382993"/>
            <a:ext cx="950692" cy="211713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立方体 229"/>
          <p:cNvSpPr>
            <a:spLocks noChangeAspect="1"/>
          </p:cNvSpPr>
          <p:nvPr/>
        </p:nvSpPr>
        <p:spPr>
          <a:xfrm>
            <a:off x="10558749" y="562835"/>
            <a:ext cx="950692" cy="211713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立方体 230"/>
          <p:cNvSpPr>
            <a:spLocks noChangeAspect="1"/>
          </p:cNvSpPr>
          <p:nvPr/>
        </p:nvSpPr>
        <p:spPr>
          <a:xfrm>
            <a:off x="10551905" y="2322705"/>
            <a:ext cx="950692" cy="211713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流程图: 接点 231"/>
          <p:cNvSpPr>
            <a:spLocks noChangeAspect="1"/>
          </p:cNvSpPr>
          <p:nvPr/>
        </p:nvSpPr>
        <p:spPr>
          <a:xfrm>
            <a:off x="2517297" y="485120"/>
            <a:ext cx="360000" cy="36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3" name="直接箭头连接符 232"/>
          <p:cNvCxnSpPr/>
          <p:nvPr/>
        </p:nvCxnSpPr>
        <p:spPr>
          <a:xfrm flipV="1">
            <a:off x="2264481" y="665120"/>
            <a:ext cx="249085" cy="8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/>
          <p:nvPr/>
        </p:nvCxnSpPr>
        <p:spPr>
          <a:xfrm flipV="1">
            <a:off x="2881719" y="670005"/>
            <a:ext cx="249085" cy="8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32" idx="4"/>
            <a:endCxn id="266" idx="0"/>
          </p:cNvCxnSpPr>
          <p:nvPr/>
        </p:nvCxnSpPr>
        <p:spPr>
          <a:xfrm flipH="1">
            <a:off x="2691667" y="845120"/>
            <a:ext cx="5630" cy="51225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流程图: 接点 235"/>
          <p:cNvSpPr>
            <a:spLocks noChangeAspect="1"/>
          </p:cNvSpPr>
          <p:nvPr/>
        </p:nvSpPr>
        <p:spPr>
          <a:xfrm>
            <a:off x="2515618" y="2257213"/>
            <a:ext cx="360000" cy="36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/>
          <p:cNvCxnSpPr/>
          <p:nvPr/>
        </p:nvCxnSpPr>
        <p:spPr>
          <a:xfrm flipV="1">
            <a:off x="2280329" y="2431928"/>
            <a:ext cx="249085" cy="8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/>
          <p:cNvCxnSpPr>
            <a:stCxn id="236" idx="6"/>
          </p:cNvCxnSpPr>
          <p:nvPr/>
        </p:nvCxnSpPr>
        <p:spPr>
          <a:xfrm flipV="1">
            <a:off x="2875619" y="2436813"/>
            <a:ext cx="280557" cy="4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36" idx="0"/>
            <a:endCxn id="266" idx="4"/>
          </p:cNvCxnSpPr>
          <p:nvPr/>
        </p:nvCxnSpPr>
        <p:spPr>
          <a:xfrm flipH="1" flipV="1">
            <a:off x="2691668" y="1717375"/>
            <a:ext cx="3951" cy="5398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立方体 239"/>
          <p:cNvSpPr>
            <a:spLocks noChangeAspect="1"/>
          </p:cNvSpPr>
          <p:nvPr/>
        </p:nvSpPr>
        <p:spPr>
          <a:xfrm>
            <a:off x="3128194" y="178961"/>
            <a:ext cx="304222" cy="979939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立方体 240"/>
          <p:cNvSpPr>
            <a:spLocks noChangeAspect="1"/>
          </p:cNvSpPr>
          <p:nvPr/>
        </p:nvSpPr>
        <p:spPr>
          <a:xfrm>
            <a:off x="3155681" y="1954439"/>
            <a:ext cx="304222" cy="979939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立方体 241"/>
          <p:cNvSpPr>
            <a:spLocks noChangeAspect="1"/>
          </p:cNvSpPr>
          <p:nvPr/>
        </p:nvSpPr>
        <p:spPr>
          <a:xfrm>
            <a:off x="3928820" y="271321"/>
            <a:ext cx="299429" cy="762388"/>
          </a:xfrm>
          <a:prstGeom prst="cube">
            <a:avLst>
              <a:gd name="adj" fmla="val 62616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立方体 242"/>
          <p:cNvSpPr>
            <a:spLocks noChangeAspect="1"/>
          </p:cNvSpPr>
          <p:nvPr/>
        </p:nvSpPr>
        <p:spPr>
          <a:xfrm>
            <a:off x="3928820" y="2067335"/>
            <a:ext cx="299429" cy="762388"/>
          </a:xfrm>
          <a:prstGeom prst="cube">
            <a:avLst>
              <a:gd name="adj" fmla="val 62616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立方体 243"/>
          <p:cNvSpPr>
            <a:spLocks noChangeAspect="1"/>
          </p:cNvSpPr>
          <p:nvPr/>
        </p:nvSpPr>
        <p:spPr>
          <a:xfrm>
            <a:off x="3935170" y="1158161"/>
            <a:ext cx="299429" cy="762388"/>
          </a:xfrm>
          <a:prstGeom prst="cube">
            <a:avLst>
              <a:gd name="adj" fmla="val 62616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" name="直接箭头连接符 244"/>
          <p:cNvCxnSpPr/>
          <p:nvPr/>
        </p:nvCxnSpPr>
        <p:spPr>
          <a:xfrm flipH="1" flipV="1">
            <a:off x="4190959" y="918413"/>
            <a:ext cx="916" cy="2145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/>
        </p:nvCxnSpPr>
        <p:spPr>
          <a:xfrm>
            <a:off x="4186487" y="1825459"/>
            <a:ext cx="420" cy="2217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266" idx="6"/>
          </p:cNvCxnSpPr>
          <p:nvPr/>
        </p:nvCxnSpPr>
        <p:spPr>
          <a:xfrm flipV="1">
            <a:off x="2871667" y="1537264"/>
            <a:ext cx="1034590" cy="1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/>
          <p:cNvCxnSpPr/>
          <p:nvPr/>
        </p:nvCxnSpPr>
        <p:spPr>
          <a:xfrm flipV="1">
            <a:off x="6929657" y="900783"/>
            <a:ext cx="0" cy="3805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/>
          <p:nvPr/>
        </p:nvCxnSpPr>
        <p:spPr>
          <a:xfrm>
            <a:off x="6929657" y="1798522"/>
            <a:ext cx="0" cy="3935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flipV="1">
            <a:off x="11034095" y="819758"/>
            <a:ext cx="362" cy="5089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>
            <a:off x="11034095" y="1640549"/>
            <a:ext cx="5158" cy="63631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立方体 251"/>
          <p:cNvSpPr>
            <a:spLocks noChangeAspect="1"/>
          </p:cNvSpPr>
          <p:nvPr/>
        </p:nvSpPr>
        <p:spPr>
          <a:xfrm>
            <a:off x="4591778" y="1273835"/>
            <a:ext cx="285452" cy="532497"/>
          </a:xfrm>
          <a:prstGeom prst="cube">
            <a:avLst>
              <a:gd name="adj" fmla="val 48157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右箭头 252"/>
          <p:cNvSpPr/>
          <p:nvPr/>
        </p:nvSpPr>
        <p:spPr>
          <a:xfrm>
            <a:off x="4325207" y="1496675"/>
            <a:ext cx="186248" cy="96771"/>
          </a:xfrm>
          <a:prstGeom prst="rightArrow">
            <a:avLst>
              <a:gd name="adj1" fmla="val 50000"/>
              <a:gd name="adj2" fmla="val 75800"/>
            </a:avLst>
          </a:prstGeom>
          <a:solidFill>
            <a:schemeClr val="bg2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直接箭头连接符 253"/>
          <p:cNvCxnSpPr/>
          <p:nvPr/>
        </p:nvCxnSpPr>
        <p:spPr>
          <a:xfrm flipV="1">
            <a:off x="4901940" y="1552686"/>
            <a:ext cx="249085" cy="8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组合 254"/>
          <p:cNvGrpSpPr>
            <a:grpSpLocks noChangeAspect="1"/>
          </p:cNvGrpSpPr>
          <p:nvPr/>
        </p:nvGrpSpPr>
        <p:grpSpPr>
          <a:xfrm>
            <a:off x="210664" y="555813"/>
            <a:ext cx="1314943" cy="1476000"/>
            <a:chOff x="3940277" y="3513645"/>
            <a:chExt cx="1937600" cy="2174940"/>
          </a:xfrm>
        </p:grpSpPr>
        <p:sp>
          <p:nvSpPr>
            <p:cNvPr id="256" name="立方体 255"/>
            <p:cNvSpPr>
              <a:spLocks noChangeAspect="1"/>
            </p:cNvSpPr>
            <p:nvPr/>
          </p:nvSpPr>
          <p:spPr>
            <a:xfrm>
              <a:off x="3949108" y="3975605"/>
              <a:ext cx="1703161" cy="1703150"/>
            </a:xfrm>
            <a:prstGeom prst="cub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7" name="图片 256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0277" y="4406985"/>
              <a:ext cx="1280572" cy="1281600"/>
            </a:xfrm>
            <a:prstGeom prst="rect">
              <a:avLst/>
            </a:prstGeom>
          </p:spPr>
        </p:pic>
        <p:pic>
          <p:nvPicPr>
            <p:cNvPr id="258" name="图片 2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273" y="3513645"/>
              <a:ext cx="1350000" cy="1349992"/>
            </a:xfrm>
            <a:prstGeom prst="rect">
              <a:avLst/>
            </a:prstGeom>
            <a:scene3d>
              <a:camera prst="orthographicFront">
                <a:rot lat="3761116" lon="18708682" rev="18911423"/>
              </a:camera>
              <a:lightRig rig="threePt" dir="t"/>
            </a:scene3d>
          </p:spPr>
        </p:pic>
        <p:pic>
          <p:nvPicPr>
            <p:cNvPr id="259" name="图片 258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8469" y="4051805"/>
              <a:ext cx="889408" cy="1545109"/>
            </a:xfrm>
            <a:prstGeom prst="rect">
              <a:avLst/>
            </a:prstGeom>
            <a:scene3d>
              <a:camera prst="orthographicFront">
                <a:rot lat="2100000" lon="17999983" rev="0"/>
              </a:camera>
              <a:lightRig rig="threePt" dir="t"/>
            </a:scene3d>
          </p:spPr>
        </p:pic>
      </p:grpSp>
      <p:sp>
        <p:nvSpPr>
          <p:cNvPr id="260" name="圆角矩形 259"/>
          <p:cNvSpPr/>
          <p:nvPr/>
        </p:nvSpPr>
        <p:spPr>
          <a:xfrm>
            <a:off x="2345543" y="129731"/>
            <a:ext cx="614224" cy="2643866"/>
          </a:xfrm>
          <a:prstGeom prst="roundRect">
            <a:avLst>
              <a:gd name="adj" fmla="val 8384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圆角矩形 260"/>
          <p:cNvSpPr/>
          <p:nvPr/>
        </p:nvSpPr>
        <p:spPr>
          <a:xfrm>
            <a:off x="4982791" y="129731"/>
            <a:ext cx="616229" cy="2643866"/>
          </a:xfrm>
          <a:prstGeom prst="roundRect">
            <a:avLst>
              <a:gd name="adj" fmla="val 12968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圆角矩形 261"/>
          <p:cNvSpPr/>
          <p:nvPr/>
        </p:nvSpPr>
        <p:spPr>
          <a:xfrm>
            <a:off x="8022467" y="138968"/>
            <a:ext cx="634853" cy="2634630"/>
          </a:xfrm>
          <a:prstGeom prst="roundRect">
            <a:avLst>
              <a:gd name="adj" fmla="val 11048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流程图: 接点 262"/>
          <p:cNvSpPr>
            <a:spLocks noChangeAspect="1"/>
          </p:cNvSpPr>
          <p:nvPr/>
        </p:nvSpPr>
        <p:spPr>
          <a:xfrm>
            <a:off x="9331679" y="3465025"/>
            <a:ext cx="360000" cy="360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9870909" y="3461425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decoupling module (D)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5602460" y="3463264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sharing module (S)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流程图: 接点 265"/>
          <p:cNvSpPr>
            <a:spLocks noChangeAspect="1"/>
          </p:cNvSpPr>
          <p:nvPr/>
        </p:nvSpPr>
        <p:spPr>
          <a:xfrm>
            <a:off x="2511667" y="1357374"/>
            <a:ext cx="360000" cy="36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流程图: 接点 266"/>
          <p:cNvSpPr>
            <a:spLocks noChangeAspect="1"/>
          </p:cNvSpPr>
          <p:nvPr/>
        </p:nvSpPr>
        <p:spPr>
          <a:xfrm>
            <a:off x="5139662" y="1390148"/>
            <a:ext cx="360000" cy="36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流程图: 接点 267"/>
          <p:cNvSpPr>
            <a:spLocks noChangeAspect="1"/>
          </p:cNvSpPr>
          <p:nvPr/>
        </p:nvSpPr>
        <p:spPr>
          <a:xfrm>
            <a:off x="8192047" y="1340610"/>
            <a:ext cx="360000" cy="36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流程图: 接点 268"/>
          <p:cNvSpPr>
            <a:spLocks noChangeAspect="1"/>
          </p:cNvSpPr>
          <p:nvPr/>
        </p:nvSpPr>
        <p:spPr>
          <a:xfrm>
            <a:off x="4928439" y="3473493"/>
            <a:ext cx="360000" cy="36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0" name="直接箭头连接符 269"/>
          <p:cNvCxnSpPr>
            <a:stCxn id="219" idx="4"/>
            <a:endCxn id="268" idx="0"/>
          </p:cNvCxnSpPr>
          <p:nvPr/>
        </p:nvCxnSpPr>
        <p:spPr>
          <a:xfrm flipH="1">
            <a:off x="8372048" y="845456"/>
            <a:ext cx="1527" cy="49515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22" idx="0"/>
            <a:endCxn id="268" idx="4"/>
          </p:cNvCxnSpPr>
          <p:nvPr/>
        </p:nvCxnSpPr>
        <p:spPr>
          <a:xfrm flipH="1" flipV="1">
            <a:off x="8372047" y="1700611"/>
            <a:ext cx="3398" cy="53818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/>
          <p:cNvCxnSpPr>
            <a:stCxn id="268" idx="6"/>
            <a:endCxn id="229" idx="2"/>
          </p:cNvCxnSpPr>
          <p:nvPr/>
        </p:nvCxnSpPr>
        <p:spPr>
          <a:xfrm flipV="1">
            <a:off x="8552047" y="1516218"/>
            <a:ext cx="1999858" cy="43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7956613" y="1540162"/>
            <a:ext cx="235680" cy="153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立方体 273"/>
          <p:cNvSpPr>
            <a:spLocks noChangeAspect="1"/>
          </p:cNvSpPr>
          <p:nvPr/>
        </p:nvSpPr>
        <p:spPr>
          <a:xfrm>
            <a:off x="6724200" y="1335980"/>
            <a:ext cx="380961" cy="389418"/>
          </a:xfrm>
          <a:prstGeom prst="cube">
            <a:avLst>
              <a:gd name="adj" fmla="val 25855"/>
            </a:avLst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1162438" y="3461425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interaction layer (I)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圆角矩形 275"/>
          <p:cNvSpPr/>
          <p:nvPr/>
        </p:nvSpPr>
        <p:spPr>
          <a:xfrm>
            <a:off x="601141" y="3461425"/>
            <a:ext cx="403485" cy="407500"/>
          </a:xfrm>
          <a:prstGeom prst="roundRect">
            <a:avLst>
              <a:gd name="adj" fmla="val 11048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552720" y="13017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5185315" y="11944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8232873" y="12851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流程图: 接点 279"/>
          <p:cNvSpPr>
            <a:spLocks noChangeAspect="1"/>
          </p:cNvSpPr>
          <p:nvPr/>
        </p:nvSpPr>
        <p:spPr>
          <a:xfrm>
            <a:off x="8693250" y="3463852"/>
            <a:ext cx="360000" cy="360000"/>
          </a:xfrm>
          <a:prstGeom prst="flowChartConnector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5603874" y="3072360"/>
            <a:ext cx="224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右箭头 281"/>
          <p:cNvSpPr/>
          <p:nvPr/>
        </p:nvSpPr>
        <p:spPr>
          <a:xfrm>
            <a:off x="5033264" y="3203047"/>
            <a:ext cx="171916" cy="91657"/>
          </a:xfrm>
          <a:prstGeom prst="rightArrow">
            <a:avLst>
              <a:gd name="adj1" fmla="val 50000"/>
              <a:gd name="adj2" fmla="val 75800"/>
            </a:avLst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3" name="直接箭头连接符 282"/>
          <p:cNvCxnSpPr/>
          <p:nvPr/>
        </p:nvCxnSpPr>
        <p:spPr>
          <a:xfrm flipV="1">
            <a:off x="8694771" y="3234063"/>
            <a:ext cx="210733" cy="222"/>
          </a:xfrm>
          <a:prstGeom prst="straightConnector1">
            <a:avLst/>
          </a:prstGeom>
          <a:ln w="285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 flipV="1">
            <a:off x="9108432" y="3234285"/>
            <a:ext cx="205581" cy="343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 flipV="1">
            <a:off x="9517933" y="3230629"/>
            <a:ext cx="205581" cy="3434"/>
          </a:xfrm>
          <a:prstGeom prst="straightConnector1">
            <a:avLst/>
          </a:prstGeom>
          <a:ln w="28575">
            <a:solidFill>
              <a:srgbClr val="54823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/>
          <p:cNvSpPr txBox="1"/>
          <p:nvPr/>
        </p:nvSpPr>
        <p:spPr>
          <a:xfrm>
            <a:off x="9876525" y="3047331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input/output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4483</TotalTime>
  <Words>58</Words>
  <Application>Microsoft Office PowerPoint</Application>
  <PresentationFormat>自定义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田旭</dc:creator>
  <cp:lastModifiedBy>Xu Tian</cp:lastModifiedBy>
  <cp:revision>149</cp:revision>
  <dcterms:created xsi:type="dcterms:W3CDTF">2021-07-27T11:29:52Z</dcterms:created>
  <dcterms:modified xsi:type="dcterms:W3CDTF">2024-02-07T07:51:46Z</dcterms:modified>
</cp:coreProperties>
</file>