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</p:sldIdLst>
  <p:sldSz cx="935990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375C9E"/>
    <a:srgbClr val="76717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6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988" y="471289"/>
            <a:ext cx="7019925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1512522"/>
            <a:ext cx="7019925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4541-C6DE-4ABE-93B0-376BC64A487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EE11-9016-4259-A71B-2B98A40E5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58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4541-C6DE-4ABE-93B0-376BC64A487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EE11-9016-4259-A71B-2B98A40E5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1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153319"/>
            <a:ext cx="2018228" cy="244043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153319"/>
            <a:ext cx="5937687" cy="244043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4541-C6DE-4ABE-93B0-376BC64A487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EE11-9016-4259-A71B-2B98A40E5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1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4541-C6DE-4ABE-93B0-376BC64A487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EE11-9016-4259-A71B-2B98A40E5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27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8" y="717932"/>
            <a:ext cx="8072914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8" y="1927150"/>
            <a:ext cx="8072914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4541-C6DE-4ABE-93B0-376BC64A487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EE11-9016-4259-A71B-2B98A40E5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1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766593"/>
            <a:ext cx="3977958" cy="18271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766593"/>
            <a:ext cx="3977958" cy="182715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4541-C6DE-4ABE-93B0-376BC64A487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EE11-9016-4259-A71B-2B98A40E5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62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153319"/>
            <a:ext cx="8072914" cy="55661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705933"/>
            <a:ext cx="395967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1051899"/>
            <a:ext cx="3959676" cy="154718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49" y="705933"/>
            <a:ext cx="397917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49" y="1051899"/>
            <a:ext cx="3979177" cy="154718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4541-C6DE-4ABE-93B0-376BC64A487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EE11-9016-4259-A71B-2B98A40E5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68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4541-C6DE-4ABE-93B0-376BC64A487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EE11-9016-4259-A71B-2B98A40E5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49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4541-C6DE-4ABE-93B0-376BC64A487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EE11-9016-4259-A71B-2B98A40E5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51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191982"/>
            <a:ext cx="3018811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414627"/>
            <a:ext cx="4738449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863918"/>
            <a:ext cx="3018811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4541-C6DE-4ABE-93B0-376BC64A487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EE11-9016-4259-A71B-2B98A40E5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99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191982"/>
            <a:ext cx="3018811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414627"/>
            <a:ext cx="4738449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863918"/>
            <a:ext cx="3018811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4541-C6DE-4ABE-93B0-376BC64A487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FEE11-9016-4259-A71B-2B98A40E5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153319"/>
            <a:ext cx="8072914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766593"/>
            <a:ext cx="8072914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2669079"/>
            <a:ext cx="210597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B4541-C6DE-4ABE-93B0-376BC64A4870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2669079"/>
            <a:ext cx="315896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2669079"/>
            <a:ext cx="210597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FEE11-9016-4259-A71B-2B98A40E5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06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120512" y="155223"/>
            <a:ext cx="530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7048449" y="1139194"/>
            <a:ext cx="810068" cy="429493"/>
          </a:xfrm>
          <a:prstGeom prst="roundRect">
            <a:avLst>
              <a:gd name="adj" fmla="val 19782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2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右箭头 60"/>
          <p:cNvSpPr/>
          <p:nvPr/>
        </p:nvSpPr>
        <p:spPr>
          <a:xfrm>
            <a:off x="5606587" y="778391"/>
            <a:ext cx="509736" cy="389669"/>
          </a:xfrm>
          <a:prstGeom prst="rightArrow">
            <a:avLst>
              <a:gd name="adj1" fmla="val 65334"/>
              <a:gd name="adj2" fmla="val 6370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右箭头 61"/>
          <p:cNvSpPr/>
          <p:nvPr/>
        </p:nvSpPr>
        <p:spPr>
          <a:xfrm>
            <a:off x="5606586" y="1614824"/>
            <a:ext cx="535972" cy="404519"/>
          </a:xfrm>
          <a:prstGeom prst="rightArrow">
            <a:avLst>
              <a:gd name="adj1" fmla="val 65334"/>
              <a:gd name="adj2" fmla="val 6370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200646" y="753228"/>
            <a:ext cx="163191" cy="163191"/>
          </a:xfrm>
          <a:prstGeom prst="rect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78"/>
          </a:p>
        </p:txBody>
      </p:sp>
      <p:sp>
        <p:nvSpPr>
          <p:cNvPr id="66" name="矩形 65"/>
          <p:cNvSpPr/>
          <p:nvPr/>
        </p:nvSpPr>
        <p:spPr>
          <a:xfrm>
            <a:off x="6200646" y="914732"/>
            <a:ext cx="163191" cy="16319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78"/>
          </a:p>
        </p:txBody>
      </p:sp>
      <p:sp>
        <p:nvSpPr>
          <p:cNvPr id="67" name="矩形 66"/>
          <p:cNvSpPr/>
          <p:nvPr/>
        </p:nvSpPr>
        <p:spPr>
          <a:xfrm>
            <a:off x="6200646" y="1076236"/>
            <a:ext cx="163191" cy="163191"/>
          </a:xfrm>
          <a:prstGeom prst="rect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78"/>
          </a:p>
        </p:txBody>
      </p:sp>
      <p:sp>
        <p:nvSpPr>
          <p:cNvPr id="70" name="矩形 69"/>
          <p:cNvSpPr/>
          <p:nvPr/>
        </p:nvSpPr>
        <p:spPr>
          <a:xfrm>
            <a:off x="6189905" y="1693464"/>
            <a:ext cx="163191" cy="163191"/>
          </a:xfrm>
          <a:prstGeom prst="rect">
            <a:avLst/>
          </a:prstGeom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78"/>
          </a:p>
        </p:txBody>
      </p:sp>
      <p:sp>
        <p:nvSpPr>
          <p:cNvPr id="71" name="矩形 70"/>
          <p:cNvSpPr/>
          <p:nvPr/>
        </p:nvSpPr>
        <p:spPr>
          <a:xfrm>
            <a:off x="6189905" y="1854968"/>
            <a:ext cx="163191" cy="1631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78"/>
          </a:p>
        </p:txBody>
      </p:sp>
      <p:sp>
        <p:nvSpPr>
          <p:cNvPr id="72" name="矩形 71"/>
          <p:cNvSpPr/>
          <p:nvPr/>
        </p:nvSpPr>
        <p:spPr>
          <a:xfrm>
            <a:off x="6189905" y="2016472"/>
            <a:ext cx="163191" cy="1631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78"/>
          </a:p>
        </p:txBody>
      </p:sp>
      <p:sp>
        <p:nvSpPr>
          <p:cNvPr id="73" name="流程图: 接点 72"/>
          <p:cNvSpPr>
            <a:spLocks noChangeAspect="1"/>
          </p:cNvSpPr>
          <p:nvPr/>
        </p:nvSpPr>
        <p:spPr>
          <a:xfrm>
            <a:off x="6584288" y="1202459"/>
            <a:ext cx="294318" cy="2943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78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78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箭头连接符 73"/>
          <p:cNvCxnSpPr>
            <a:stCxn id="65" idx="3"/>
            <a:endCxn id="73" idx="2"/>
          </p:cNvCxnSpPr>
          <p:nvPr/>
        </p:nvCxnSpPr>
        <p:spPr>
          <a:xfrm>
            <a:off x="6363837" y="834824"/>
            <a:ext cx="220451" cy="514794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1" idx="3"/>
            <a:endCxn id="73" idx="2"/>
          </p:cNvCxnSpPr>
          <p:nvPr/>
        </p:nvCxnSpPr>
        <p:spPr>
          <a:xfrm flipV="1">
            <a:off x="6353096" y="1349618"/>
            <a:ext cx="231192" cy="58694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3" idx="6"/>
            <a:endCxn id="60" idx="1"/>
          </p:cNvCxnSpPr>
          <p:nvPr/>
        </p:nvCxnSpPr>
        <p:spPr>
          <a:xfrm>
            <a:off x="6878606" y="1349618"/>
            <a:ext cx="169843" cy="4323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8032642" y="1025475"/>
            <a:ext cx="163191" cy="16319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78"/>
          </a:p>
        </p:txBody>
      </p:sp>
      <p:sp>
        <p:nvSpPr>
          <p:cNvPr id="79" name="矩形 78"/>
          <p:cNvSpPr/>
          <p:nvPr/>
        </p:nvSpPr>
        <p:spPr>
          <a:xfrm>
            <a:off x="8032323" y="1187560"/>
            <a:ext cx="163191" cy="1631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78"/>
          </a:p>
        </p:txBody>
      </p:sp>
      <p:sp>
        <p:nvSpPr>
          <p:cNvPr id="80" name="矩形 79"/>
          <p:cNvSpPr/>
          <p:nvPr/>
        </p:nvSpPr>
        <p:spPr>
          <a:xfrm>
            <a:off x="8032323" y="1349064"/>
            <a:ext cx="163191" cy="16319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78"/>
          </a:p>
        </p:txBody>
      </p:sp>
      <p:sp>
        <p:nvSpPr>
          <p:cNvPr id="81" name="矩形 80"/>
          <p:cNvSpPr/>
          <p:nvPr/>
        </p:nvSpPr>
        <p:spPr>
          <a:xfrm>
            <a:off x="8032323" y="1510568"/>
            <a:ext cx="163191" cy="16319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78"/>
          </a:p>
        </p:txBody>
      </p:sp>
      <p:sp>
        <p:nvSpPr>
          <p:cNvPr id="82" name="右箭头 81"/>
          <p:cNvSpPr/>
          <p:nvPr/>
        </p:nvSpPr>
        <p:spPr>
          <a:xfrm>
            <a:off x="680687" y="1633587"/>
            <a:ext cx="508115" cy="389669"/>
          </a:xfrm>
          <a:prstGeom prst="rightArrow">
            <a:avLst>
              <a:gd name="adj1" fmla="val 65334"/>
              <a:gd name="adj2" fmla="val 6370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右箭头 82"/>
          <p:cNvSpPr/>
          <p:nvPr/>
        </p:nvSpPr>
        <p:spPr>
          <a:xfrm>
            <a:off x="679660" y="773315"/>
            <a:ext cx="486757" cy="389669"/>
          </a:xfrm>
          <a:prstGeom prst="rightArrow">
            <a:avLst>
              <a:gd name="adj1" fmla="val 65334"/>
              <a:gd name="adj2" fmla="val 6370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2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立方体 85"/>
          <p:cNvSpPr>
            <a:spLocks/>
          </p:cNvSpPr>
          <p:nvPr/>
        </p:nvSpPr>
        <p:spPr>
          <a:xfrm>
            <a:off x="271937" y="834597"/>
            <a:ext cx="346949" cy="1074824"/>
          </a:xfrm>
          <a:prstGeom prst="cube">
            <a:avLst>
              <a:gd name="adj" fmla="val 77456"/>
            </a:avLst>
          </a:prstGeom>
          <a:solidFill>
            <a:srgbClr val="4472C4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立方体 86"/>
          <p:cNvSpPr>
            <a:spLocks noChangeAspect="1"/>
          </p:cNvSpPr>
          <p:nvPr/>
        </p:nvSpPr>
        <p:spPr>
          <a:xfrm rot="10800000">
            <a:off x="1218126" y="331382"/>
            <a:ext cx="260616" cy="1072823"/>
          </a:xfrm>
          <a:prstGeom prst="cube">
            <a:avLst>
              <a:gd name="adj" fmla="val 100000"/>
            </a:avLst>
          </a:prstGeom>
          <a:solidFill>
            <a:srgbClr val="4472C4"/>
          </a:solidFill>
          <a:ln w="1905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立方体 87"/>
          <p:cNvSpPr>
            <a:spLocks noChangeAspect="1"/>
          </p:cNvSpPr>
          <p:nvPr/>
        </p:nvSpPr>
        <p:spPr>
          <a:xfrm rot="10800000">
            <a:off x="1213028" y="1338438"/>
            <a:ext cx="260616" cy="1072823"/>
          </a:xfrm>
          <a:prstGeom prst="cube">
            <a:avLst>
              <a:gd name="adj" fmla="val 100000"/>
            </a:avLst>
          </a:prstGeom>
          <a:solidFill>
            <a:srgbClr val="4472C4"/>
          </a:solidFill>
          <a:ln w="1905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立方体 88"/>
          <p:cNvSpPr>
            <a:spLocks noChangeAspect="1"/>
          </p:cNvSpPr>
          <p:nvPr/>
        </p:nvSpPr>
        <p:spPr>
          <a:xfrm rot="10800000">
            <a:off x="3559797" y="766215"/>
            <a:ext cx="249026" cy="1065009"/>
          </a:xfrm>
          <a:prstGeom prst="cube">
            <a:avLst>
              <a:gd name="adj" fmla="val 100000"/>
            </a:avLst>
          </a:prstGeom>
          <a:noFill/>
          <a:ln w="19050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立方体 89"/>
          <p:cNvSpPr>
            <a:spLocks/>
          </p:cNvSpPr>
          <p:nvPr/>
        </p:nvSpPr>
        <p:spPr>
          <a:xfrm>
            <a:off x="5169085" y="885271"/>
            <a:ext cx="346949" cy="1074824"/>
          </a:xfrm>
          <a:prstGeom prst="cube">
            <a:avLst>
              <a:gd name="adj" fmla="val 77456"/>
            </a:avLst>
          </a:prstGeom>
          <a:solidFill>
            <a:srgbClr val="4472C4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立方体 90"/>
          <p:cNvSpPr>
            <a:spLocks/>
          </p:cNvSpPr>
          <p:nvPr/>
        </p:nvSpPr>
        <p:spPr>
          <a:xfrm>
            <a:off x="2890622" y="793864"/>
            <a:ext cx="346949" cy="1074824"/>
          </a:xfrm>
          <a:prstGeom prst="cube">
            <a:avLst>
              <a:gd name="adj" fmla="val 77456"/>
            </a:avLst>
          </a:prstGeom>
          <a:noFill/>
          <a:ln w="1905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立方体 91"/>
          <p:cNvSpPr>
            <a:spLocks/>
          </p:cNvSpPr>
          <p:nvPr/>
        </p:nvSpPr>
        <p:spPr>
          <a:xfrm>
            <a:off x="4452193" y="762315"/>
            <a:ext cx="346949" cy="1074824"/>
          </a:xfrm>
          <a:prstGeom prst="cube">
            <a:avLst>
              <a:gd name="adj" fmla="val 77456"/>
            </a:avLst>
          </a:prstGeom>
          <a:noFill/>
          <a:ln w="1905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流程图: 接点 92"/>
          <p:cNvSpPr>
            <a:spLocks noChangeAspect="1"/>
          </p:cNvSpPr>
          <p:nvPr/>
        </p:nvSpPr>
        <p:spPr>
          <a:xfrm>
            <a:off x="3979834" y="1168061"/>
            <a:ext cx="294318" cy="2943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78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2078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接箭头连接符 93"/>
          <p:cNvCxnSpPr>
            <a:endCxn id="93" idx="2"/>
          </p:cNvCxnSpPr>
          <p:nvPr/>
        </p:nvCxnSpPr>
        <p:spPr>
          <a:xfrm>
            <a:off x="3808504" y="1315220"/>
            <a:ext cx="171330" cy="1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93" idx="6"/>
          </p:cNvCxnSpPr>
          <p:nvPr/>
        </p:nvCxnSpPr>
        <p:spPr>
          <a:xfrm>
            <a:off x="4274152" y="1315220"/>
            <a:ext cx="178041" cy="2773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7866310" y="1357990"/>
            <a:ext cx="158220" cy="4323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立方体 96"/>
          <p:cNvSpPr>
            <a:spLocks/>
          </p:cNvSpPr>
          <p:nvPr/>
        </p:nvSpPr>
        <p:spPr>
          <a:xfrm>
            <a:off x="8844299" y="803056"/>
            <a:ext cx="346949" cy="1074824"/>
          </a:xfrm>
          <a:prstGeom prst="cube">
            <a:avLst>
              <a:gd name="adj" fmla="val 77456"/>
            </a:avLst>
          </a:prstGeom>
          <a:noFill/>
          <a:ln w="1905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流程图: 接点 97"/>
          <p:cNvSpPr>
            <a:spLocks noChangeAspect="1"/>
          </p:cNvSpPr>
          <p:nvPr/>
        </p:nvSpPr>
        <p:spPr>
          <a:xfrm>
            <a:off x="8371940" y="1208802"/>
            <a:ext cx="294318" cy="2943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78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2078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直接箭头连接符 98"/>
          <p:cNvCxnSpPr>
            <a:endCxn id="98" idx="2"/>
          </p:cNvCxnSpPr>
          <p:nvPr/>
        </p:nvCxnSpPr>
        <p:spPr>
          <a:xfrm>
            <a:off x="8200611" y="1355961"/>
            <a:ext cx="171330" cy="1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98" idx="6"/>
          </p:cNvCxnSpPr>
          <p:nvPr/>
        </p:nvCxnSpPr>
        <p:spPr>
          <a:xfrm>
            <a:off x="8666259" y="1355962"/>
            <a:ext cx="178041" cy="2773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接点 100"/>
          <p:cNvSpPr>
            <a:spLocks noChangeAspect="1"/>
          </p:cNvSpPr>
          <p:nvPr/>
        </p:nvSpPr>
        <p:spPr>
          <a:xfrm>
            <a:off x="1724046" y="1187560"/>
            <a:ext cx="294318" cy="2943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78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78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直接箭头连接符 101"/>
          <p:cNvCxnSpPr>
            <a:stCxn id="87" idx="2"/>
            <a:endCxn id="101" idx="2"/>
          </p:cNvCxnSpPr>
          <p:nvPr/>
        </p:nvCxnSpPr>
        <p:spPr>
          <a:xfrm>
            <a:off x="1478742" y="737485"/>
            <a:ext cx="245304" cy="597234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101" idx="2"/>
          </p:cNvCxnSpPr>
          <p:nvPr/>
        </p:nvCxnSpPr>
        <p:spPr>
          <a:xfrm flipV="1">
            <a:off x="1473644" y="1334719"/>
            <a:ext cx="250402" cy="62537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立方体 103"/>
          <p:cNvSpPr>
            <a:spLocks noChangeAspect="1"/>
          </p:cNvSpPr>
          <p:nvPr/>
        </p:nvSpPr>
        <p:spPr>
          <a:xfrm rot="10800000">
            <a:off x="2264410" y="839419"/>
            <a:ext cx="260616" cy="1072823"/>
          </a:xfrm>
          <a:prstGeom prst="cube">
            <a:avLst>
              <a:gd name="adj" fmla="val 100000"/>
            </a:avLst>
          </a:prstGeom>
          <a:solidFill>
            <a:srgbClr val="4472C4"/>
          </a:solidFill>
          <a:ln w="1905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立方体 104"/>
          <p:cNvSpPr>
            <a:spLocks noChangeAspect="1"/>
          </p:cNvSpPr>
          <p:nvPr/>
        </p:nvSpPr>
        <p:spPr>
          <a:xfrm rot="10800000">
            <a:off x="2312496" y="839419"/>
            <a:ext cx="260616" cy="1072823"/>
          </a:xfrm>
          <a:prstGeom prst="cube">
            <a:avLst>
              <a:gd name="adj" fmla="val 100000"/>
            </a:avLst>
          </a:prstGeom>
          <a:solidFill>
            <a:srgbClr val="4472C4"/>
          </a:solidFill>
          <a:ln w="1905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直接箭头连接符 105"/>
          <p:cNvCxnSpPr/>
          <p:nvPr/>
        </p:nvCxnSpPr>
        <p:spPr>
          <a:xfrm flipV="1">
            <a:off x="1999033" y="1355961"/>
            <a:ext cx="265376" cy="138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5119841" y="155224"/>
            <a:ext cx="509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流程图: 接点 107"/>
          <p:cNvSpPr>
            <a:spLocks noChangeAspect="1"/>
          </p:cNvSpPr>
          <p:nvPr/>
        </p:nvSpPr>
        <p:spPr>
          <a:xfrm>
            <a:off x="3747010" y="2465352"/>
            <a:ext cx="294318" cy="2943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78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78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4216746" y="2388099"/>
            <a:ext cx="269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307427" y="2395770"/>
            <a:ext cx="2317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</a:p>
        </p:txBody>
      </p:sp>
      <p:sp>
        <p:nvSpPr>
          <p:cNvPr id="112" name="流程图: 接点 111"/>
          <p:cNvSpPr>
            <a:spLocks noChangeAspect="1"/>
          </p:cNvSpPr>
          <p:nvPr/>
        </p:nvSpPr>
        <p:spPr>
          <a:xfrm>
            <a:off x="6878606" y="2464527"/>
            <a:ext cx="294318" cy="2943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78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2078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7355041" y="2392086"/>
            <a:ext cx="186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Reshape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直接连接符 113"/>
          <p:cNvCxnSpPr/>
          <p:nvPr/>
        </p:nvCxnSpPr>
        <p:spPr>
          <a:xfrm>
            <a:off x="4958202" y="239044"/>
            <a:ext cx="14222" cy="207149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167341" y="17928"/>
            <a:ext cx="908423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9627" y="77419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618389" y="1628008"/>
            <a:ext cx="51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5546095" y="779859"/>
            <a:ext cx="50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5546096" y="1620682"/>
            <a:ext cx="54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6200426" y="590037"/>
            <a:ext cx="163191" cy="1631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78"/>
          </a:p>
        </p:txBody>
      </p:sp>
      <p:sp>
        <p:nvSpPr>
          <p:cNvPr id="120" name="矩形 119"/>
          <p:cNvSpPr/>
          <p:nvPr/>
        </p:nvSpPr>
        <p:spPr>
          <a:xfrm>
            <a:off x="6189685" y="1530273"/>
            <a:ext cx="163191" cy="16319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78"/>
          </a:p>
        </p:txBody>
      </p:sp>
      <p:sp>
        <p:nvSpPr>
          <p:cNvPr id="63" name="右箭头 62"/>
          <p:cNvSpPr/>
          <p:nvPr/>
        </p:nvSpPr>
        <p:spPr>
          <a:xfrm>
            <a:off x="2617211" y="1276201"/>
            <a:ext cx="255396" cy="132699"/>
          </a:xfrm>
          <a:prstGeom prst="rightArrow">
            <a:avLst>
              <a:gd name="adj1" fmla="val 50000"/>
              <a:gd name="adj2" fmla="val 75800"/>
            </a:avLst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右箭头 63"/>
          <p:cNvSpPr/>
          <p:nvPr/>
        </p:nvSpPr>
        <p:spPr>
          <a:xfrm>
            <a:off x="3279392" y="1270809"/>
            <a:ext cx="255396" cy="132699"/>
          </a:xfrm>
          <a:prstGeom prst="rightArrow">
            <a:avLst>
              <a:gd name="adj1" fmla="val 50000"/>
              <a:gd name="adj2" fmla="val 75800"/>
            </a:avLst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右箭头 67"/>
          <p:cNvSpPr/>
          <p:nvPr/>
        </p:nvSpPr>
        <p:spPr>
          <a:xfrm>
            <a:off x="853829" y="2561212"/>
            <a:ext cx="255396" cy="132699"/>
          </a:xfrm>
          <a:prstGeom prst="rightArrow">
            <a:avLst>
              <a:gd name="adj1" fmla="val 50000"/>
              <a:gd name="adj2" fmla="val 75800"/>
            </a:avLst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049440" y="1122244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39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</TotalTime>
  <Words>20</Words>
  <Application>Microsoft Office PowerPoint</Application>
  <PresentationFormat>自定义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田旭</dc:creator>
  <cp:lastModifiedBy>田旭</cp:lastModifiedBy>
  <cp:revision>53</cp:revision>
  <dcterms:created xsi:type="dcterms:W3CDTF">2021-11-28T13:07:32Z</dcterms:created>
  <dcterms:modified xsi:type="dcterms:W3CDTF">2023-07-14T02:08:52Z</dcterms:modified>
</cp:coreProperties>
</file>