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8" r:id="rId2"/>
  </p:sldIdLst>
  <p:sldSz cx="5400675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62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647957"/>
            <a:ext cx="4590574" cy="1378397"/>
          </a:xfrm>
        </p:spPr>
        <p:txBody>
          <a:bodyPr anchor="b"/>
          <a:lstStyle>
            <a:lvl1pPr algn="ctr">
              <a:defRPr sz="34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079510"/>
            <a:ext cx="4050506" cy="955896"/>
          </a:xfrm>
        </p:spPr>
        <p:txBody>
          <a:bodyPr/>
          <a:lstStyle>
            <a:lvl1pPr marL="0" indent="0" algn="ctr">
              <a:buNone/>
              <a:defRPr sz="1386"/>
            </a:lvl1pPr>
            <a:lvl2pPr marL="263942" indent="0" algn="ctr">
              <a:buNone/>
              <a:defRPr sz="1155"/>
            </a:lvl2pPr>
            <a:lvl3pPr marL="527883" indent="0" algn="ctr">
              <a:buNone/>
              <a:defRPr sz="1039"/>
            </a:lvl3pPr>
            <a:lvl4pPr marL="791825" indent="0" algn="ctr">
              <a:buNone/>
              <a:defRPr sz="924"/>
            </a:lvl4pPr>
            <a:lvl5pPr marL="1055766" indent="0" algn="ctr">
              <a:buNone/>
              <a:defRPr sz="924"/>
            </a:lvl5pPr>
            <a:lvl6pPr marL="1319708" indent="0" algn="ctr">
              <a:buNone/>
              <a:defRPr sz="924"/>
            </a:lvl6pPr>
            <a:lvl7pPr marL="1583649" indent="0" algn="ctr">
              <a:buNone/>
              <a:defRPr sz="924"/>
            </a:lvl7pPr>
            <a:lvl8pPr marL="1847591" indent="0" algn="ctr">
              <a:buNone/>
              <a:defRPr sz="924"/>
            </a:lvl8pPr>
            <a:lvl9pPr marL="2111532" indent="0" algn="ctr">
              <a:buNone/>
              <a:defRPr sz="924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941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032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10792"/>
            <a:ext cx="1164521" cy="335526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10792"/>
            <a:ext cx="3426053" cy="3355260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6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31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987058"/>
            <a:ext cx="4658082" cy="1646927"/>
          </a:xfrm>
        </p:spPr>
        <p:txBody>
          <a:bodyPr anchor="b"/>
          <a:lstStyle>
            <a:lvl1pPr>
              <a:defRPr sz="3464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2649566"/>
            <a:ext cx="4658082" cy="866080"/>
          </a:xfrm>
        </p:spPr>
        <p:txBody>
          <a:bodyPr/>
          <a:lstStyle>
            <a:lvl1pPr marL="0" indent="0">
              <a:buNone/>
              <a:defRPr sz="1386">
                <a:solidFill>
                  <a:schemeClr val="tx1"/>
                </a:solidFill>
              </a:defRPr>
            </a:lvl1pPr>
            <a:lvl2pPr marL="263942" indent="0">
              <a:buNone/>
              <a:defRPr sz="1155">
                <a:solidFill>
                  <a:schemeClr val="tx1">
                    <a:tint val="75000"/>
                  </a:schemeClr>
                </a:solidFill>
              </a:defRPr>
            </a:lvl2pPr>
            <a:lvl3pPr marL="527883" indent="0">
              <a:buNone/>
              <a:defRPr sz="1039">
                <a:solidFill>
                  <a:schemeClr val="tx1">
                    <a:tint val="75000"/>
                  </a:schemeClr>
                </a:solidFill>
              </a:defRPr>
            </a:lvl3pPr>
            <a:lvl4pPr marL="791825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4pPr>
            <a:lvl5pPr marL="1055766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5pPr>
            <a:lvl6pPr marL="1319708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6pPr>
            <a:lvl7pPr marL="1583649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7pPr>
            <a:lvl8pPr marL="1847591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8pPr>
            <a:lvl9pPr marL="2111532" indent="0">
              <a:buNone/>
              <a:defRPr sz="9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6756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053960"/>
            <a:ext cx="2295287" cy="251209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053960"/>
            <a:ext cx="2295287" cy="251209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544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10793"/>
            <a:ext cx="4658082" cy="76526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970560"/>
            <a:ext cx="2284738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446217"/>
            <a:ext cx="2284738" cy="212716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970560"/>
            <a:ext cx="2295990" cy="475657"/>
          </a:xfrm>
        </p:spPr>
        <p:txBody>
          <a:bodyPr anchor="b"/>
          <a:lstStyle>
            <a:lvl1pPr marL="0" indent="0">
              <a:buNone/>
              <a:defRPr sz="1386" b="1"/>
            </a:lvl1pPr>
            <a:lvl2pPr marL="263942" indent="0">
              <a:buNone/>
              <a:defRPr sz="1155" b="1"/>
            </a:lvl2pPr>
            <a:lvl3pPr marL="527883" indent="0">
              <a:buNone/>
              <a:defRPr sz="1039" b="1"/>
            </a:lvl3pPr>
            <a:lvl4pPr marL="791825" indent="0">
              <a:buNone/>
              <a:defRPr sz="924" b="1"/>
            </a:lvl4pPr>
            <a:lvl5pPr marL="1055766" indent="0">
              <a:buNone/>
              <a:defRPr sz="924" b="1"/>
            </a:lvl5pPr>
            <a:lvl6pPr marL="1319708" indent="0">
              <a:buNone/>
              <a:defRPr sz="924" b="1"/>
            </a:lvl6pPr>
            <a:lvl7pPr marL="1583649" indent="0">
              <a:buNone/>
              <a:defRPr sz="924" b="1"/>
            </a:lvl7pPr>
            <a:lvl8pPr marL="1847591" indent="0">
              <a:buNone/>
              <a:defRPr sz="924" b="1"/>
            </a:lvl8pPr>
            <a:lvl9pPr marL="2111532" indent="0">
              <a:buNone/>
              <a:defRPr sz="924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446217"/>
            <a:ext cx="2295990" cy="212716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64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547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767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3948"/>
            <a:ext cx="174185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570056"/>
            <a:ext cx="2734092" cy="2813616"/>
          </a:xfrm>
        </p:spPr>
        <p:txBody>
          <a:bodyPr/>
          <a:lstStyle>
            <a:lvl1pPr>
              <a:defRPr sz="1847"/>
            </a:lvl1pPr>
            <a:lvl2pPr>
              <a:defRPr sz="1616"/>
            </a:lvl2pPr>
            <a:lvl3pPr>
              <a:defRPr sz="1386"/>
            </a:lvl3pPr>
            <a:lvl4pPr>
              <a:defRPr sz="1155"/>
            </a:lvl4pPr>
            <a:lvl5pPr>
              <a:defRPr sz="1155"/>
            </a:lvl5pPr>
            <a:lvl6pPr>
              <a:defRPr sz="1155"/>
            </a:lvl6pPr>
            <a:lvl7pPr>
              <a:defRPr sz="1155"/>
            </a:lvl7pPr>
            <a:lvl8pPr>
              <a:defRPr sz="1155"/>
            </a:lvl8pPr>
            <a:lvl9pPr>
              <a:defRPr sz="1155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87768"/>
            <a:ext cx="174185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347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3948"/>
            <a:ext cx="1741858" cy="923819"/>
          </a:xfrm>
        </p:spPr>
        <p:txBody>
          <a:bodyPr anchor="b"/>
          <a:lstStyle>
            <a:lvl1pPr>
              <a:defRPr sz="1847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570056"/>
            <a:ext cx="2734092" cy="2813616"/>
          </a:xfrm>
        </p:spPr>
        <p:txBody>
          <a:bodyPr anchor="t"/>
          <a:lstStyle>
            <a:lvl1pPr marL="0" indent="0">
              <a:buNone/>
              <a:defRPr sz="1847"/>
            </a:lvl1pPr>
            <a:lvl2pPr marL="263942" indent="0">
              <a:buNone/>
              <a:defRPr sz="1616"/>
            </a:lvl2pPr>
            <a:lvl3pPr marL="527883" indent="0">
              <a:buNone/>
              <a:defRPr sz="1386"/>
            </a:lvl3pPr>
            <a:lvl4pPr marL="791825" indent="0">
              <a:buNone/>
              <a:defRPr sz="1155"/>
            </a:lvl4pPr>
            <a:lvl5pPr marL="1055766" indent="0">
              <a:buNone/>
              <a:defRPr sz="1155"/>
            </a:lvl5pPr>
            <a:lvl6pPr marL="1319708" indent="0">
              <a:buNone/>
              <a:defRPr sz="1155"/>
            </a:lvl6pPr>
            <a:lvl7pPr marL="1583649" indent="0">
              <a:buNone/>
              <a:defRPr sz="1155"/>
            </a:lvl7pPr>
            <a:lvl8pPr marL="1847591" indent="0">
              <a:buNone/>
              <a:defRPr sz="1155"/>
            </a:lvl8pPr>
            <a:lvl9pPr marL="2111532" indent="0">
              <a:buNone/>
              <a:defRPr sz="1155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187768"/>
            <a:ext cx="1741858" cy="2200486"/>
          </a:xfrm>
        </p:spPr>
        <p:txBody>
          <a:bodyPr/>
          <a:lstStyle>
            <a:lvl1pPr marL="0" indent="0">
              <a:buNone/>
              <a:defRPr sz="924"/>
            </a:lvl1pPr>
            <a:lvl2pPr marL="263942" indent="0">
              <a:buNone/>
              <a:defRPr sz="808"/>
            </a:lvl2pPr>
            <a:lvl3pPr marL="527883" indent="0">
              <a:buNone/>
              <a:defRPr sz="693"/>
            </a:lvl3pPr>
            <a:lvl4pPr marL="791825" indent="0">
              <a:buNone/>
              <a:defRPr sz="577"/>
            </a:lvl4pPr>
            <a:lvl5pPr marL="1055766" indent="0">
              <a:buNone/>
              <a:defRPr sz="577"/>
            </a:lvl5pPr>
            <a:lvl6pPr marL="1319708" indent="0">
              <a:buNone/>
              <a:defRPr sz="577"/>
            </a:lvl6pPr>
            <a:lvl7pPr marL="1583649" indent="0">
              <a:buNone/>
              <a:defRPr sz="577"/>
            </a:lvl7pPr>
            <a:lvl8pPr marL="1847591" indent="0">
              <a:buNone/>
              <a:defRPr sz="577"/>
            </a:lvl8pPr>
            <a:lvl9pPr marL="2111532" indent="0">
              <a:buNone/>
              <a:defRPr sz="577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5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10793"/>
            <a:ext cx="4658082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053960"/>
            <a:ext cx="4658082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3669616"/>
            <a:ext cx="1215152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B904C-5D99-4365-BED7-68249ACE138B}" type="datetimeFigureOut">
              <a:rPr lang="zh-CN" altLang="en-US" smtClean="0"/>
              <a:t>2023/7/14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3669616"/>
            <a:ext cx="1822728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3669616"/>
            <a:ext cx="1215152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DD918-D13A-4CD1-8954-8CA4911866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57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527883" rtl="0" eaLnBrk="1" latinLnBrk="0" hangingPunct="1">
        <a:lnSpc>
          <a:spcPct val="90000"/>
        </a:lnSpc>
        <a:spcBef>
          <a:spcPct val="0"/>
        </a:spcBef>
        <a:buNone/>
        <a:defRPr sz="25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1971" indent="-131971" algn="l" defTabSz="527883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1616" kern="1200">
          <a:solidFill>
            <a:schemeClr val="tx1"/>
          </a:solidFill>
          <a:latin typeface="+mn-lt"/>
          <a:ea typeface="+mn-ea"/>
          <a:cs typeface="+mn-cs"/>
        </a:defRPr>
      </a:lvl1pPr>
      <a:lvl2pPr marL="39591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386" kern="1200">
          <a:solidFill>
            <a:schemeClr val="tx1"/>
          </a:solidFill>
          <a:latin typeface="+mn-lt"/>
          <a:ea typeface="+mn-ea"/>
          <a:cs typeface="+mn-cs"/>
        </a:defRPr>
      </a:lvl2pPr>
      <a:lvl3pPr marL="659854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155" kern="1200">
          <a:solidFill>
            <a:schemeClr val="tx1"/>
          </a:solidFill>
          <a:latin typeface="+mn-lt"/>
          <a:ea typeface="+mn-ea"/>
          <a:cs typeface="+mn-cs"/>
        </a:defRPr>
      </a:lvl3pPr>
      <a:lvl4pPr marL="923795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187737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451679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715620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979562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243503" indent="-131971" algn="l" defTabSz="527883" rtl="0" eaLnBrk="1" latinLnBrk="0" hangingPunct="1">
        <a:lnSpc>
          <a:spcPct val="90000"/>
        </a:lnSpc>
        <a:spcBef>
          <a:spcPts val="289"/>
        </a:spcBef>
        <a:buFont typeface="Arial" panose="020B0604020202020204" pitchFamily="34" charset="0"/>
        <a:buChar char="•"/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1pPr>
      <a:lvl2pPr marL="26394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2pPr>
      <a:lvl3pPr marL="527883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3pPr>
      <a:lvl4pPr marL="791825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4pPr>
      <a:lvl5pPr marL="1055766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5pPr>
      <a:lvl6pPr marL="1319708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6pPr>
      <a:lvl7pPr marL="1583649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7pPr>
      <a:lvl8pPr marL="1847591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8pPr>
      <a:lvl9pPr marL="2111532" algn="l" defTabSz="527883" rtl="0" eaLnBrk="1" latinLnBrk="0" hangingPunct="1">
        <a:defRPr sz="10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立方体 252"/>
          <p:cNvSpPr>
            <a:spLocks noChangeAspect="1"/>
          </p:cNvSpPr>
          <p:nvPr/>
        </p:nvSpPr>
        <p:spPr>
          <a:xfrm>
            <a:off x="281468" y="1089672"/>
            <a:ext cx="266610" cy="858789"/>
          </a:xfrm>
          <a:prstGeom prst="cube">
            <a:avLst>
              <a:gd name="adj" fmla="val 77093"/>
            </a:avLst>
          </a:prstGeom>
          <a:solidFill>
            <a:srgbClr val="0070C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4" name="直接箭头连接符 253"/>
          <p:cNvCxnSpPr>
            <a:stCxn id="253" idx="5"/>
            <a:endCxn id="262" idx="1"/>
          </p:cNvCxnSpPr>
          <p:nvPr/>
        </p:nvCxnSpPr>
        <p:spPr>
          <a:xfrm flipV="1">
            <a:off x="548078" y="1415750"/>
            <a:ext cx="286061" cy="54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接箭头连接符 254"/>
          <p:cNvCxnSpPr>
            <a:stCxn id="253" idx="5"/>
            <a:endCxn id="264" idx="1"/>
          </p:cNvCxnSpPr>
          <p:nvPr/>
        </p:nvCxnSpPr>
        <p:spPr>
          <a:xfrm>
            <a:off x="548078" y="1416298"/>
            <a:ext cx="291578" cy="86666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流程图: 汇总连接 255"/>
          <p:cNvSpPr>
            <a:spLocks noChangeAspect="1"/>
          </p:cNvSpPr>
          <p:nvPr/>
        </p:nvSpPr>
        <p:spPr>
          <a:xfrm>
            <a:off x="1986461" y="1572037"/>
            <a:ext cx="281132" cy="28113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7" name="直接箭头连接符 256"/>
          <p:cNvCxnSpPr>
            <a:stCxn id="271" idx="5"/>
            <a:endCxn id="256" idx="2"/>
          </p:cNvCxnSpPr>
          <p:nvPr/>
        </p:nvCxnSpPr>
        <p:spPr>
          <a:xfrm>
            <a:off x="1746138" y="1242325"/>
            <a:ext cx="240323" cy="470278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272" idx="5"/>
            <a:endCxn id="256" idx="2"/>
          </p:cNvCxnSpPr>
          <p:nvPr/>
        </p:nvCxnSpPr>
        <p:spPr>
          <a:xfrm flipV="1">
            <a:off x="1740741" y="1712603"/>
            <a:ext cx="245720" cy="531183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立方体 258"/>
          <p:cNvSpPr>
            <a:spLocks noChangeAspect="1"/>
          </p:cNvSpPr>
          <p:nvPr/>
        </p:nvSpPr>
        <p:spPr>
          <a:xfrm>
            <a:off x="2499509" y="1242431"/>
            <a:ext cx="266610" cy="858789"/>
          </a:xfrm>
          <a:prstGeom prst="cube">
            <a:avLst>
              <a:gd name="adj" fmla="val 77093"/>
            </a:avLst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0" name="直接箭头连接符 259"/>
          <p:cNvCxnSpPr>
            <a:stCxn id="256" idx="6"/>
            <a:endCxn id="259" idx="2"/>
          </p:cNvCxnSpPr>
          <p:nvPr/>
        </p:nvCxnSpPr>
        <p:spPr>
          <a:xfrm flipV="1">
            <a:off x="2267595" y="1710303"/>
            <a:ext cx="231916" cy="230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流程图: 接点 260"/>
          <p:cNvSpPr>
            <a:spLocks noChangeAspect="1"/>
          </p:cNvSpPr>
          <p:nvPr/>
        </p:nvSpPr>
        <p:spPr>
          <a:xfrm>
            <a:off x="898151" y="1276096"/>
            <a:ext cx="281132" cy="2811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2" name="文本框 261"/>
          <p:cNvSpPr txBox="1"/>
          <p:nvPr/>
        </p:nvSpPr>
        <p:spPr>
          <a:xfrm>
            <a:off x="834139" y="126186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3" name="流程图: 接点 262"/>
          <p:cNvSpPr>
            <a:spLocks noChangeAspect="1"/>
          </p:cNvSpPr>
          <p:nvPr/>
        </p:nvSpPr>
        <p:spPr>
          <a:xfrm>
            <a:off x="898151" y="2142239"/>
            <a:ext cx="281132" cy="2811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文本框 263"/>
          <p:cNvSpPr txBox="1"/>
          <p:nvPr/>
        </p:nvSpPr>
        <p:spPr>
          <a:xfrm>
            <a:off x="839656" y="2129070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5" name="立方体 264"/>
          <p:cNvSpPr>
            <a:spLocks noChangeAspect="1"/>
          </p:cNvSpPr>
          <p:nvPr/>
        </p:nvSpPr>
        <p:spPr>
          <a:xfrm>
            <a:off x="4549122" y="177960"/>
            <a:ext cx="266610" cy="858789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6" name="立方体 265"/>
          <p:cNvSpPr>
            <a:spLocks noChangeAspect="1"/>
          </p:cNvSpPr>
          <p:nvPr/>
        </p:nvSpPr>
        <p:spPr>
          <a:xfrm>
            <a:off x="3652246" y="1242813"/>
            <a:ext cx="266610" cy="858789"/>
          </a:xfrm>
          <a:prstGeom prst="cube">
            <a:avLst>
              <a:gd name="adj" fmla="val 77093"/>
            </a:avLst>
          </a:prstGeom>
          <a:solidFill>
            <a:schemeClr val="bg1"/>
          </a:solidFill>
          <a:ln w="19050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7" name="流程图: 汇总连接 266"/>
          <p:cNvSpPr>
            <a:spLocks noChangeAspect="1"/>
          </p:cNvSpPr>
          <p:nvPr/>
        </p:nvSpPr>
        <p:spPr>
          <a:xfrm>
            <a:off x="3062576" y="1562655"/>
            <a:ext cx="281132" cy="28113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8" name="流程图: 接点 267"/>
          <p:cNvSpPr>
            <a:spLocks noChangeAspect="1"/>
          </p:cNvSpPr>
          <p:nvPr/>
        </p:nvSpPr>
        <p:spPr>
          <a:xfrm>
            <a:off x="3611883" y="453704"/>
            <a:ext cx="281132" cy="28113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69" name="直接连接符 268"/>
          <p:cNvCxnSpPr>
            <a:stCxn id="268" idx="2"/>
            <a:endCxn id="268" idx="6"/>
          </p:cNvCxnSpPr>
          <p:nvPr/>
        </p:nvCxnSpPr>
        <p:spPr>
          <a:xfrm>
            <a:off x="3611883" y="594269"/>
            <a:ext cx="28113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文本框 269"/>
          <p:cNvSpPr txBox="1"/>
          <p:nvPr/>
        </p:nvSpPr>
        <p:spPr>
          <a:xfrm>
            <a:off x="3391350" y="2070939"/>
            <a:ext cx="9140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</a:t>
            </a: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1" name="立方体 270"/>
          <p:cNvSpPr>
            <a:spLocks noChangeAspect="1"/>
          </p:cNvSpPr>
          <p:nvPr/>
        </p:nvSpPr>
        <p:spPr>
          <a:xfrm>
            <a:off x="1479528" y="915699"/>
            <a:ext cx="266610" cy="858789"/>
          </a:xfrm>
          <a:prstGeom prst="cube">
            <a:avLst>
              <a:gd name="adj" fmla="val 77093"/>
            </a:avLst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2" name="立方体 271"/>
          <p:cNvSpPr>
            <a:spLocks noChangeAspect="1"/>
          </p:cNvSpPr>
          <p:nvPr/>
        </p:nvSpPr>
        <p:spPr>
          <a:xfrm>
            <a:off x="1474131" y="1917160"/>
            <a:ext cx="266610" cy="858789"/>
          </a:xfrm>
          <a:prstGeom prst="cube">
            <a:avLst>
              <a:gd name="adj" fmla="val 77093"/>
            </a:avLst>
          </a:prstGeom>
          <a:noFill/>
          <a:ln w="1905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3" name="直接箭头连接符 272"/>
          <p:cNvCxnSpPr/>
          <p:nvPr/>
        </p:nvCxnSpPr>
        <p:spPr>
          <a:xfrm>
            <a:off x="1201542" y="1415750"/>
            <a:ext cx="251809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接箭头连接符 273"/>
          <p:cNvCxnSpPr/>
          <p:nvPr/>
        </p:nvCxnSpPr>
        <p:spPr>
          <a:xfrm>
            <a:off x="1222586" y="2283252"/>
            <a:ext cx="251809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文本框 274"/>
          <p:cNvSpPr txBox="1"/>
          <p:nvPr/>
        </p:nvSpPr>
        <p:spPr>
          <a:xfrm>
            <a:off x="4018526" y="1037923"/>
            <a:ext cx="1287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Non-candidate </a:t>
            </a:r>
          </a:p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6" name="直接连接符 275"/>
          <p:cNvCxnSpPr/>
          <p:nvPr/>
        </p:nvCxnSpPr>
        <p:spPr>
          <a:xfrm>
            <a:off x="353823" y="2070939"/>
            <a:ext cx="0" cy="630207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弧形 276"/>
          <p:cNvSpPr>
            <a:spLocks noChangeAspect="1"/>
          </p:cNvSpPr>
          <p:nvPr/>
        </p:nvSpPr>
        <p:spPr>
          <a:xfrm rot="10800000">
            <a:off x="352441" y="2309730"/>
            <a:ext cx="763200" cy="762284"/>
          </a:xfrm>
          <a:prstGeom prst="arc">
            <a:avLst>
              <a:gd name="adj1" fmla="val 16232036"/>
              <a:gd name="adj2" fmla="val 21549665"/>
            </a:avLst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8" name="直接箭头连接符 277"/>
          <p:cNvCxnSpPr>
            <a:stCxn id="289" idx="2"/>
          </p:cNvCxnSpPr>
          <p:nvPr/>
        </p:nvCxnSpPr>
        <p:spPr>
          <a:xfrm flipV="1">
            <a:off x="3198976" y="1861552"/>
            <a:ext cx="3248" cy="832344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接连接符 278"/>
          <p:cNvCxnSpPr>
            <a:stCxn id="277" idx="0"/>
            <a:endCxn id="289" idx="0"/>
          </p:cNvCxnSpPr>
          <p:nvPr/>
        </p:nvCxnSpPr>
        <p:spPr>
          <a:xfrm>
            <a:off x="730489" y="3071997"/>
            <a:ext cx="2090451" cy="0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组合 279"/>
          <p:cNvGrpSpPr/>
          <p:nvPr/>
        </p:nvGrpSpPr>
        <p:grpSpPr>
          <a:xfrm flipV="1">
            <a:off x="353823" y="584351"/>
            <a:ext cx="480316" cy="478800"/>
            <a:chOff x="4386073" y="2661489"/>
            <a:chExt cx="1099528" cy="1001075"/>
          </a:xfrm>
        </p:grpSpPr>
        <p:cxnSp>
          <p:nvCxnSpPr>
            <p:cNvPr id="281" name="直接连接符 280"/>
            <p:cNvCxnSpPr/>
            <p:nvPr/>
          </p:nvCxnSpPr>
          <p:spPr>
            <a:xfrm>
              <a:off x="4386073" y="2661489"/>
              <a:ext cx="0" cy="630207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弧形 281"/>
            <p:cNvSpPr/>
            <p:nvPr/>
          </p:nvSpPr>
          <p:spPr>
            <a:xfrm rot="10800000">
              <a:off x="4386073" y="2900280"/>
              <a:ext cx="1099528" cy="762284"/>
            </a:xfrm>
            <a:prstGeom prst="arc">
              <a:avLst>
                <a:gd name="adj1" fmla="val 16232036"/>
                <a:gd name="adj2" fmla="val 21549665"/>
              </a:avLst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283" name="直接连接符 282"/>
          <p:cNvCxnSpPr/>
          <p:nvPr/>
        </p:nvCxnSpPr>
        <p:spPr>
          <a:xfrm flipV="1">
            <a:off x="590849" y="584344"/>
            <a:ext cx="1766178" cy="1598"/>
          </a:xfrm>
          <a:prstGeom prst="line">
            <a:avLst/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>
            <a:off x="2322817" y="583561"/>
            <a:ext cx="1238059" cy="0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V="1">
            <a:off x="3751916" y="771919"/>
            <a:ext cx="2034" cy="48994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flipV="1">
            <a:off x="3946593" y="588269"/>
            <a:ext cx="450419" cy="3622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接箭头连接符 286"/>
          <p:cNvCxnSpPr/>
          <p:nvPr/>
        </p:nvCxnSpPr>
        <p:spPr>
          <a:xfrm flipV="1">
            <a:off x="2798296" y="1710303"/>
            <a:ext cx="231916" cy="230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/>
          <p:nvPr/>
        </p:nvCxnSpPr>
        <p:spPr>
          <a:xfrm flipV="1">
            <a:off x="3379967" y="1710303"/>
            <a:ext cx="231916" cy="2301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弧形 288"/>
          <p:cNvSpPr/>
          <p:nvPr/>
        </p:nvSpPr>
        <p:spPr>
          <a:xfrm rot="10800000" flipH="1">
            <a:off x="2435788" y="2309730"/>
            <a:ext cx="763200" cy="762284"/>
          </a:xfrm>
          <a:prstGeom prst="arc">
            <a:avLst>
              <a:gd name="adj1" fmla="val 16232036"/>
              <a:gd name="adj2" fmla="val 21572761"/>
            </a:avLst>
          </a:prstGeom>
          <a:ln w="190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0" name="流程图: 接点 289"/>
          <p:cNvSpPr>
            <a:spLocks noChangeAspect="1"/>
          </p:cNvSpPr>
          <p:nvPr/>
        </p:nvSpPr>
        <p:spPr>
          <a:xfrm>
            <a:off x="719892" y="3176704"/>
            <a:ext cx="281132" cy="2811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1" name="文本框 290"/>
          <p:cNvSpPr txBox="1"/>
          <p:nvPr/>
        </p:nvSpPr>
        <p:spPr>
          <a:xfrm>
            <a:off x="655880" y="316246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2" name="流程图: 接点 291"/>
          <p:cNvSpPr>
            <a:spLocks noChangeAspect="1"/>
          </p:cNvSpPr>
          <p:nvPr/>
        </p:nvSpPr>
        <p:spPr>
          <a:xfrm>
            <a:off x="3161792" y="3169774"/>
            <a:ext cx="281132" cy="281131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3" name="文本框 292"/>
          <p:cNvSpPr txBox="1"/>
          <p:nvPr/>
        </p:nvSpPr>
        <p:spPr>
          <a:xfrm>
            <a:off x="3112973" y="3166281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4" name="文本框 293"/>
          <p:cNvSpPr txBox="1"/>
          <p:nvPr/>
        </p:nvSpPr>
        <p:spPr>
          <a:xfrm>
            <a:off x="1014038" y="3162469"/>
            <a:ext cx="1447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Channel-specific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5" name="文本框 294"/>
          <p:cNvSpPr txBox="1"/>
          <p:nvPr/>
        </p:nvSpPr>
        <p:spPr>
          <a:xfrm>
            <a:off x="3449064" y="3156186"/>
            <a:ext cx="13019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Spatial-specific</a:t>
            </a:r>
          </a:p>
        </p:txBody>
      </p:sp>
      <p:sp>
        <p:nvSpPr>
          <p:cNvPr id="296" name="流程图: 汇总连接 295"/>
          <p:cNvSpPr>
            <a:spLocks noChangeAspect="1"/>
          </p:cNvSpPr>
          <p:nvPr/>
        </p:nvSpPr>
        <p:spPr>
          <a:xfrm>
            <a:off x="722702" y="3540715"/>
            <a:ext cx="281132" cy="281132"/>
          </a:xfrm>
          <a:prstGeom prst="flowChartSummingJunct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1034577" y="3540715"/>
            <a:ext cx="18453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Multiply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8" name="流程图: 接点 297"/>
          <p:cNvSpPr>
            <a:spLocks noChangeAspect="1"/>
          </p:cNvSpPr>
          <p:nvPr/>
        </p:nvSpPr>
        <p:spPr>
          <a:xfrm>
            <a:off x="3139027" y="3566541"/>
            <a:ext cx="281132" cy="281132"/>
          </a:xfrm>
          <a:prstGeom prst="flowChartConnec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9" name="直接连接符 298"/>
          <p:cNvCxnSpPr>
            <a:stCxn id="298" idx="2"/>
            <a:endCxn id="298" idx="6"/>
          </p:cNvCxnSpPr>
          <p:nvPr/>
        </p:nvCxnSpPr>
        <p:spPr>
          <a:xfrm>
            <a:off x="3139027" y="3707107"/>
            <a:ext cx="281132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文本框 299"/>
          <p:cNvSpPr txBox="1"/>
          <p:nvPr/>
        </p:nvSpPr>
        <p:spPr>
          <a:xfrm>
            <a:off x="3432602" y="3553218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Element-wise Subtract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1" name="文本框 300"/>
          <p:cNvSpPr txBox="1"/>
          <p:nvPr/>
        </p:nvSpPr>
        <p:spPr>
          <a:xfrm>
            <a:off x="26826" y="53735"/>
            <a:ext cx="3801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1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97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17</Words>
  <Application>Microsoft Office PowerPoint</Application>
  <PresentationFormat>自定义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田旭</dc:creator>
  <cp:lastModifiedBy>田旭</cp:lastModifiedBy>
  <cp:revision>42</cp:revision>
  <dcterms:created xsi:type="dcterms:W3CDTF">2021-11-28T13:06:00Z</dcterms:created>
  <dcterms:modified xsi:type="dcterms:W3CDTF">2023-07-14T01:49:10Z</dcterms:modified>
</cp:coreProperties>
</file>