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9" r:id="rId2"/>
  </p:sldIdLst>
  <p:sldSz cx="1440021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765909"/>
            <a:ext cx="1080016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458058"/>
            <a:ext cx="1080016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7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49164"/>
            <a:ext cx="3105046" cy="39660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49164"/>
            <a:ext cx="9135135" cy="396604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5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1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166738"/>
            <a:ext cx="12420184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131884"/>
            <a:ext cx="12420184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8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245820"/>
            <a:ext cx="6120091" cy="296938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245820"/>
            <a:ext cx="6120091" cy="296938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4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49164"/>
            <a:ext cx="12420184" cy="90457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147238"/>
            <a:ext cx="609196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709482"/>
            <a:ext cx="6091965" cy="251439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147238"/>
            <a:ext cx="612196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709482"/>
            <a:ext cx="6121966" cy="251439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0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6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3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11997"/>
            <a:ext cx="464444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673826"/>
            <a:ext cx="7290108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403985"/>
            <a:ext cx="464444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2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11997"/>
            <a:ext cx="464444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673826"/>
            <a:ext cx="7290108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403985"/>
            <a:ext cx="464444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1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49164"/>
            <a:ext cx="12420184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245820"/>
            <a:ext cx="12420184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4337621"/>
            <a:ext cx="324004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E57A-2F69-42A0-9401-429B7F5A6037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4337621"/>
            <a:ext cx="486007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4337621"/>
            <a:ext cx="324004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C492-5D1D-4B36-848E-348766644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直接连接符 575"/>
          <p:cNvCxnSpPr/>
          <p:nvPr/>
        </p:nvCxnSpPr>
        <p:spPr>
          <a:xfrm>
            <a:off x="5184092" y="341319"/>
            <a:ext cx="7214" cy="38722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/>
          <p:cNvCxnSpPr/>
          <p:nvPr/>
        </p:nvCxnSpPr>
        <p:spPr>
          <a:xfrm>
            <a:off x="193895" y="2719047"/>
            <a:ext cx="481099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立方体 577"/>
          <p:cNvSpPr>
            <a:spLocks noChangeAspect="1"/>
          </p:cNvSpPr>
          <p:nvPr/>
        </p:nvSpPr>
        <p:spPr>
          <a:xfrm>
            <a:off x="626354" y="454059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9" name="立方体 578"/>
          <p:cNvSpPr>
            <a:spLocks noChangeAspect="1"/>
          </p:cNvSpPr>
          <p:nvPr/>
        </p:nvSpPr>
        <p:spPr>
          <a:xfrm>
            <a:off x="710698" y="454059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立方体 579"/>
          <p:cNvSpPr>
            <a:spLocks noChangeAspect="1"/>
          </p:cNvSpPr>
          <p:nvPr/>
        </p:nvSpPr>
        <p:spPr>
          <a:xfrm>
            <a:off x="659895" y="1571110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1" name="弧形 580"/>
          <p:cNvSpPr>
            <a:spLocks noChangeAspect="1"/>
          </p:cNvSpPr>
          <p:nvPr/>
        </p:nvSpPr>
        <p:spPr>
          <a:xfrm>
            <a:off x="3715525" y="895584"/>
            <a:ext cx="360000" cy="360000"/>
          </a:xfrm>
          <a:prstGeom prst="arc">
            <a:avLst>
              <a:gd name="adj1" fmla="val 16025768"/>
              <a:gd name="adj2" fmla="val 174911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2" name="直接箭头连接符 581"/>
          <p:cNvCxnSpPr/>
          <p:nvPr/>
        </p:nvCxnSpPr>
        <p:spPr>
          <a:xfrm>
            <a:off x="4075525" y="1074368"/>
            <a:ext cx="0" cy="1955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流程图: 或者 582"/>
          <p:cNvSpPr>
            <a:spLocks/>
          </p:cNvSpPr>
          <p:nvPr/>
        </p:nvSpPr>
        <p:spPr>
          <a:xfrm>
            <a:off x="3931525" y="1327829"/>
            <a:ext cx="288000" cy="291600"/>
          </a:xfrm>
          <a:prstGeom prst="flowChartOr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弧形 583"/>
          <p:cNvSpPr>
            <a:spLocks noChangeAspect="1"/>
          </p:cNvSpPr>
          <p:nvPr/>
        </p:nvSpPr>
        <p:spPr>
          <a:xfrm flipV="1">
            <a:off x="3715525" y="1706685"/>
            <a:ext cx="360000" cy="331222"/>
          </a:xfrm>
          <a:prstGeom prst="arc">
            <a:avLst>
              <a:gd name="adj1" fmla="val 16025768"/>
              <a:gd name="adj2" fmla="val 174911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5" name="直接箭头连接符 584"/>
          <p:cNvCxnSpPr/>
          <p:nvPr/>
        </p:nvCxnSpPr>
        <p:spPr>
          <a:xfrm flipV="1">
            <a:off x="4075525" y="1692396"/>
            <a:ext cx="0" cy="17987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右箭头 585"/>
          <p:cNvSpPr/>
          <p:nvPr/>
        </p:nvSpPr>
        <p:spPr>
          <a:xfrm>
            <a:off x="4280203" y="1398637"/>
            <a:ext cx="206529" cy="113850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7" name="立方体 586"/>
          <p:cNvSpPr>
            <a:spLocks noChangeAspect="1"/>
          </p:cNvSpPr>
          <p:nvPr/>
        </p:nvSpPr>
        <p:spPr>
          <a:xfrm>
            <a:off x="4588193" y="1019946"/>
            <a:ext cx="299429" cy="762388"/>
          </a:xfrm>
          <a:prstGeom prst="cube">
            <a:avLst>
              <a:gd name="adj" fmla="val 62616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8" name="直接箭头连接符 587"/>
          <p:cNvCxnSpPr/>
          <p:nvPr/>
        </p:nvCxnSpPr>
        <p:spPr>
          <a:xfrm>
            <a:off x="1068336" y="846986"/>
            <a:ext cx="513906" cy="0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箭头连接符 588"/>
          <p:cNvCxnSpPr/>
          <p:nvPr/>
        </p:nvCxnSpPr>
        <p:spPr>
          <a:xfrm>
            <a:off x="1074686" y="995011"/>
            <a:ext cx="513906" cy="0"/>
          </a:xfrm>
          <a:prstGeom prst="straightConnector1">
            <a:avLst/>
          </a:prstGeom>
          <a:ln w="1905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箭头连接符 589"/>
          <p:cNvCxnSpPr/>
          <p:nvPr/>
        </p:nvCxnSpPr>
        <p:spPr>
          <a:xfrm>
            <a:off x="1098498" y="2189667"/>
            <a:ext cx="46994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1" name="组合 590"/>
          <p:cNvGrpSpPr/>
          <p:nvPr/>
        </p:nvGrpSpPr>
        <p:grpSpPr>
          <a:xfrm>
            <a:off x="965103" y="846986"/>
            <a:ext cx="603339" cy="1124805"/>
            <a:chOff x="688081" y="917898"/>
            <a:chExt cx="603339" cy="1124805"/>
          </a:xfrm>
        </p:grpSpPr>
        <p:sp>
          <p:nvSpPr>
            <p:cNvPr id="592" name="弧形 591"/>
            <p:cNvSpPr>
              <a:spLocks noChangeAspect="1"/>
            </p:cNvSpPr>
            <p:nvPr/>
          </p:nvSpPr>
          <p:spPr>
            <a:xfrm>
              <a:off x="688081" y="917898"/>
              <a:ext cx="216000" cy="216442"/>
            </a:xfrm>
            <a:prstGeom prst="arc">
              <a:avLst>
                <a:gd name="adj1" fmla="val 16025768"/>
                <a:gd name="adj2" fmla="val 22313"/>
              </a:avLst>
            </a:prstGeom>
            <a:ln w="19050">
              <a:solidFill>
                <a:srgbClr val="4472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3" name="直接箭头连接符 592"/>
            <p:cNvCxnSpPr/>
            <p:nvPr/>
          </p:nvCxnSpPr>
          <p:spPr>
            <a:xfrm flipV="1">
              <a:off x="1000284" y="2039429"/>
              <a:ext cx="291136" cy="3274"/>
            </a:xfrm>
            <a:prstGeom prst="straightConnector1">
              <a:avLst/>
            </a:prstGeom>
            <a:ln w="19050">
              <a:solidFill>
                <a:srgbClr val="4472C4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弧形 593"/>
            <p:cNvSpPr>
              <a:spLocks noChangeAspect="1"/>
            </p:cNvSpPr>
            <p:nvPr/>
          </p:nvSpPr>
          <p:spPr>
            <a:xfrm rot="10800000">
              <a:off x="895471" y="1823790"/>
              <a:ext cx="216000" cy="216442"/>
            </a:xfrm>
            <a:prstGeom prst="arc">
              <a:avLst>
                <a:gd name="adj1" fmla="val 16025768"/>
                <a:gd name="adj2" fmla="val 174911"/>
              </a:avLst>
            </a:prstGeom>
            <a:ln w="19050">
              <a:solidFill>
                <a:srgbClr val="4472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5" name="直接连接符 594"/>
            <p:cNvCxnSpPr/>
            <p:nvPr/>
          </p:nvCxnSpPr>
          <p:spPr>
            <a:xfrm flipH="1">
              <a:off x="895509" y="1007329"/>
              <a:ext cx="9446" cy="926488"/>
            </a:xfrm>
            <a:prstGeom prst="line">
              <a:avLst/>
            </a:prstGeom>
            <a:ln w="19050">
              <a:solidFill>
                <a:srgbClr val="4472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6" name="组合 595"/>
          <p:cNvGrpSpPr/>
          <p:nvPr/>
        </p:nvGrpSpPr>
        <p:grpSpPr>
          <a:xfrm>
            <a:off x="1098498" y="995784"/>
            <a:ext cx="469944" cy="1089001"/>
            <a:chOff x="821476" y="1066696"/>
            <a:chExt cx="469944" cy="1089001"/>
          </a:xfrm>
        </p:grpSpPr>
        <p:sp>
          <p:nvSpPr>
            <p:cNvPr id="597" name="弧形 596"/>
            <p:cNvSpPr>
              <a:spLocks noChangeAspect="1"/>
            </p:cNvSpPr>
            <p:nvPr/>
          </p:nvSpPr>
          <p:spPr>
            <a:xfrm>
              <a:off x="821476" y="1066696"/>
              <a:ext cx="216000" cy="216442"/>
            </a:xfrm>
            <a:prstGeom prst="arc">
              <a:avLst>
                <a:gd name="adj1" fmla="val 16025768"/>
                <a:gd name="adj2" fmla="val 22313"/>
              </a:avLst>
            </a:prstGeom>
            <a:ln w="19050">
              <a:solidFill>
                <a:srgbClr val="ED7D3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弧形 597"/>
            <p:cNvSpPr>
              <a:spLocks noChangeAspect="1"/>
            </p:cNvSpPr>
            <p:nvPr/>
          </p:nvSpPr>
          <p:spPr>
            <a:xfrm rot="10800000">
              <a:off x="1023830" y="1938710"/>
              <a:ext cx="216000" cy="216442"/>
            </a:xfrm>
            <a:prstGeom prst="arc">
              <a:avLst>
                <a:gd name="adj1" fmla="val 16025768"/>
                <a:gd name="adj2" fmla="val 174911"/>
              </a:avLst>
            </a:prstGeom>
            <a:ln w="19050">
              <a:solidFill>
                <a:srgbClr val="ED7D3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9" name="直接连接符 598"/>
            <p:cNvCxnSpPr>
              <a:stCxn id="597" idx="2"/>
              <a:endCxn id="598" idx="2"/>
            </p:cNvCxnSpPr>
            <p:nvPr/>
          </p:nvCxnSpPr>
          <p:spPr>
            <a:xfrm flipH="1">
              <a:off x="1023969" y="1175618"/>
              <a:ext cx="13505" cy="865820"/>
            </a:xfrm>
            <a:prstGeom prst="line">
              <a:avLst/>
            </a:prstGeom>
            <a:ln w="19050">
              <a:solidFill>
                <a:srgbClr val="ED7D3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箭头连接符 599"/>
            <p:cNvCxnSpPr/>
            <p:nvPr/>
          </p:nvCxnSpPr>
          <p:spPr>
            <a:xfrm>
              <a:off x="1113325" y="2154192"/>
              <a:ext cx="178095" cy="1505"/>
            </a:xfrm>
            <a:prstGeom prst="straightConnector1">
              <a:avLst/>
            </a:prstGeom>
            <a:ln w="19050">
              <a:solidFill>
                <a:srgbClr val="ED7D3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1" name="组合 600"/>
          <p:cNvGrpSpPr/>
          <p:nvPr/>
        </p:nvGrpSpPr>
        <p:grpSpPr>
          <a:xfrm>
            <a:off x="1621795" y="692240"/>
            <a:ext cx="2269083" cy="431800"/>
            <a:chOff x="1583764" y="680025"/>
            <a:chExt cx="2269083" cy="431800"/>
          </a:xfrm>
        </p:grpSpPr>
        <p:sp>
          <p:nvSpPr>
            <p:cNvPr id="602" name="圆角矩形 601"/>
            <p:cNvSpPr/>
            <p:nvPr/>
          </p:nvSpPr>
          <p:spPr>
            <a:xfrm>
              <a:off x="1618780" y="680025"/>
              <a:ext cx="2173856" cy="431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3" name="文本框 602"/>
            <p:cNvSpPr txBox="1"/>
            <p:nvPr/>
          </p:nvSpPr>
          <p:spPr>
            <a:xfrm>
              <a:off x="1583764" y="703212"/>
              <a:ext cx="226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Transformation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4" name="组合 603"/>
          <p:cNvGrpSpPr/>
          <p:nvPr/>
        </p:nvGrpSpPr>
        <p:grpSpPr>
          <a:xfrm>
            <a:off x="1656811" y="1845631"/>
            <a:ext cx="2173856" cy="431800"/>
            <a:chOff x="1618780" y="1833416"/>
            <a:chExt cx="2173856" cy="431800"/>
          </a:xfrm>
        </p:grpSpPr>
        <p:sp>
          <p:nvSpPr>
            <p:cNvPr id="605" name="圆角矩形 604"/>
            <p:cNvSpPr/>
            <p:nvPr/>
          </p:nvSpPr>
          <p:spPr>
            <a:xfrm>
              <a:off x="1618780" y="1833416"/>
              <a:ext cx="2173856" cy="431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6" name="文本框 605"/>
            <p:cNvSpPr txBox="1"/>
            <p:nvPr/>
          </p:nvSpPr>
          <p:spPr>
            <a:xfrm>
              <a:off x="2049493" y="186597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7" name="立方体 606"/>
          <p:cNvSpPr>
            <a:spLocks noChangeAspect="1"/>
          </p:cNvSpPr>
          <p:nvPr/>
        </p:nvSpPr>
        <p:spPr>
          <a:xfrm>
            <a:off x="1380271" y="3058802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立方体 607"/>
          <p:cNvSpPr>
            <a:spLocks noChangeAspect="1"/>
          </p:cNvSpPr>
          <p:nvPr/>
        </p:nvSpPr>
        <p:spPr>
          <a:xfrm>
            <a:off x="1464615" y="3058802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立方体 608"/>
          <p:cNvSpPr>
            <a:spLocks noChangeAspect="1"/>
          </p:cNvSpPr>
          <p:nvPr/>
        </p:nvSpPr>
        <p:spPr>
          <a:xfrm>
            <a:off x="3238963" y="3058802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立方体 609"/>
          <p:cNvSpPr>
            <a:spLocks noChangeAspect="1"/>
          </p:cNvSpPr>
          <p:nvPr/>
        </p:nvSpPr>
        <p:spPr>
          <a:xfrm>
            <a:off x="2388158" y="3058802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立方体 610"/>
          <p:cNvSpPr>
            <a:spLocks noChangeAspect="1"/>
          </p:cNvSpPr>
          <p:nvPr/>
        </p:nvSpPr>
        <p:spPr>
          <a:xfrm>
            <a:off x="1550252" y="3058802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2" name="右箭头 611"/>
          <p:cNvSpPr/>
          <p:nvPr/>
        </p:nvSpPr>
        <p:spPr>
          <a:xfrm>
            <a:off x="2031866" y="3500950"/>
            <a:ext cx="206529" cy="113850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3" name="右箭头 612"/>
          <p:cNvSpPr/>
          <p:nvPr/>
        </p:nvSpPr>
        <p:spPr>
          <a:xfrm>
            <a:off x="2858639" y="3498985"/>
            <a:ext cx="206529" cy="113850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" name="立方体 613"/>
          <p:cNvSpPr>
            <a:spLocks noChangeAspect="1"/>
          </p:cNvSpPr>
          <p:nvPr/>
        </p:nvSpPr>
        <p:spPr>
          <a:xfrm>
            <a:off x="5826547" y="406099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" name="立方体 614"/>
          <p:cNvSpPr>
            <a:spLocks noChangeAspect="1"/>
          </p:cNvSpPr>
          <p:nvPr/>
        </p:nvSpPr>
        <p:spPr>
          <a:xfrm>
            <a:off x="5811016" y="3401441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6" name="直接箭头连接符 615"/>
          <p:cNvCxnSpPr>
            <a:stCxn id="614" idx="5"/>
            <a:endCxn id="636" idx="1"/>
          </p:cNvCxnSpPr>
          <p:nvPr/>
        </p:nvCxnSpPr>
        <p:spPr>
          <a:xfrm flipV="1">
            <a:off x="6132654" y="780686"/>
            <a:ext cx="293458" cy="423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接箭头连接符 616"/>
          <p:cNvCxnSpPr>
            <a:stCxn id="614" idx="5"/>
            <a:endCxn id="637" idx="1"/>
          </p:cNvCxnSpPr>
          <p:nvPr/>
        </p:nvCxnSpPr>
        <p:spPr>
          <a:xfrm>
            <a:off x="6132654" y="781109"/>
            <a:ext cx="312154" cy="848926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接箭头连接符 617"/>
          <p:cNvCxnSpPr>
            <a:stCxn id="642" idx="5"/>
          </p:cNvCxnSpPr>
          <p:nvPr/>
        </p:nvCxnSpPr>
        <p:spPr>
          <a:xfrm>
            <a:off x="7459352" y="588746"/>
            <a:ext cx="305209" cy="744287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箭头连接符 618"/>
          <p:cNvCxnSpPr>
            <a:stCxn id="643" idx="5"/>
          </p:cNvCxnSpPr>
          <p:nvPr/>
        </p:nvCxnSpPr>
        <p:spPr>
          <a:xfrm>
            <a:off x="7461605" y="1330335"/>
            <a:ext cx="302956" cy="2698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流程图: 接点 619"/>
          <p:cNvSpPr>
            <a:spLocks/>
          </p:cNvSpPr>
          <p:nvPr/>
        </p:nvSpPr>
        <p:spPr>
          <a:xfrm>
            <a:off x="6481415" y="612515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1" name="流程图: 接点 620"/>
          <p:cNvSpPr>
            <a:spLocks/>
          </p:cNvSpPr>
          <p:nvPr/>
        </p:nvSpPr>
        <p:spPr>
          <a:xfrm>
            <a:off x="6481415" y="1460908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2" name="直接箭头连接符 621"/>
          <p:cNvCxnSpPr>
            <a:stCxn id="615" idx="5"/>
            <a:endCxn id="638" idx="3"/>
          </p:cNvCxnSpPr>
          <p:nvPr/>
        </p:nvCxnSpPr>
        <p:spPr>
          <a:xfrm flipV="1">
            <a:off x="6117123" y="3771648"/>
            <a:ext cx="329253" cy="4803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接箭头连接符 622"/>
          <p:cNvCxnSpPr>
            <a:stCxn id="615" idx="5"/>
            <a:endCxn id="639" idx="3"/>
          </p:cNvCxnSpPr>
          <p:nvPr/>
        </p:nvCxnSpPr>
        <p:spPr>
          <a:xfrm flipV="1">
            <a:off x="6117123" y="3006182"/>
            <a:ext cx="342954" cy="770269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流程图: 汇总连接 623"/>
          <p:cNvSpPr>
            <a:spLocks/>
          </p:cNvSpPr>
          <p:nvPr/>
        </p:nvSpPr>
        <p:spPr>
          <a:xfrm flipV="1">
            <a:off x="7772383" y="2841970"/>
            <a:ext cx="288000" cy="291600"/>
          </a:xfrm>
          <a:prstGeom prst="flowChartSummingJunct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5" name="直接箭头连接符 624"/>
          <p:cNvCxnSpPr>
            <a:stCxn id="646" idx="5"/>
            <a:endCxn id="624" idx="2"/>
          </p:cNvCxnSpPr>
          <p:nvPr/>
        </p:nvCxnSpPr>
        <p:spPr>
          <a:xfrm flipV="1">
            <a:off x="7470629" y="2987770"/>
            <a:ext cx="301754" cy="611488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接箭头连接符 625"/>
          <p:cNvCxnSpPr>
            <a:endCxn id="624" idx="2"/>
          </p:cNvCxnSpPr>
          <p:nvPr/>
        </p:nvCxnSpPr>
        <p:spPr>
          <a:xfrm>
            <a:off x="7474284" y="2987711"/>
            <a:ext cx="298099" cy="59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流程图: 接点 626"/>
          <p:cNvSpPr>
            <a:spLocks/>
          </p:cNvSpPr>
          <p:nvPr/>
        </p:nvSpPr>
        <p:spPr>
          <a:xfrm flipV="1">
            <a:off x="6482887" y="3594449"/>
            <a:ext cx="360000" cy="360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8" name="流程图: 接点 627"/>
          <p:cNvSpPr>
            <a:spLocks/>
          </p:cNvSpPr>
          <p:nvPr/>
        </p:nvSpPr>
        <p:spPr>
          <a:xfrm flipV="1">
            <a:off x="6482887" y="2837029"/>
            <a:ext cx="360000" cy="360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9" name="流程图: 汇总连接 628"/>
          <p:cNvSpPr>
            <a:spLocks/>
          </p:cNvSpPr>
          <p:nvPr/>
        </p:nvSpPr>
        <p:spPr>
          <a:xfrm flipV="1">
            <a:off x="8922686" y="2831302"/>
            <a:ext cx="288000" cy="291600"/>
          </a:xfrm>
          <a:prstGeom prst="flowChartSummingJunct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0" name="立方体 629"/>
          <p:cNvSpPr>
            <a:spLocks noChangeAspect="1"/>
          </p:cNvSpPr>
          <p:nvPr/>
        </p:nvSpPr>
        <p:spPr>
          <a:xfrm>
            <a:off x="8324042" y="2543838"/>
            <a:ext cx="306107" cy="986008"/>
          </a:xfrm>
          <a:prstGeom prst="cube">
            <a:avLst>
              <a:gd name="adj" fmla="val 77093"/>
            </a:avLst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1" name="立方体 630"/>
          <p:cNvSpPr>
            <a:spLocks noChangeAspect="1"/>
          </p:cNvSpPr>
          <p:nvPr/>
        </p:nvSpPr>
        <p:spPr>
          <a:xfrm>
            <a:off x="9503293" y="2532640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" name="流程图: 或者 631"/>
          <p:cNvSpPr>
            <a:spLocks/>
          </p:cNvSpPr>
          <p:nvPr/>
        </p:nvSpPr>
        <p:spPr>
          <a:xfrm>
            <a:off x="9510887" y="2056877"/>
            <a:ext cx="288000" cy="291600"/>
          </a:xfrm>
          <a:prstGeom prst="flowChartOr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立方体 632"/>
          <p:cNvSpPr>
            <a:spLocks noChangeAspect="1"/>
          </p:cNvSpPr>
          <p:nvPr/>
        </p:nvSpPr>
        <p:spPr>
          <a:xfrm>
            <a:off x="10129781" y="1684598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" name="立方体 633"/>
          <p:cNvSpPr>
            <a:spLocks noChangeAspect="1"/>
          </p:cNvSpPr>
          <p:nvPr/>
        </p:nvSpPr>
        <p:spPr>
          <a:xfrm>
            <a:off x="10810554" y="1694017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5" name="右箭头 634"/>
          <p:cNvSpPr/>
          <p:nvPr/>
        </p:nvSpPr>
        <p:spPr>
          <a:xfrm>
            <a:off x="10519222" y="2143801"/>
            <a:ext cx="206529" cy="113850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6" name="文本框 635"/>
          <p:cNvSpPr txBox="1"/>
          <p:nvPr/>
        </p:nvSpPr>
        <p:spPr>
          <a:xfrm>
            <a:off x="6426112" y="611409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7" name="文本框 636"/>
          <p:cNvSpPr txBox="1"/>
          <p:nvPr/>
        </p:nvSpPr>
        <p:spPr>
          <a:xfrm>
            <a:off x="6444808" y="146075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8" name="文本框 637"/>
          <p:cNvSpPr txBox="1"/>
          <p:nvPr/>
        </p:nvSpPr>
        <p:spPr>
          <a:xfrm rot="10753151" flipV="1">
            <a:off x="6446356" y="3599409"/>
            <a:ext cx="43473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9" name="文本框 638"/>
          <p:cNvSpPr txBox="1"/>
          <p:nvPr/>
        </p:nvSpPr>
        <p:spPr>
          <a:xfrm rot="10753151" flipV="1">
            <a:off x="6460058" y="2834096"/>
            <a:ext cx="4122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0" name="直接箭头连接符 639"/>
          <p:cNvCxnSpPr/>
          <p:nvPr/>
        </p:nvCxnSpPr>
        <p:spPr>
          <a:xfrm>
            <a:off x="6858149" y="776622"/>
            <a:ext cx="251809" cy="0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接箭头连接符 640"/>
          <p:cNvCxnSpPr/>
          <p:nvPr/>
        </p:nvCxnSpPr>
        <p:spPr>
          <a:xfrm>
            <a:off x="6879193" y="1629649"/>
            <a:ext cx="251809" cy="0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立方体 641"/>
          <p:cNvSpPr>
            <a:spLocks noChangeAspect="1"/>
          </p:cNvSpPr>
          <p:nvPr/>
        </p:nvSpPr>
        <p:spPr>
          <a:xfrm>
            <a:off x="7153245" y="213736"/>
            <a:ext cx="306107" cy="986008"/>
          </a:xfrm>
          <a:prstGeom prst="cube">
            <a:avLst>
              <a:gd name="adj" fmla="val 77093"/>
            </a:avLst>
          </a:prstGeom>
          <a:noFill/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" name="立方体 642"/>
          <p:cNvSpPr>
            <a:spLocks noChangeAspect="1"/>
          </p:cNvSpPr>
          <p:nvPr/>
        </p:nvSpPr>
        <p:spPr>
          <a:xfrm>
            <a:off x="7147326" y="1130555"/>
            <a:ext cx="306107" cy="986008"/>
          </a:xfrm>
          <a:prstGeom prst="cube">
            <a:avLst>
              <a:gd name="adj" fmla="val 77093"/>
            </a:avLst>
          </a:prstGeom>
          <a:noFill/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4" name="直接箭头连接符 643"/>
          <p:cNvCxnSpPr/>
          <p:nvPr/>
        </p:nvCxnSpPr>
        <p:spPr>
          <a:xfrm>
            <a:off x="6858149" y="2990140"/>
            <a:ext cx="25180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箭头连接符 644"/>
          <p:cNvCxnSpPr/>
          <p:nvPr/>
        </p:nvCxnSpPr>
        <p:spPr>
          <a:xfrm>
            <a:off x="6879193" y="3774369"/>
            <a:ext cx="25180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立方体 645"/>
          <p:cNvSpPr>
            <a:spLocks noChangeAspect="1"/>
          </p:cNvSpPr>
          <p:nvPr/>
        </p:nvSpPr>
        <p:spPr>
          <a:xfrm>
            <a:off x="7164522" y="3224248"/>
            <a:ext cx="306107" cy="986008"/>
          </a:xfrm>
          <a:prstGeom prst="cube">
            <a:avLst>
              <a:gd name="adj" fmla="val 77093"/>
            </a:avLst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" name="立方体 646"/>
          <p:cNvSpPr>
            <a:spLocks noChangeAspect="1"/>
          </p:cNvSpPr>
          <p:nvPr/>
        </p:nvSpPr>
        <p:spPr>
          <a:xfrm>
            <a:off x="7160190" y="2315591"/>
            <a:ext cx="306107" cy="986008"/>
          </a:xfrm>
          <a:prstGeom prst="cube">
            <a:avLst>
              <a:gd name="adj" fmla="val 77093"/>
            </a:avLst>
          </a:prstGeom>
          <a:noFill/>
          <a:ln w="1905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8" name="直接箭头连接符 647"/>
          <p:cNvCxnSpPr/>
          <p:nvPr/>
        </p:nvCxnSpPr>
        <p:spPr>
          <a:xfrm>
            <a:off x="8629364" y="2987652"/>
            <a:ext cx="298099" cy="59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箭头连接符 648"/>
          <p:cNvCxnSpPr/>
          <p:nvPr/>
        </p:nvCxnSpPr>
        <p:spPr>
          <a:xfrm>
            <a:off x="8067204" y="2990081"/>
            <a:ext cx="25180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箭头连接符 649"/>
          <p:cNvCxnSpPr/>
          <p:nvPr/>
        </p:nvCxnSpPr>
        <p:spPr>
          <a:xfrm>
            <a:off x="9201903" y="2987593"/>
            <a:ext cx="298099" cy="59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连接符 650"/>
          <p:cNvCxnSpPr/>
          <p:nvPr/>
        </p:nvCxnSpPr>
        <p:spPr>
          <a:xfrm>
            <a:off x="5931778" y="2469540"/>
            <a:ext cx="0" cy="914400"/>
          </a:xfrm>
          <a:prstGeom prst="line">
            <a:avLst/>
          </a:prstGeom>
          <a:ln w="190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弧形 651"/>
          <p:cNvSpPr>
            <a:spLocks noChangeAspect="1"/>
          </p:cNvSpPr>
          <p:nvPr/>
        </p:nvSpPr>
        <p:spPr>
          <a:xfrm rot="16200000">
            <a:off x="5931778" y="2269855"/>
            <a:ext cx="360000" cy="360000"/>
          </a:xfrm>
          <a:prstGeom prst="arc">
            <a:avLst/>
          </a:prstGeom>
          <a:ln w="190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3" name="弧形 652"/>
          <p:cNvSpPr>
            <a:spLocks noChangeAspect="1"/>
          </p:cNvSpPr>
          <p:nvPr/>
        </p:nvSpPr>
        <p:spPr>
          <a:xfrm rot="5400000" flipH="1">
            <a:off x="8710292" y="2271784"/>
            <a:ext cx="360000" cy="356143"/>
          </a:xfrm>
          <a:prstGeom prst="arc">
            <a:avLst/>
          </a:prstGeom>
          <a:ln w="190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4" name="直接连接符 653"/>
          <p:cNvCxnSpPr>
            <a:stCxn id="652" idx="2"/>
            <a:endCxn id="653" idx="2"/>
          </p:cNvCxnSpPr>
          <p:nvPr/>
        </p:nvCxnSpPr>
        <p:spPr>
          <a:xfrm>
            <a:off x="6111778" y="2269855"/>
            <a:ext cx="2778514" cy="1"/>
          </a:xfrm>
          <a:prstGeom prst="line">
            <a:avLst/>
          </a:prstGeom>
          <a:ln w="190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654"/>
          <p:cNvCxnSpPr/>
          <p:nvPr/>
        </p:nvCxnSpPr>
        <p:spPr>
          <a:xfrm flipH="1">
            <a:off x="9070655" y="2472716"/>
            <a:ext cx="1678" cy="358586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连接符 655"/>
          <p:cNvCxnSpPr/>
          <p:nvPr/>
        </p:nvCxnSpPr>
        <p:spPr>
          <a:xfrm flipV="1">
            <a:off x="5928257" y="1415925"/>
            <a:ext cx="0" cy="635059"/>
          </a:xfrm>
          <a:prstGeom prst="line">
            <a:avLst/>
          </a:prstGeom>
          <a:ln w="19050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弧形 656"/>
          <p:cNvSpPr>
            <a:spLocks noChangeAspect="1"/>
          </p:cNvSpPr>
          <p:nvPr/>
        </p:nvSpPr>
        <p:spPr>
          <a:xfrm rot="5400000" flipV="1">
            <a:off x="5983245" y="1884655"/>
            <a:ext cx="250023" cy="360000"/>
          </a:xfrm>
          <a:prstGeom prst="arc">
            <a:avLst/>
          </a:prstGeom>
          <a:ln w="19050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8" name="弧形 657"/>
          <p:cNvSpPr>
            <a:spLocks noChangeAspect="1"/>
          </p:cNvSpPr>
          <p:nvPr/>
        </p:nvSpPr>
        <p:spPr>
          <a:xfrm rot="16200000" flipH="1" flipV="1">
            <a:off x="8761759" y="1886584"/>
            <a:ext cx="250023" cy="356143"/>
          </a:xfrm>
          <a:prstGeom prst="arc">
            <a:avLst/>
          </a:prstGeom>
          <a:ln w="19050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9" name="直接连接符 658"/>
          <p:cNvCxnSpPr>
            <a:stCxn id="657" idx="2"/>
            <a:endCxn id="658" idx="2"/>
          </p:cNvCxnSpPr>
          <p:nvPr/>
        </p:nvCxnSpPr>
        <p:spPr>
          <a:xfrm flipV="1">
            <a:off x="6108257" y="2189666"/>
            <a:ext cx="2778514" cy="1"/>
          </a:xfrm>
          <a:prstGeom prst="line">
            <a:avLst/>
          </a:prstGeom>
          <a:ln w="19050"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>
            <a:endCxn id="662" idx="0"/>
          </p:cNvCxnSpPr>
          <p:nvPr/>
        </p:nvCxnSpPr>
        <p:spPr>
          <a:xfrm flipH="1" flipV="1">
            <a:off x="9066686" y="1459774"/>
            <a:ext cx="2126" cy="589005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流程图: 汇总连接 660"/>
          <p:cNvSpPr>
            <a:spLocks/>
          </p:cNvSpPr>
          <p:nvPr/>
        </p:nvSpPr>
        <p:spPr>
          <a:xfrm flipV="1">
            <a:off x="7772383" y="1178842"/>
            <a:ext cx="288000" cy="291600"/>
          </a:xfrm>
          <a:prstGeom prst="flowChartSummingJunction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2" name="流程图: 汇总连接 661"/>
          <p:cNvSpPr>
            <a:spLocks/>
          </p:cNvSpPr>
          <p:nvPr/>
        </p:nvSpPr>
        <p:spPr>
          <a:xfrm flipV="1">
            <a:off x="8922686" y="1168174"/>
            <a:ext cx="288000" cy="291600"/>
          </a:xfrm>
          <a:prstGeom prst="flowChartSummingJunction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" name="立方体 662"/>
          <p:cNvSpPr>
            <a:spLocks noChangeAspect="1"/>
          </p:cNvSpPr>
          <p:nvPr/>
        </p:nvSpPr>
        <p:spPr>
          <a:xfrm>
            <a:off x="8324042" y="880710"/>
            <a:ext cx="306107" cy="986008"/>
          </a:xfrm>
          <a:prstGeom prst="cube">
            <a:avLst>
              <a:gd name="adj" fmla="val 77093"/>
            </a:avLst>
          </a:prstGeom>
          <a:noFill/>
          <a:ln w="19050">
            <a:solidFill>
              <a:srgbClr val="4472C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4" name="立方体 663"/>
          <p:cNvSpPr>
            <a:spLocks noChangeAspect="1"/>
          </p:cNvSpPr>
          <p:nvPr/>
        </p:nvSpPr>
        <p:spPr>
          <a:xfrm>
            <a:off x="9503293" y="869512"/>
            <a:ext cx="306107" cy="986008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rgbClr val="44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5" name="直接箭头连接符 664"/>
          <p:cNvCxnSpPr/>
          <p:nvPr/>
        </p:nvCxnSpPr>
        <p:spPr>
          <a:xfrm>
            <a:off x="8629364" y="1324524"/>
            <a:ext cx="298099" cy="59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/>
          <p:nvPr/>
        </p:nvCxnSpPr>
        <p:spPr>
          <a:xfrm>
            <a:off x="8067204" y="1326953"/>
            <a:ext cx="251809" cy="0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接箭头连接符 666"/>
          <p:cNvCxnSpPr/>
          <p:nvPr/>
        </p:nvCxnSpPr>
        <p:spPr>
          <a:xfrm>
            <a:off x="9201903" y="1324465"/>
            <a:ext cx="298099" cy="59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/>
          <p:nvPr/>
        </p:nvCxnSpPr>
        <p:spPr>
          <a:xfrm flipV="1">
            <a:off x="9654887" y="2390412"/>
            <a:ext cx="2708" cy="182004"/>
          </a:xfrm>
          <a:prstGeom prst="straightConnector1">
            <a:avLst/>
          </a:prstGeom>
          <a:ln w="1905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箭头连接符 668"/>
          <p:cNvCxnSpPr/>
          <p:nvPr/>
        </p:nvCxnSpPr>
        <p:spPr>
          <a:xfrm flipH="1">
            <a:off x="9656241" y="1851256"/>
            <a:ext cx="6506" cy="181891"/>
          </a:xfrm>
          <a:prstGeom prst="straightConnector1">
            <a:avLst/>
          </a:prstGeom>
          <a:ln w="19050">
            <a:solidFill>
              <a:srgbClr val="44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/>
          <p:nvPr/>
        </p:nvCxnSpPr>
        <p:spPr>
          <a:xfrm flipV="1">
            <a:off x="9836944" y="2204055"/>
            <a:ext cx="233904" cy="349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文本框 670"/>
          <p:cNvSpPr txBox="1"/>
          <p:nvPr/>
        </p:nvSpPr>
        <p:spPr>
          <a:xfrm>
            <a:off x="93243" y="175266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2" name="文本框 671"/>
          <p:cNvSpPr txBox="1"/>
          <p:nvPr/>
        </p:nvSpPr>
        <p:spPr>
          <a:xfrm>
            <a:off x="93243" y="2846632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3" name="文本框 672"/>
          <p:cNvSpPr txBox="1"/>
          <p:nvPr/>
        </p:nvSpPr>
        <p:spPr>
          <a:xfrm>
            <a:off x="5275854" y="21143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4" name="流程图: 接点 673"/>
          <p:cNvSpPr>
            <a:spLocks noChangeAspect="1"/>
          </p:cNvSpPr>
          <p:nvPr/>
        </p:nvSpPr>
        <p:spPr>
          <a:xfrm>
            <a:off x="11976943" y="2938317"/>
            <a:ext cx="360000" cy="3599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" name="文本框 674"/>
          <p:cNvSpPr txBox="1"/>
          <p:nvPr/>
        </p:nvSpPr>
        <p:spPr>
          <a:xfrm>
            <a:off x="11923346" y="2937831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6" name="流程图: 接点 675"/>
          <p:cNvSpPr>
            <a:spLocks noChangeAspect="1"/>
          </p:cNvSpPr>
          <p:nvPr/>
        </p:nvSpPr>
        <p:spPr>
          <a:xfrm>
            <a:off x="11969542" y="3534666"/>
            <a:ext cx="360000" cy="3599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" name="文本框 676"/>
          <p:cNvSpPr txBox="1"/>
          <p:nvPr/>
        </p:nvSpPr>
        <p:spPr>
          <a:xfrm>
            <a:off x="11942507" y="354516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8" name="文本框 677"/>
          <p:cNvSpPr txBox="1"/>
          <p:nvPr/>
        </p:nvSpPr>
        <p:spPr>
          <a:xfrm>
            <a:off x="12492000" y="2967783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Channel-specific</a:t>
            </a:r>
          </a:p>
        </p:txBody>
      </p:sp>
      <p:sp>
        <p:nvSpPr>
          <p:cNvPr id="679" name="文本框 678"/>
          <p:cNvSpPr txBox="1"/>
          <p:nvPr/>
        </p:nvSpPr>
        <p:spPr>
          <a:xfrm>
            <a:off x="12492000" y="3584622"/>
            <a:ext cx="130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Spatial-specific</a:t>
            </a:r>
          </a:p>
        </p:txBody>
      </p:sp>
      <p:sp>
        <p:nvSpPr>
          <p:cNvPr id="680" name="流程图: 汇总连接 679"/>
          <p:cNvSpPr>
            <a:spLocks/>
          </p:cNvSpPr>
          <p:nvPr/>
        </p:nvSpPr>
        <p:spPr>
          <a:xfrm>
            <a:off x="12013532" y="2238856"/>
            <a:ext cx="288000" cy="2916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" name="流程图: 或者 680"/>
          <p:cNvSpPr>
            <a:spLocks/>
          </p:cNvSpPr>
          <p:nvPr/>
        </p:nvSpPr>
        <p:spPr>
          <a:xfrm>
            <a:off x="11758062" y="1650859"/>
            <a:ext cx="288000" cy="291600"/>
          </a:xfrm>
          <a:prstGeom prst="flowChartOr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2" name="文本框 681"/>
          <p:cNvSpPr txBox="1"/>
          <p:nvPr/>
        </p:nvSpPr>
        <p:spPr>
          <a:xfrm>
            <a:off x="12492000" y="2266338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Multiply</a:t>
            </a:r>
          </a:p>
        </p:txBody>
      </p:sp>
      <p:sp>
        <p:nvSpPr>
          <p:cNvPr id="683" name="文本框 682"/>
          <p:cNvSpPr txBox="1"/>
          <p:nvPr/>
        </p:nvSpPr>
        <p:spPr>
          <a:xfrm>
            <a:off x="12492000" y="1676244"/>
            <a:ext cx="1516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Add</a:t>
            </a:r>
          </a:p>
        </p:txBody>
      </p:sp>
      <p:sp>
        <p:nvSpPr>
          <p:cNvPr id="684" name="流程图: 汇总连接 683"/>
          <p:cNvSpPr>
            <a:spLocks/>
          </p:cNvSpPr>
          <p:nvPr/>
        </p:nvSpPr>
        <p:spPr>
          <a:xfrm flipV="1">
            <a:off x="11480719" y="2233559"/>
            <a:ext cx="288000" cy="291600"/>
          </a:xfrm>
          <a:prstGeom prst="flowChartSummingJunct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5" name="流程图: 接点 684"/>
          <p:cNvSpPr>
            <a:spLocks/>
          </p:cNvSpPr>
          <p:nvPr/>
        </p:nvSpPr>
        <p:spPr>
          <a:xfrm flipV="1">
            <a:off x="11454770" y="2933802"/>
            <a:ext cx="360000" cy="360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" name="流程图: 接点 685"/>
          <p:cNvSpPr>
            <a:spLocks/>
          </p:cNvSpPr>
          <p:nvPr/>
        </p:nvSpPr>
        <p:spPr>
          <a:xfrm flipV="1">
            <a:off x="11444748" y="3545880"/>
            <a:ext cx="360000" cy="360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7" name="文本框 686"/>
          <p:cNvSpPr txBox="1"/>
          <p:nvPr/>
        </p:nvSpPr>
        <p:spPr>
          <a:xfrm rot="10753151" flipV="1">
            <a:off x="11418242" y="2946783"/>
            <a:ext cx="43473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8" name="文本框 687"/>
          <p:cNvSpPr txBox="1"/>
          <p:nvPr/>
        </p:nvSpPr>
        <p:spPr>
          <a:xfrm rot="10753151" flipV="1">
            <a:off x="11421922" y="3550968"/>
            <a:ext cx="4122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9" name="右箭头 688"/>
          <p:cNvSpPr/>
          <p:nvPr/>
        </p:nvSpPr>
        <p:spPr>
          <a:xfrm>
            <a:off x="11821897" y="732978"/>
            <a:ext cx="206529" cy="113850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0" name="文本框 689"/>
          <p:cNvSpPr txBox="1"/>
          <p:nvPr/>
        </p:nvSpPr>
        <p:spPr>
          <a:xfrm>
            <a:off x="12492000" y="635062"/>
            <a:ext cx="125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1" name="文本框 690"/>
          <p:cNvSpPr txBox="1"/>
          <p:nvPr/>
        </p:nvSpPr>
        <p:spPr>
          <a:xfrm>
            <a:off x="12492000" y="1108190"/>
            <a:ext cx="125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2" name="右箭头 691"/>
          <p:cNvSpPr/>
          <p:nvPr/>
        </p:nvSpPr>
        <p:spPr>
          <a:xfrm>
            <a:off x="11821897" y="1205152"/>
            <a:ext cx="206529" cy="113850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963</TotalTime>
  <Words>28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田旭</dc:creator>
  <cp:lastModifiedBy>田旭</cp:lastModifiedBy>
  <cp:revision>82</cp:revision>
  <dcterms:created xsi:type="dcterms:W3CDTF">2021-11-28T13:03:00Z</dcterms:created>
  <dcterms:modified xsi:type="dcterms:W3CDTF">2023-07-07T06:49:32Z</dcterms:modified>
</cp:coreProperties>
</file>