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118792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1F4"/>
    <a:srgbClr val="B6D7A8"/>
    <a:srgbClr val="8ECCEE"/>
    <a:srgbClr val="8FD9ED"/>
    <a:srgbClr val="9DFBF0"/>
    <a:srgbClr val="ADCCCE"/>
    <a:srgbClr val="A7E3F1"/>
    <a:srgbClr val="F9C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9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942577"/>
            <a:ext cx="8909447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025045"/>
            <a:ext cx="8909447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3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06637"/>
            <a:ext cx="2561466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06637"/>
            <a:ext cx="7535907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435864"/>
            <a:ext cx="10245864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854300"/>
            <a:ext cx="10245864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533187"/>
            <a:ext cx="5048687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533187"/>
            <a:ext cx="5048687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7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06638"/>
            <a:ext cx="10245864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411865"/>
            <a:ext cx="502548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103799"/>
            <a:ext cx="5025485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411865"/>
            <a:ext cx="505023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103799"/>
            <a:ext cx="5050234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2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6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83963"/>
            <a:ext cx="38313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829255"/>
            <a:ext cx="601387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727835"/>
            <a:ext cx="38313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83963"/>
            <a:ext cx="38313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829255"/>
            <a:ext cx="601387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727835"/>
            <a:ext cx="38313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4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06638"/>
            <a:ext cx="1024586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533187"/>
            <a:ext cx="1024586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338158"/>
            <a:ext cx="26728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ADC-D0B3-41DA-994E-ADC6FCEF944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338158"/>
            <a:ext cx="400925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338158"/>
            <a:ext cx="26728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CF03-336F-4126-BBFB-FCCCD0906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6" name="直接箭头连接符 655">
            <a:extLst>
              <a:ext uri="{FF2B5EF4-FFF2-40B4-BE49-F238E27FC236}">
                <a16:creationId xmlns:a16="http://schemas.microsoft.com/office/drawing/2014/main" id="{FD565BAE-DB00-4528-91B7-10E26CAE68B2}"/>
              </a:ext>
            </a:extLst>
          </p:cNvPr>
          <p:cNvCxnSpPr>
            <a:cxnSpLocks/>
            <a:stCxn id="657" idx="3"/>
          </p:cNvCxnSpPr>
          <p:nvPr/>
        </p:nvCxnSpPr>
        <p:spPr>
          <a:xfrm>
            <a:off x="1085897" y="1542278"/>
            <a:ext cx="1164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7" name="表格 656">
            <a:extLst>
              <a:ext uri="{FF2B5EF4-FFF2-40B4-BE49-F238E27FC236}">
                <a16:creationId xmlns:a16="http://schemas.microsoft.com/office/drawing/2014/main" id="{28C72C89-7B42-4193-8A05-D66D24255D6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057626"/>
              </p:ext>
            </p:extLst>
          </p:nvPr>
        </p:nvGraphicFramePr>
        <p:xfrm>
          <a:off x="204743" y="960330"/>
          <a:ext cx="881154" cy="11638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310030505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5" marR="915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72685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5" marR="915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1794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5" marR="915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5" marR="915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..</a:t>
                      </a:r>
                      <a:r>
                        <a:rPr lang="zh-CN" altLang="en-US" sz="100" dirty="0"/>
                        <a:t>。</a:t>
                      </a: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5" marR="915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0180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5" marR="915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658" name="文本框 657">
            <a:extLst>
              <a:ext uri="{FF2B5EF4-FFF2-40B4-BE49-F238E27FC236}">
                <a16:creationId xmlns:a16="http://schemas.microsoft.com/office/drawing/2014/main" id="{4A567E8C-25A7-413C-BB06-B460A8D7DCD9}"/>
              </a:ext>
            </a:extLst>
          </p:cNvPr>
          <p:cNvSpPr txBox="1"/>
          <p:nvPr/>
        </p:nvSpPr>
        <p:spPr>
          <a:xfrm>
            <a:off x="707938" y="1056836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" name="文本框 658">
            <a:extLst>
              <a:ext uri="{FF2B5EF4-FFF2-40B4-BE49-F238E27FC236}">
                <a16:creationId xmlns:a16="http://schemas.microsoft.com/office/drawing/2014/main" id="{15E0E34A-A0DB-4D9C-A324-DD6A3BEA361A}"/>
              </a:ext>
            </a:extLst>
          </p:cNvPr>
          <p:cNvSpPr txBox="1"/>
          <p:nvPr/>
        </p:nvSpPr>
        <p:spPr>
          <a:xfrm>
            <a:off x="709354" y="1719080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D2266C05-12B8-45F1-8D9E-7742A2B00722}"/>
              </a:ext>
            </a:extLst>
          </p:cNvPr>
          <p:cNvSpPr txBox="1"/>
          <p:nvPr/>
        </p:nvSpPr>
        <p:spPr>
          <a:xfrm rot="5400000">
            <a:off x="306301" y="1751810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" name="文本框 660">
            <a:extLst>
              <a:ext uri="{FF2B5EF4-FFF2-40B4-BE49-F238E27FC236}">
                <a16:creationId xmlns:a16="http://schemas.microsoft.com/office/drawing/2014/main" id="{8846395D-885E-4133-B936-AAF802C231AC}"/>
              </a:ext>
            </a:extLst>
          </p:cNvPr>
          <p:cNvSpPr txBox="1"/>
          <p:nvPr/>
        </p:nvSpPr>
        <p:spPr>
          <a:xfrm rot="5400000">
            <a:off x="892094" y="1745171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2" name="文本框 661">
            <a:extLst>
              <a:ext uri="{FF2B5EF4-FFF2-40B4-BE49-F238E27FC236}">
                <a16:creationId xmlns:a16="http://schemas.microsoft.com/office/drawing/2014/main" id="{038D94D8-F2F4-4F04-A870-C52B275F0C86}"/>
              </a:ext>
            </a:extLst>
          </p:cNvPr>
          <p:cNvSpPr txBox="1"/>
          <p:nvPr/>
        </p:nvSpPr>
        <p:spPr>
          <a:xfrm rot="5400000">
            <a:off x="159483" y="1751810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文本框 662">
            <a:extLst>
              <a:ext uri="{FF2B5EF4-FFF2-40B4-BE49-F238E27FC236}">
                <a16:creationId xmlns:a16="http://schemas.microsoft.com/office/drawing/2014/main" id="{AF04E60A-D6DD-4270-AE43-4C9BB7A7ECEA}"/>
              </a:ext>
            </a:extLst>
          </p:cNvPr>
          <p:cNvSpPr txBox="1"/>
          <p:nvPr/>
        </p:nvSpPr>
        <p:spPr>
          <a:xfrm rot="5400000">
            <a:off x="445934" y="1751626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4" name="文本框 663">
            <a:extLst>
              <a:ext uri="{FF2B5EF4-FFF2-40B4-BE49-F238E27FC236}">
                <a16:creationId xmlns:a16="http://schemas.microsoft.com/office/drawing/2014/main" id="{576825FB-3BBA-4DF5-AE05-7CEFC3D30545}"/>
              </a:ext>
            </a:extLst>
          </p:cNvPr>
          <p:cNvSpPr txBox="1"/>
          <p:nvPr/>
        </p:nvSpPr>
        <p:spPr>
          <a:xfrm rot="5400000">
            <a:off x="593650" y="1752578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65" name="表格 5">
            <a:extLst>
              <a:ext uri="{FF2B5EF4-FFF2-40B4-BE49-F238E27FC236}">
                <a16:creationId xmlns:a16="http://schemas.microsoft.com/office/drawing/2014/main" id="{69ADFF0B-4B9A-445D-A736-ABF9E2E9924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72422130"/>
              </p:ext>
            </p:extLst>
          </p:nvPr>
        </p:nvGraphicFramePr>
        <p:xfrm>
          <a:off x="230504" y="3725533"/>
          <a:ext cx="876978" cy="11638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163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310030505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4230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72685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1794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0180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666" name="文本框 665">
            <a:extLst>
              <a:ext uri="{FF2B5EF4-FFF2-40B4-BE49-F238E27FC236}">
                <a16:creationId xmlns:a16="http://schemas.microsoft.com/office/drawing/2014/main" id="{AA65BAA8-0611-49EC-87AE-F4791117A3CE}"/>
              </a:ext>
            </a:extLst>
          </p:cNvPr>
          <p:cNvSpPr txBox="1"/>
          <p:nvPr/>
        </p:nvSpPr>
        <p:spPr>
          <a:xfrm>
            <a:off x="728393" y="4477372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7" name="文本框 666">
            <a:extLst>
              <a:ext uri="{FF2B5EF4-FFF2-40B4-BE49-F238E27FC236}">
                <a16:creationId xmlns:a16="http://schemas.microsoft.com/office/drawing/2014/main" id="{EDC8C528-1D89-44EB-9C18-93B2413988C4}"/>
              </a:ext>
            </a:extLst>
          </p:cNvPr>
          <p:cNvSpPr txBox="1"/>
          <p:nvPr/>
        </p:nvSpPr>
        <p:spPr>
          <a:xfrm>
            <a:off x="722075" y="3738981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8" name="文本框 667">
            <a:extLst>
              <a:ext uri="{FF2B5EF4-FFF2-40B4-BE49-F238E27FC236}">
                <a16:creationId xmlns:a16="http://schemas.microsoft.com/office/drawing/2014/main" id="{97A69898-8031-40CE-B992-0E25F564C5DA}"/>
              </a:ext>
            </a:extLst>
          </p:cNvPr>
          <p:cNvSpPr txBox="1"/>
          <p:nvPr/>
        </p:nvSpPr>
        <p:spPr>
          <a:xfrm rot="5400000">
            <a:off x="918608" y="4501620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" name="文本框 668">
            <a:extLst>
              <a:ext uri="{FF2B5EF4-FFF2-40B4-BE49-F238E27FC236}">
                <a16:creationId xmlns:a16="http://schemas.microsoft.com/office/drawing/2014/main" id="{F05560FF-190B-4071-AF6B-AF6D3A216A3C}"/>
              </a:ext>
            </a:extLst>
          </p:cNvPr>
          <p:cNvSpPr txBox="1"/>
          <p:nvPr/>
        </p:nvSpPr>
        <p:spPr>
          <a:xfrm rot="5400000">
            <a:off x="180709" y="4501701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0" name="文本框 669">
            <a:extLst>
              <a:ext uri="{FF2B5EF4-FFF2-40B4-BE49-F238E27FC236}">
                <a16:creationId xmlns:a16="http://schemas.microsoft.com/office/drawing/2014/main" id="{F39AFACD-89AC-4722-913A-66A3A3CA2E67}"/>
              </a:ext>
            </a:extLst>
          </p:cNvPr>
          <p:cNvSpPr txBox="1"/>
          <p:nvPr/>
        </p:nvSpPr>
        <p:spPr>
          <a:xfrm rot="5400000">
            <a:off x="624866" y="4501619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1" name="文本框 670">
            <a:extLst>
              <a:ext uri="{FF2B5EF4-FFF2-40B4-BE49-F238E27FC236}">
                <a16:creationId xmlns:a16="http://schemas.microsoft.com/office/drawing/2014/main" id="{F1DA5A06-877E-4E2E-B290-398A7AA8AC25}"/>
              </a:ext>
            </a:extLst>
          </p:cNvPr>
          <p:cNvSpPr txBox="1"/>
          <p:nvPr/>
        </p:nvSpPr>
        <p:spPr>
          <a:xfrm rot="5400000">
            <a:off x="333863" y="4501700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2" name="文本框 671">
            <a:extLst>
              <a:ext uri="{FF2B5EF4-FFF2-40B4-BE49-F238E27FC236}">
                <a16:creationId xmlns:a16="http://schemas.microsoft.com/office/drawing/2014/main" id="{0BE05FB5-1FD3-4A49-A615-64C01AC1BF13}"/>
              </a:ext>
            </a:extLst>
          </p:cNvPr>
          <p:cNvSpPr txBox="1"/>
          <p:nvPr/>
        </p:nvSpPr>
        <p:spPr>
          <a:xfrm rot="5400000">
            <a:off x="473260" y="4497296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3" name="表格 672">
            <a:extLst>
              <a:ext uri="{FF2B5EF4-FFF2-40B4-BE49-F238E27FC236}">
                <a16:creationId xmlns:a16="http://schemas.microsoft.com/office/drawing/2014/main" id="{8064533F-B438-4AB7-9C9B-C629393862A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1272109"/>
              </p:ext>
            </p:extLst>
          </p:nvPr>
        </p:nvGraphicFramePr>
        <p:xfrm>
          <a:off x="2710332" y="970860"/>
          <a:ext cx="587440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60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60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60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60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674" name="文本框 673">
            <a:extLst>
              <a:ext uri="{FF2B5EF4-FFF2-40B4-BE49-F238E27FC236}">
                <a16:creationId xmlns:a16="http://schemas.microsoft.com/office/drawing/2014/main" id="{5D6B8B02-A164-4052-835F-7D997F1B8514}"/>
              </a:ext>
            </a:extLst>
          </p:cNvPr>
          <p:cNvSpPr txBox="1"/>
          <p:nvPr/>
        </p:nvSpPr>
        <p:spPr>
          <a:xfrm rot="3028941">
            <a:off x="3375948" y="1030614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5" name="表格 674">
            <a:extLst>
              <a:ext uri="{FF2B5EF4-FFF2-40B4-BE49-F238E27FC236}">
                <a16:creationId xmlns:a16="http://schemas.microsoft.com/office/drawing/2014/main" id="{CE41D733-3ABA-4B54-805C-4031D74E201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0173612"/>
              </p:ext>
            </p:extLst>
          </p:nvPr>
        </p:nvGraphicFramePr>
        <p:xfrm>
          <a:off x="2801929" y="1057206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graphicFrame>
        <p:nvGraphicFramePr>
          <p:cNvPr id="676" name="表格 675">
            <a:extLst>
              <a:ext uri="{FF2B5EF4-FFF2-40B4-BE49-F238E27FC236}">
                <a16:creationId xmlns:a16="http://schemas.microsoft.com/office/drawing/2014/main" id="{9AFECF9C-3999-4785-8067-49F92DA2C62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0060531"/>
              </p:ext>
            </p:extLst>
          </p:nvPr>
        </p:nvGraphicFramePr>
        <p:xfrm>
          <a:off x="3036316" y="1303402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677" name="右大括号 676">
            <a:extLst>
              <a:ext uri="{FF2B5EF4-FFF2-40B4-BE49-F238E27FC236}">
                <a16:creationId xmlns:a16="http://schemas.microsoft.com/office/drawing/2014/main" id="{650A341B-5FD3-441C-9AE8-0FEA7BC63C2E}"/>
              </a:ext>
            </a:extLst>
          </p:cNvPr>
          <p:cNvSpPr/>
          <p:nvPr/>
        </p:nvSpPr>
        <p:spPr>
          <a:xfrm rot="19110928">
            <a:off x="3493723" y="818227"/>
            <a:ext cx="101600" cy="507649"/>
          </a:xfrm>
          <a:prstGeom prst="rightBrace">
            <a:avLst>
              <a:gd name="adj1" fmla="val 6222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右大括号 677">
            <a:extLst>
              <a:ext uri="{FF2B5EF4-FFF2-40B4-BE49-F238E27FC236}">
                <a16:creationId xmlns:a16="http://schemas.microsoft.com/office/drawing/2014/main" id="{F2C7B4D3-3C97-403A-A7A3-E950C7EC2E81}"/>
              </a:ext>
            </a:extLst>
          </p:cNvPr>
          <p:cNvSpPr/>
          <p:nvPr/>
        </p:nvSpPr>
        <p:spPr>
          <a:xfrm rot="10800000">
            <a:off x="2550457" y="972063"/>
            <a:ext cx="101600" cy="830151"/>
          </a:xfrm>
          <a:prstGeom prst="rightBrace">
            <a:avLst>
              <a:gd name="adj1" fmla="val 6222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9" name="右大括号 678">
            <a:extLst>
              <a:ext uri="{FF2B5EF4-FFF2-40B4-BE49-F238E27FC236}">
                <a16:creationId xmlns:a16="http://schemas.microsoft.com/office/drawing/2014/main" id="{51B3AF03-80C5-4D86-B120-0296E149D0BF}"/>
              </a:ext>
            </a:extLst>
          </p:cNvPr>
          <p:cNvSpPr/>
          <p:nvPr/>
        </p:nvSpPr>
        <p:spPr>
          <a:xfrm rot="5400000">
            <a:off x="3283089" y="1896394"/>
            <a:ext cx="101600" cy="635972"/>
          </a:xfrm>
          <a:prstGeom prst="rightBrace">
            <a:avLst>
              <a:gd name="adj1" fmla="val 6222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文本框 679">
                <a:extLst>
                  <a:ext uri="{FF2B5EF4-FFF2-40B4-BE49-F238E27FC236}">
                    <a16:creationId xmlns:a16="http://schemas.microsoft.com/office/drawing/2014/main" id="{BED965DE-A259-438A-A56A-009DC2730143}"/>
                  </a:ext>
                </a:extLst>
              </p:cNvPr>
              <p:cNvSpPr txBox="1"/>
              <p:nvPr/>
            </p:nvSpPr>
            <p:spPr>
              <a:xfrm rot="2896627">
                <a:off x="3493098" y="771164"/>
                <a:ext cx="41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680" name="文本框 679">
                <a:extLst>
                  <a:ext uri="{FF2B5EF4-FFF2-40B4-BE49-F238E27FC236}">
                    <a16:creationId xmlns:a16="http://schemas.microsoft.com/office/drawing/2014/main" id="{BED965DE-A259-438A-A56A-009DC27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6627">
                <a:off x="3493098" y="771164"/>
                <a:ext cx="41238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D8581687-C228-465C-AF25-CC2201C2E8BE}"/>
                  </a:ext>
                </a:extLst>
              </p:cNvPr>
              <p:cNvSpPr txBox="1"/>
              <p:nvPr/>
            </p:nvSpPr>
            <p:spPr>
              <a:xfrm>
                <a:off x="3160169" y="2265180"/>
                <a:ext cx="41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D8581687-C228-465C-AF25-CC2201C2E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169" y="2265180"/>
                <a:ext cx="41238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A47CD48A-EC84-4920-89E1-AD1464088D6A}"/>
                  </a:ext>
                </a:extLst>
              </p:cNvPr>
              <p:cNvSpPr txBox="1"/>
              <p:nvPr/>
            </p:nvSpPr>
            <p:spPr>
              <a:xfrm>
                <a:off x="2171926" y="1206997"/>
                <a:ext cx="41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A47CD48A-EC84-4920-89E1-AD1464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26" y="1206997"/>
                <a:ext cx="4123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3" name="表格 682">
                <a:extLst>
                  <a:ext uri="{FF2B5EF4-FFF2-40B4-BE49-F238E27FC236}">
                    <a16:creationId xmlns:a16="http://schemas.microsoft.com/office/drawing/2014/main" id="{2564BDE5-E31C-4E1C-A143-946E6D69AC00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454145"/>
                  </p:ext>
                </p:extLst>
              </p:nvPr>
            </p:nvGraphicFramePr>
            <p:xfrm>
              <a:off x="1375183" y="953467"/>
              <a:ext cx="527145" cy="118442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schemeClr val="tx1">
                          <a:alpha val="40000"/>
                        </a:schemeClr>
                      </a:outerShdw>
                    </a:effectLst>
                    <a:tableStyleId>{5C22544A-7EE6-4342-B048-85BDC9FD1C3A}</a:tableStyleId>
                  </a:tblPr>
                  <a:tblGrid>
                    <a:gridCol w="527145">
                      <a:extLst>
                        <a:ext uri="{9D8B030D-6E8A-4147-A177-3AD203B41FA5}">
                          <a16:colId xmlns:a16="http://schemas.microsoft.com/office/drawing/2014/main" val="639651023"/>
                        </a:ext>
                      </a:extLst>
                    </a:gridCol>
                  </a:tblGrid>
                  <a:tr h="2961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altLang="zh-CN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CB9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608327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CB9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72685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001802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CB9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2701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3" name="表格 682">
                <a:extLst>
                  <a:ext uri="{FF2B5EF4-FFF2-40B4-BE49-F238E27FC236}">
                    <a16:creationId xmlns:a16="http://schemas.microsoft.com/office/drawing/2014/main" id="{2564BDE5-E31C-4E1C-A143-946E6D69AC00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454145"/>
                  </p:ext>
                </p:extLst>
              </p:nvPr>
            </p:nvGraphicFramePr>
            <p:xfrm>
              <a:off x="1375183" y="953467"/>
              <a:ext cx="527145" cy="118442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schemeClr val="tx1">
                          <a:alpha val="40000"/>
                        </a:schemeClr>
                      </a:outerShdw>
                    </a:effectLst>
                    <a:tableStyleId>{5C22544A-7EE6-4342-B048-85BDC9FD1C3A}</a:tableStyleId>
                  </a:tblPr>
                  <a:tblGrid>
                    <a:gridCol w="527145">
                      <a:extLst>
                        <a:ext uri="{9D8B030D-6E8A-4147-A177-3AD203B41FA5}">
                          <a16:colId xmlns:a16="http://schemas.microsoft.com/office/drawing/2014/main" val="639651023"/>
                        </a:ext>
                      </a:extLst>
                    </a:gridCol>
                  </a:tblGrid>
                  <a:tr h="2961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545" t="-26531" r="-13636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608327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545" t="-126531" r="-13636" b="-2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72685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001802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545" t="-324490" r="-13636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2701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4" name="文本框 683">
            <a:extLst>
              <a:ext uri="{FF2B5EF4-FFF2-40B4-BE49-F238E27FC236}">
                <a16:creationId xmlns:a16="http://schemas.microsoft.com/office/drawing/2014/main" id="{33A9C96D-26A5-4320-ABCC-E568E1B1CC42}"/>
              </a:ext>
            </a:extLst>
          </p:cNvPr>
          <p:cNvSpPr txBox="1"/>
          <p:nvPr/>
        </p:nvSpPr>
        <p:spPr>
          <a:xfrm rot="5400000">
            <a:off x="1560062" y="1422483"/>
            <a:ext cx="27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5" name="矩形 684">
            <a:extLst>
              <a:ext uri="{FF2B5EF4-FFF2-40B4-BE49-F238E27FC236}">
                <a16:creationId xmlns:a16="http://schemas.microsoft.com/office/drawing/2014/main" id="{C1F4AAEE-FD48-4DAC-875E-6694AD436E4B}"/>
              </a:ext>
            </a:extLst>
          </p:cNvPr>
          <p:cNvSpPr/>
          <p:nvPr/>
        </p:nvSpPr>
        <p:spPr>
          <a:xfrm rot="5400000">
            <a:off x="4012324" y="2788845"/>
            <a:ext cx="4041393" cy="383293"/>
          </a:xfrm>
          <a:prstGeom prst="rect">
            <a:avLst/>
          </a:prstGeom>
          <a:solidFill>
            <a:srgbClr val="F9C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mbria Math" panose="02040503050406030204" pitchFamily="18" charset="0"/>
              </a:rPr>
              <a:t>Attention Function</a:t>
            </a:r>
            <a:endParaRPr lang="zh-CN" altLang="en-US" sz="20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86" name="直接箭头连接符 685">
            <a:extLst>
              <a:ext uri="{FF2B5EF4-FFF2-40B4-BE49-F238E27FC236}">
                <a16:creationId xmlns:a16="http://schemas.microsoft.com/office/drawing/2014/main" id="{56CBE196-6446-4B6E-AF15-872FADE1B2B5}"/>
              </a:ext>
            </a:extLst>
          </p:cNvPr>
          <p:cNvCxnSpPr>
            <a:cxnSpLocks/>
          </p:cNvCxnSpPr>
          <p:nvPr/>
        </p:nvCxnSpPr>
        <p:spPr>
          <a:xfrm rot="5400000" flipV="1">
            <a:off x="5680173" y="1151176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箭头连接符 686">
            <a:extLst>
              <a:ext uri="{FF2B5EF4-FFF2-40B4-BE49-F238E27FC236}">
                <a16:creationId xmlns:a16="http://schemas.microsoft.com/office/drawing/2014/main" id="{CCA0077B-476C-41D0-895F-0A285627C58D}"/>
              </a:ext>
            </a:extLst>
          </p:cNvPr>
          <p:cNvCxnSpPr>
            <a:cxnSpLocks/>
          </p:cNvCxnSpPr>
          <p:nvPr/>
        </p:nvCxnSpPr>
        <p:spPr>
          <a:xfrm rot="5400000" flipV="1">
            <a:off x="5680173" y="1233472"/>
            <a:ext cx="0" cy="279583"/>
          </a:xfrm>
          <a:prstGeom prst="straightConnector1">
            <a:avLst/>
          </a:prstGeom>
          <a:ln w="19050">
            <a:solidFill>
              <a:srgbClr val="B6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箭头连接符 687">
            <a:extLst>
              <a:ext uri="{FF2B5EF4-FFF2-40B4-BE49-F238E27FC236}">
                <a16:creationId xmlns:a16="http://schemas.microsoft.com/office/drawing/2014/main" id="{101E1928-F224-4EAC-AB12-A3AD2F523578}"/>
              </a:ext>
            </a:extLst>
          </p:cNvPr>
          <p:cNvCxnSpPr>
            <a:cxnSpLocks/>
          </p:cNvCxnSpPr>
          <p:nvPr/>
        </p:nvCxnSpPr>
        <p:spPr>
          <a:xfrm rot="5400000" flipV="1">
            <a:off x="5680173" y="1513126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接箭头连接符 688">
            <a:extLst>
              <a:ext uri="{FF2B5EF4-FFF2-40B4-BE49-F238E27FC236}">
                <a16:creationId xmlns:a16="http://schemas.microsoft.com/office/drawing/2014/main" id="{75FC71A9-04C0-4089-9C1F-605C669CF0D0}"/>
              </a:ext>
            </a:extLst>
          </p:cNvPr>
          <p:cNvCxnSpPr>
            <a:cxnSpLocks/>
          </p:cNvCxnSpPr>
          <p:nvPr/>
        </p:nvCxnSpPr>
        <p:spPr>
          <a:xfrm rot="5400000" flipV="1">
            <a:off x="5680173" y="1595422"/>
            <a:ext cx="0" cy="279583"/>
          </a:xfrm>
          <a:prstGeom prst="straightConnector1">
            <a:avLst/>
          </a:prstGeom>
          <a:ln w="19050">
            <a:solidFill>
              <a:srgbClr val="B6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箭头连接符 689">
            <a:extLst>
              <a:ext uri="{FF2B5EF4-FFF2-40B4-BE49-F238E27FC236}">
                <a16:creationId xmlns:a16="http://schemas.microsoft.com/office/drawing/2014/main" id="{38D2FBC7-3015-48F2-8BB2-26FB85ACE46C}"/>
              </a:ext>
            </a:extLst>
          </p:cNvPr>
          <p:cNvCxnSpPr>
            <a:cxnSpLocks/>
          </p:cNvCxnSpPr>
          <p:nvPr/>
        </p:nvCxnSpPr>
        <p:spPr>
          <a:xfrm rot="5400000" flipV="1">
            <a:off x="5680173" y="2055651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箭头连接符 690">
            <a:extLst>
              <a:ext uri="{FF2B5EF4-FFF2-40B4-BE49-F238E27FC236}">
                <a16:creationId xmlns:a16="http://schemas.microsoft.com/office/drawing/2014/main" id="{4271D647-188A-42D6-A373-844B90375EE2}"/>
              </a:ext>
            </a:extLst>
          </p:cNvPr>
          <p:cNvCxnSpPr>
            <a:cxnSpLocks/>
          </p:cNvCxnSpPr>
          <p:nvPr/>
        </p:nvCxnSpPr>
        <p:spPr>
          <a:xfrm rot="5400000" flipV="1">
            <a:off x="5680173" y="2137947"/>
            <a:ext cx="0" cy="279583"/>
          </a:xfrm>
          <a:prstGeom prst="straightConnector1">
            <a:avLst/>
          </a:prstGeom>
          <a:ln w="19050">
            <a:solidFill>
              <a:srgbClr val="B6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文本框 691">
            <a:extLst>
              <a:ext uri="{FF2B5EF4-FFF2-40B4-BE49-F238E27FC236}">
                <a16:creationId xmlns:a16="http://schemas.microsoft.com/office/drawing/2014/main" id="{0CBBBEF0-B408-4ECB-B3E1-0E9DB29712B3}"/>
              </a:ext>
            </a:extLst>
          </p:cNvPr>
          <p:cNvSpPr txBox="1"/>
          <p:nvPr/>
        </p:nvSpPr>
        <p:spPr>
          <a:xfrm rot="5400000">
            <a:off x="5562274" y="1780719"/>
            <a:ext cx="30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93" name="表格 692">
            <a:extLst>
              <a:ext uri="{FF2B5EF4-FFF2-40B4-BE49-F238E27FC236}">
                <a16:creationId xmlns:a16="http://schemas.microsoft.com/office/drawing/2014/main" id="{D3995A7D-CB76-4FE1-992F-32892A66331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2042498"/>
              </p:ext>
            </p:extLst>
          </p:nvPr>
        </p:nvGraphicFramePr>
        <p:xfrm>
          <a:off x="4327703" y="4154664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graphicFrame>
        <p:nvGraphicFramePr>
          <p:cNvPr id="694" name="表格 693">
            <a:extLst>
              <a:ext uri="{FF2B5EF4-FFF2-40B4-BE49-F238E27FC236}">
                <a16:creationId xmlns:a16="http://schemas.microsoft.com/office/drawing/2014/main" id="{EFEE9428-3C9E-4659-8AAF-A95B3ED67A2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574664"/>
              </p:ext>
            </p:extLst>
          </p:nvPr>
        </p:nvGraphicFramePr>
        <p:xfrm>
          <a:off x="4331151" y="959795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pPr marL="0" algn="l" defTabSz="767913" rtl="0" eaLnBrk="1" latinLnBrk="0" hangingPunct="1"/>
                      <a:endParaRPr lang="zh-CN" altLang="en-US" sz="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67913" rtl="0" eaLnBrk="1" latinLnBrk="0" hangingPunct="1"/>
                      <a:endParaRPr lang="zh-CN" altLang="en-US" sz="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67913" rtl="0" eaLnBrk="1" latinLnBrk="0" hangingPunct="1"/>
                      <a:endParaRPr lang="zh-CN" altLang="en-US" sz="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67913" rtl="0" eaLnBrk="1" latinLnBrk="0" hangingPunct="1"/>
                      <a:endParaRPr lang="zh-CN" altLang="en-US" sz="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695" name="左大括号 694">
            <a:extLst>
              <a:ext uri="{FF2B5EF4-FFF2-40B4-BE49-F238E27FC236}">
                <a16:creationId xmlns:a16="http://schemas.microsoft.com/office/drawing/2014/main" id="{B9A66726-9133-42D6-B3EA-3C9A46B8D5BE}"/>
              </a:ext>
            </a:extLst>
          </p:cNvPr>
          <p:cNvSpPr/>
          <p:nvPr/>
        </p:nvSpPr>
        <p:spPr>
          <a:xfrm rot="10800000">
            <a:off x="5089937" y="828948"/>
            <a:ext cx="362491" cy="4269585"/>
          </a:xfrm>
          <a:prstGeom prst="leftBrace">
            <a:avLst>
              <a:gd name="adj1" fmla="val 54409"/>
              <a:gd name="adj2" fmla="val 49197"/>
            </a:avLst>
          </a:prstGeom>
          <a:ln w="28575">
            <a:gradFill>
              <a:gsLst>
                <a:gs pos="0">
                  <a:srgbClr val="A4C1F4"/>
                </a:gs>
                <a:gs pos="49000">
                  <a:srgbClr val="A4C1F4"/>
                </a:gs>
                <a:gs pos="100000">
                  <a:srgbClr val="B6D7A8"/>
                </a:gs>
                <a:gs pos="100000">
                  <a:srgbClr val="B6D7A8"/>
                </a:gs>
                <a:gs pos="50000">
                  <a:srgbClr val="B6D7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6" name="直接箭头连接符 695">
            <a:extLst>
              <a:ext uri="{FF2B5EF4-FFF2-40B4-BE49-F238E27FC236}">
                <a16:creationId xmlns:a16="http://schemas.microsoft.com/office/drawing/2014/main" id="{C13B2C09-ECE6-4207-A28C-1B61FDF30EEC}"/>
              </a:ext>
            </a:extLst>
          </p:cNvPr>
          <p:cNvCxnSpPr>
            <a:cxnSpLocks/>
          </p:cNvCxnSpPr>
          <p:nvPr/>
        </p:nvCxnSpPr>
        <p:spPr>
          <a:xfrm rot="5400000" flipV="1">
            <a:off x="5697394" y="3618199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箭头连接符 696">
            <a:extLst>
              <a:ext uri="{FF2B5EF4-FFF2-40B4-BE49-F238E27FC236}">
                <a16:creationId xmlns:a16="http://schemas.microsoft.com/office/drawing/2014/main" id="{684ECE31-C76A-4D6F-AF56-903486083C47}"/>
              </a:ext>
            </a:extLst>
          </p:cNvPr>
          <p:cNvCxnSpPr>
            <a:cxnSpLocks/>
          </p:cNvCxnSpPr>
          <p:nvPr/>
        </p:nvCxnSpPr>
        <p:spPr>
          <a:xfrm rot="5400000" flipV="1">
            <a:off x="5697394" y="3700495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箭头连接符 697">
            <a:extLst>
              <a:ext uri="{FF2B5EF4-FFF2-40B4-BE49-F238E27FC236}">
                <a16:creationId xmlns:a16="http://schemas.microsoft.com/office/drawing/2014/main" id="{F0DBF135-67CB-4559-B511-A15D920340F3}"/>
              </a:ext>
            </a:extLst>
          </p:cNvPr>
          <p:cNvCxnSpPr>
            <a:cxnSpLocks/>
          </p:cNvCxnSpPr>
          <p:nvPr/>
        </p:nvCxnSpPr>
        <p:spPr>
          <a:xfrm rot="5400000" flipV="1">
            <a:off x="5697394" y="3980149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>
            <a:extLst>
              <a:ext uri="{FF2B5EF4-FFF2-40B4-BE49-F238E27FC236}">
                <a16:creationId xmlns:a16="http://schemas.microsoft.com/office/drawing/2014/main" id="{7614FBAC-BEC3-4404-968E-4E022A5A364D}"/>
              </a:ext>
            </a:extLst>
          </p:cNvPr>
          <p:cNvCxnSpPr>
            <a:cxnSpLocks/>
          </p:cNvCxnSpPr>
          <p:nvPr/>
        </p:nvCxnSpPr>
        <p:spPr>
          <a:xfrm rot="5400000" flipV="1">
            <a:off x="5697394" y="4062445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箭头连接符 699">
            <a:extLst>
              <a:ext uri="{FF2B5EF4-FFF2-40B4-BE49-F238E27FC236}">
                <a16:creationId xmlns:a16="http://schemas.microsoft.com/office/drawing/2014/main" id="{84BDCF21-81AB-433B-B3FA-C55B09623B29}"/>
              </a:ext>
            </a:extLst>
          </p:cNvPr>
          <p:cNvCxnSpPr>
            <a:cxnSpLocks/>
          </p:cNvCxnSpPr>
          <p:nvPr/>
        </p:nvCxnSpPr>
        <p:spPr>
          <a:xfrm rot="5400000" flipV="1">
            <a:off x="5697394" y="4522674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箭头连接符 700">
            <a:extLst>
              <a:ext uri="{FF2B5EF4-FFF2-40B4-BE49-F238E27FC236}">
                <a16:creationId xmlns:a16="http://schemas.microsoft.com/office/drawing/2014/main" id="{76989585-967D-4224-A14E-F4ED98B7D2A5}"/>
              </a:ext>
            </a:extLst>
          </p:cNvPr>
          <p:cNvCxnSpPr>
            <a:cxnSpLocks/>
          </p:cNvCxnSpPr>
          <p:nvPr/>
        </p:nvCxnSpPr>
        <p:spPr>
          <a:xfrm rot="5400000" flipV="1">
            <a:off x="5697394" y="4604970"/>
            <a:ext cx="0" cy="279583"/>
          </a:xfrm>
          <a:prstGeom prst="straightConnector1">
            <a:avLst/>
          </a:prstGeom>
          <a:ln w="19050">
            <a:solidFill>
              <a:srgbClr val="A4C1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文本框 701">
            <a:extLst>
              <a:ext uri="{FF2B5EF4-FFF2-40B4-BE49-F238E27FC236}">
                <a16:creationId xmlns:a16="http://schemas.microsoft.com/office/drawing/2014/main" id="{7E15232C-4876-4E43-A05C-92ADC8B5E061}"/>
              </a:ext>
            </a:extLst>
          </p:cNvPr>
          <p:cNvSpPr txBox="1"/>
          <p:nvPr/>
        </p:nvSpPr>
        <p:spPr>
          <a:xfrm rot="5400000">
            <a:off x="5579495" y="4247742"/>
            <a:ext cx="30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3" name="表格 702">
            <a:extLst>
              <a:ext uri="{FF2B5EF4-FFF2-40B4-BE49-F238E27FC236}">
                <a16:creationId xmlns:a16="http://schemas.microsoft.com/office/drawing/2014/main" id="{3F73D414-1E56-413A-A775-57378DDD092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375890"/>
              </p:ext>
            </p:extLst>
          </p:nvPr>
        </p:nvGraphicFramePr>
        <p:xfrm>
          <a:off x="6539152" y="1348506"/>
          <a:ext cx="734295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graphicFrame>
        <p:nvGraphicFramePr>
          <p:cNvPr id="704" name="表格 703">
            <a:extLst>
              <a:ext uri="{FF2B5EF4-FFF2-40B4-BE49-F238E27FC236}">
                <a16:creationId xmlns:a16="http://schemas.microsoft.com/office/drawing/2014/main" id="{1BE19BF0-9D27-466C-9262-8D2CFE1BABF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060419"/>
              </p:ext>
            </p:extLst>
          </p:nvPr>
        </p:nvGraphicFramePr>
        <p:xfrm>
          <a:off x="6538994" y="3796244"/>
          <a:ext cx="734295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cxnSp>
        <p:nvCxnSpPr>
          <p:cNvPr id="705" name="直接箭头连接符 704">
            <a:extLst>
              <a:ext uri="{FF2B5EF4-FFF2-40B4-BE49-F238E27FC236}">
                <a16:creationId xmlns:a16="http://schemas.microsoft.com/office/drawing/2014/main" id="{B1235257-4E3A-4A2B-BACC-663495DF0ACB}"/>
              </a:ext>
            </a:extLst>
          </p:cNvPr>
          <p:cNvCxnSpPr>
            <a:cxnSpLocks/>
          </p:cNvCxnSpPr>
          <p:nvPr/>
        </p:nvCxnSpPr>
        <p:spPr>
          <a:xfrm>
            <a:off x="6233176" y="1764183"/>
            <a:ext cx="289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箭头连接符 705">
            <a:extLst>
              <a:ext uri="{FF2B5EF4-FFF2-40B4-BE49-F238E27FC236}">
                <a16:creationId xmlns:a16="http://schemas.microsoft.com/office/drawing/2014/main" id="{C368298E-C6CE-4930-B0FC-9345A540EE6B}"/>
              </a:ext>
            </a:extLst>
          </p:cNvPr>
          <p:cNvCxnSpPr>
            <a:cxnSpLocks/>
          </p:cNvCxnSpPr>
          <p:nvPr/>
        </p:nvCxnSpPr>
        <p:spPr>
          <a:xfrm>
            <a:off x="6224667" y="4235061"/>
            <a:ext cx="298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>
            <a:extLst>
              <a:ext uri="{FF2B5EF4-FFF2-40B4-BE49-F238E27FC236}">
                <a16:creationId xmlns:a16="http://schemas.microsoft.com/office/drawing/2014/main" id="{D5E8AA89-8061-444B-98F1-9EF4773A1275}"/>
              </a:ext>
            </a:extLst>
          </p:cNvPr>
          <p:cNvCxnSpPr>
            <a:cxnSpLocks/>
            <a:stCxn id="703" idx="3"/>
            <a:endCxn id="711" idx="2"/>
          </p:cNvCxnSpPr>
          <p:nvPr/>
        </p:nvCxnSpPr>
        <p:spPr>
          <a:xfrm flipV="1">
            <a:off x="7273447" y="1763523"/>
            <a:ext cx="314485" cy="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箭头连接符 707">
            <a:extLst>
              <a:ext uri="{FF2B5EF4-FFF2-40B4-BE49-F238E27FC236}">
                <a16:creationId xmlns:a16="http://schemas.microsoft.com/office/drawing/2014/main" id="{7BE1CDC6-EB2E-4FB9-8D52-DE0B65D1EEB4}"/>
              </a:ext>
            </a:extLst>
          </p:cNvPr>
          <p:cNvCxnSpPr>
            <a:cxnSpLocks/>
            <a:stCxn id="704" idx="3"/>
            <a:endCxn id="714" idx="2"/>
          </p:cNvCxnSpPr>
          <p:nvPr/>
        </p:nvCxnSpPr>
        <p:spPr>
          <a:xfrm flipV="1">
            <a:off x="7273289" y="4210041"/>
            <a:ext cx="313280" cy="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连接符: 肘形 708">
            <a:extLst>
              <a:ext uri="{FF2B5EF4-FFF2-40B4-BE49-F238E27FC236}">
                <a16:creationId xmlns:a16="http://schemas.microsoft.com/office/drawing/2014/main" id="{6BD9B5DD-C2E9-4B87-8256-3BC97A1C2176}"/>
              </a:ext>
            </a:extLst>
          </p:cNvPr>
          <p:cNvCxnSpPr>
            <a:cxnSpLocks/>
            <a:stCxn id="694" idx="0"/>
            <a:endCxn id="711" idx="0"/>
          </p:cNvCxnSpPr>
          <p:nvPr/>
        </p:nvCxnSpPr>
        <p:spPr>
          <a:xfrm rot="16200000" flipH="1">
            <a:off x="5830536" y="-245872"/>
            <a:ext cx="677728" cy="3089063"/>
          </a:xfrm>
          <a:prstGeom prst="bentConnector3">
            <a:avLst>
              <a:gd name="adj1" fmla="val -337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流程图: 汇总连接 710">
            <a:extLst>
              <a:ext uri="{FF2B5EF4-FFF2-40B4-BE49-F238E27FC236}">
                <a16:creationId xmlns:a16="http://schemas.microsoft.com/office/drawing/2014/main" id="{85BB9C3A-4E7A-4F6D-A124-8FB51602CB46}"/>
              </a:ext>
            </a:extLst>
          </p:cNvPr>
          <p:cNvSpPr>
            <a:spLocks noChangeAspect="1"/>
          </p:cNvSpPr>
          <p:nvPr/>
        </p:nvSpPr>
        <p:spPr>
          <a:xfrm>
            <a:off x="7587932" y="1637523"/>
            <a:ext cx="252000" cy="252000"/>
          </a:xfrm>
          <a:prstGeom prst="flowChartSummingJunction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2" name="直接箭头连接符 711">
            <a:extLst>
              <a:ext uri="{FF2B5EF4-FFF2-40B4-BE49-F238E27FC236}">
                <a16:creationId xmlns:a16="http://schemas.microsoft.com/office/drawing/2014/main" id="{B1F55853-344B-480E-8994-9AF578E24EDD}"/>
              </a:ext>
            </a:extLst>
          </p:cNvPr>
          <p:cNvCxnSpPr>
            <a:cxnSpLocks/>
            <a:stCxn id="711" idx="4"/>
          </p:cNvCxnSpPr>
          <p:nvPr/>
        </p:nvCxnSpPr>
        <p:spPr>
          <a:xfrm>
            <a:off x="7713932" y="1889523"/>
            <a:ext cx="624" cy="93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连接符: 肘形 712">
            <a:extLst>
              <a:ext uri="{FF2B5EF4-FFF2-40B4-BE49-F238E27FC236}">
                <a16:creationId xmlns:a16="http://schemas.microsoft.com/office/drawing/2014/main" id="{B1BF8E46-2714-4B75-A100-D899594DA29A}"/>
              </a:ext>
            </a:extLst>
          </p:cNvPr>
          <p:cNvCxnSpPr>
            <a:cxnSpLocks/>
            <a:stCxn id="693" idx="2"/>
            <a:endCxn id="714" idx="4"/>
          </p:cNvCxnSpPr>
          <p:nvPr/>
        </p:nvCxnSpPr>
        <p:spPr>
          <a:xfrm rot="5400000" flipH="1" flipV="1">
            <a:off x="5842006" y="3115456"/>
            <a:ext cx="649978" cy="3091148"/>
          </a:xfrm>
          <a:prstGeom prst="bentConnector3">
            <a:avLst>
              <a:gd name="adj1" fmla="val -35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流程图: 汇总连接 713">
            <a:extLst>
              <a:ext uri="{FF2B5EF4-FFF2-40B4-BE49-F238E27FC236}">
                <a16:creationId xmlns:a16="http://schemas.microsoft.com/office/drawing/2014/main" id="{97CBDAE9-189B-460A-8BA2-AE1ECABCDA57}"/>
              </a:ext>
            </a:extLst>
          </p:cNvPr>
          <p:cNvSpPr>
            <a:spLocks noChangeAspect="1"/>
          </p:cNvSpPr>
          <p:nvPr/>
        </p:nvSpPr>
        <p:spPr>
          <a:xfrm>
            <a:off x="7586569" y="4084041"/>
            <a:ext cx="252000" cy="252000"/>
          </a:xfrm>
          <a:prstGeom prst="flowChartSummingJunction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箭头连接符 714">
            <a:extLst>
              <a:ext uri="{FF2B5EF4-FFF2-40B4-BE49-F238E27FC236}">
                <a16:creationId xmlns:a16="http://schemas.microsoft.com/office/drawing/2014/main" id="{251A1E81-9D3B-4BC1-B65B-D418F2EF1388}"/>
              </a:ext>
            </a:extLst>
          </p:cNvPr>
          <p:cNvCxnSpPr>
            <a:cxnSpLocks/>
            <a:stCxn id="714" idx="0"/>
          </p:cNvCxnSpPr>
          <p:nvPr/>
        </p:nvCxnSpPr>
        <p:spPr>
          <a:xfrm flipV="1">
            <a:off x="7712569" y="3077563"/>
            <a:ext cx="1987" cy="100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箭头连接符 715">
            <a:extLst>
              <a:ext uri="{FF2B5EF4-FFF2-40B4-BE49-F238E27FC236}">
                <a16:creationId xmlns:a16="http://schemas.microsoft.com/office/drawing/2014/main" id="{FF1F4D95-F02B-4C5F-8141-1548F210FA65}"/>
              </a:ext>
            </a:extLst>
          </p:cNvPr>
          <p:cNvCxnSpPr>
            <a:cxnSpLocks/>
            <a:endCxn id="721" idx="1"/>
          </p:cNvCxnSpPr>
          <p:nvPr/>
        </p:nvCxnSpPr>
        <p:spPr>
          <a:xfrm>
            <a:off x="7840556" y="2951563"/>
            <a:ext cx="275139" cy="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" name="表格 716">
            <a:extLst>
              <a:ext uri="{FF2B5EF4-FFF2-40B4-BE49-F238E27FC236}">
                <a16:creationId xmlns:a16="http://schemas.microsoft.com/office/drawing/2014/main" id="{A9775CDE-1481-42C4-8DB7-953E3FF7692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63918497"/>
              </p:ext>
            </p:extLst>
          </p:nvPr>
        </p:nvGraphicFramePr>
        <p:xfrm>
          <a:off x="9500317" y="2536544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cxnSp>
        <p:nvCxnSpPr>
          <p:cNvPr id="718" name="连接符: 肘形 717">
            <a:extLst>
              <a:ext uri="{FF2B5EF4-FFF2-40B4-BE49-F238E27FC236}">
                <a16:creationId xmlns:a16="http://schemas.microsoft.com/office/drawing/2014/main" id="{A5B981E3-05A1-441F-8358-E1E365A93EDD}"/>
              </a:ext>
            </a:extLst>
          </p:cNvPr>
          <p:cNvCxnSpPr>
            <a:cxnSpLocks/>
            <a:stCxn id="694" idx="0"/>
            <a:endCxn id="719" idx="0"/>
          </p:cNvCxnSpPr>
          <p:nvPr/>
        </p:nvCxnSpPr>
        <p:spPr>
          <a:xfrm rot="16200000" flipH="1">
            <a:off x="5930443" y="-345779"/>
            <a:ext cx="1865766" cy="4476914"/>
          </a:xfrm>
          <a:prstGeom prst="bentConnector3">
            <a:avLst>
              <a:gd name="adj1" fmla="val -12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流程图: 或者 718">
            <a:extLst>
              <a:ext uri="{FF2B5EF4-FFF2-40B4-BE49-F238E27FC236}">
                <a16:creationId xmlns:a16="http://schemas.microsoft.com/office/drawing/2014/main" id="{638BB1AF-BB60-4CE9-ADCD-3E99F287F26D}"/>
              </a:ext>
            </a:extLst>
          </p:cNvPr>
          <p:cNvSpPr>
            <a:spLocks noChangeAspect="1"/>
          </p:cNvSpPr>
          <p:nvPr/>
        </p:nvSpPr>
        <p:spPr>
          <a:xfrm>
            <a:off x="8975783" y="2825561"/>
            <a:ext cx="252000" cy="252000"/>
          </a:xfrm>
          <a:prstGeom prst="flowChartOr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0" name="直接箭头连接符 719">
            <a:extLst>
              <a:ext uri="{FF2B5EF4-FFF2-40B4-BE49-F238E27FC236}">
                <a16:creationId xmlns:a16="http://schemas.microsoft.com/office/drawing/2014/main" id="{F1A753F6-7BF4-4A37-8AFD-B10F19A1E569}"/>
              </a:ext>
            </a:extLst>
          </p:cNvPr>
          <p:cNvCxnSpPr>
            <a:cxnSpLocks/>
            <a:stCxn id="719" idx="6"/>
            <a:endCxn id="717" idx="1"/>
          </p:cNvCxnSpPr>
          <p:nvPr/>
        </p:nvCxnSpPr>
        <p:spPr>
          <a:xfrm>
            <a:off x="9227783" y="2951561"/>
            <a:ext cx="272534" cy="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1" name="表格 720">
            <a:extLst>
              <a:ext uri="{FF2B5EF4-FFF2-40B4-BE49-F238E27FC236}">
                <a16:creationId xmlns:a16="http://schemas.microsoft.com/office/drawing/2014/main" id="{C831735D-FF97-4E58-AA90-B52B075F4BC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75977990"/>
              </p:ext>
            </p:extLst>
          </p:nvPr>
        </p:nvGraphicFramePr>
        <p:xfrm>
          <a:off x="8115695" y="2536542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cxnSp>
        <p:nvCxnSpPr>
          <p:cNvPr id="722" name="直接箭头连接符 721">
            <a:extLst>
              <a:ext uri="{FF2B5EF4-FFF2-40B4-BE49-F238E27FC236}">
                <a16:creationId xmlns:a16="http://schemas.microsoft.com/office/drawing/2014/main" id="{93D60D65-D8C4-423E-B3EB-09BA88BFF431}"/>
              </a:ext>
            </a:extLst>
          </p:cNvPr>
          <p:cNvCxnSpPr>
            <a:cxnSpLocks/>
            <a:stCxn id="721" idx="3"/>
            <a:endCxn id="719" idx="2"/>
          </p:cNvCxnSpPr>
          <p:nvPr/>
        </p:nvCxnSpPr>
        <p:spPr>
          <a:xfrm flipV="1">
            <a:off x="8703131" y="2951561"/>
            <a:ext cx="272652" cy="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直接箭头连接符 722">
            <a:extLst>
              <a:ext uri="{FF2B5EF4-FFF2-40B4-BE49-F238E27FC236}">
                <a16:creationId xmlns:a16="http://schemas.microsoft.com/office/drawing/2014/main" id="{A63CDD98-9CAE-4FA8-90F9-46DF4157CAEA}"/>
              </a:ext>
            </a:extLst>
          </p:cNvPr>
          <p:cNvCxnSpPr>
            <a:cxnSpLocks/>
          </p:cNvCxnSpPr>
          <p:nvPr/>
        </p:nvCxnSpPr>
        <p:spPr>
          <a:xfrm>
            <a:off x="1104891" y="4295743"/>
            <a:ext cx="1164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4" name="表格 723">
            <a:extLst>
              <a:ext uri="{FF2B5EF4-FFF2-40B4-BE49-F238E27FC236}">
                <a16:creationId xmlns:a16="http://schemas.microsoft.com/office/drawing/2014/main" id="{E908D181-1C4C-4295-B2A8-C8ABE55A007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95705795"/>
              </p:ext>
            </p:extLst>
          </p:nvPr>
        </p:nvGraphicFramePr>
        <p:xfrm>
          <a:off x="2729326" y="3724325"/>
          <a:ext cx="587440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60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60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60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60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725" name="文本框 724">
            <a:extLst>
              <a:ext uri="{FF2B5EF4-FFF2-40B4-BE49-F238E27FC236}">
                <a16:creationId xmlns:a16="http://schemas.microsoft.com/office/drawing/2014/main" id="{6FBFD0B4-153F-4C75-BF33-63A84E844705}"/>
              </a:ext>
            </a:extLst>
          </p:cNvPr>
          <p:cNvSpPr txBox="1"/>
          <p:nvPr/>
        </p:nvSpPr>
        <p:spPr>
          <a:xfrm rot="3028941">
            <a:off x="3394942" y="3784079"/>
            <a:ext cx="30198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6" name="表格 725">
            <a:extLst>
              <a:ext uri="{FF2B5EF4-FFF2-40B4-BE49-F238E27FC236}">
                <a16:creationId xmlns:a16="http://schemas.microsoft.com/office/drawing/2014/main" id="{5AB6119C-0C98-493E-B3DC-66CFF0B9967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5395145"/>
              </p:ext>
            </p:extLst>
          </p:nvPr>
        </p:nvGraphicFramePr>
        <p:xfrm>
          <a:off x="2820923" y="3810671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graphicFrame>
        <p:nvGraphicFramePr>
          <p:cNvPr id="727" name="表格 726">
            <a:extLst>
              <a:ext uri="{FF2B5EF4-FFF2-40B4-BE49-F238E27FC236}">
                <a16:creationId xmlns:a16="http://schemas.microsoft.com/office/drawing/2014/main" id="{5EEC51EB-2DE4-4107-B4EA-6BEDBB99DB1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5246897"/>
              </p:ext>
            </p:extLst>
          </p:nvPr>
        </p:nvGraphicFramePr>
        <p:xfrm>
          <a:off x="3055310" y="4056867"/>
          <a:ext cx="587436" cy="8313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0053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728" name="右大括号 727">
            <a:extLst>
              <a:ext uri="{FF2B5EF4-FFF2-40B4-BE49-F238E27FC236}">
                <a16:creationId xmlns:a16="http://schemas.microsoft.com/office/drawing/2014/main" id="{4F2682AC-C8CF-4144-AA02-ADE4983C41E5}"/>
              </a:ext>
            </a:extLst>
          </p:cNvPr>
          <p:cNvSpPr/>
          <p:nvPr/>
        </p:nvSpPr>
        <p:spPr>
          <a:xfrm rot="19110928">
            <a:off x="3512717" y="3571692"/>
            <a:ext cx="101600" cy="507649"/>
          </a:xfrm>
          <a:prstGeom prst="rightBrace">
            <a:avLst>
              <a:gd name="adj1" fmla="val 6222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右大括号 728">
            <a:extLst>
              <a:ext uri="{FF2B5EF4-FFF2-40B4-BE49-F238E27FC236}">
                <a16:creationId xmlns:a16="http://schemas.microsoft.com/office/drawing/2014/main" id="{0525EE40-3530-4961-B491-3D4F7A942ADC}"/>
              </a:ext>
            </a:extLst>
          </p:cNvPr>
          <p:cNvSpPr/>
          <p:nvPr/>
        </p:nvSpPr>
        <p:spPr>
          <a:xfrm rot="10800000">
            <a:off x="2569451" y="3725528"/>
            <a:ext cx="101600" cy="830151"/>
          </a:xfrm>
          <a:prstGeom prst="rightBrace">
            <a:avLst>
              <a:gd name="adj1" fmla="val 6222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右大括号 729">
            <a:extLst>
              <a:ext uri="{FF2B5EF4-FFF2-40B4-BE49-F238E27FC236}">
                <a16:creationId xmlns:a16="http://schemas.microsoft.com/office/drawing/2014/main" id="{740E1534-D30E-409A-9492-9E3A36740A3E}"/>
              </a:ext>
            </a:extLst>
          </p:cNvPr>
          <p:cNvSpPr/>
          <p:nvPr/>
        </p:nvSpPr>
        <p:spPr>
          <a:xfrm rot="5400000">
            <a:off x="3302083" y="4649859"/>
            <a:ext cx="101600" cy="635972"/>
          </a:xfrm>
          <a:prstGeom prst="rightBrace">
            <a:avLst>
              <a:gd name="adj1" fmla="val 6222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文本框 730">
                <a:extLst>
                  <a:ext uri="{FF2B5EF4-FFF2-40B4-BE49-F238E27FC236}">
                    <a16:creationId xmlns:a16="http://schemas.microsoft.com/office/drawing/2014/main" id="{87516D1A-F6D5-4895-B2E5-15B2E5751FEC}"/>
                  </a:ext>
                </a:extLst>
              </p:cNvPr>
              <p:cNvSpPr txBox="1"/>
              <p:nvPr/>
            </p:nvSpPr>
            <p:spPr>
              <a:xfrm rot="2896627">
                <a:off x="3512092" y="3517009"/>
                <a:ext cx="41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31" name="文本框 730">
                <a:extLst>
                  <a:ext uri="{FF2B5EF4-FFF2-40B4-BE49-F238E27FC236}">
                    <a16:creationId xmlns:a16="http://schemas.microsoft.com/office/drawing/2014/main" id="{87516D1A-F6D5-4895-B2E5-15B2E575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6627">
                <a:off x="3512092" y="3517009"/>
                <a:ext cx="41238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文本框 731">
                <a:extLst>
                  <a:ext uri="{FF2B5EF4-FFF2-40B4-BE49-F238E27FC236}">
                    <a16:creationId xmlns:a16="http://schemas.microsoft.com/office/drawing/2014/main" id="{0F700DCA-DC83-4910-9D9C-94BDEE70D8FA}"/>
                  </a:ext>
                </a:extLst>
              </p:cNvPr>
              <p:cNvSpPr txBox="1"/>
              <p:nvPr/>
            </p:nvSpPr>
            <p:spPr>
              <a:xfrm>
                <a:off x="3179163" y="5018645"/>
                <a:ext cx="41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32" name="文本框 731">
                <a:extLst>
                  <a:ext uri="{FF2B5EF4-FFF2-40B4-BE49-F238E27FC236}">
                    <a16:creationId xmlns:a16="http://schemas.microsoft.com/office/drawing/2014/main" id="{0F700DCA-DC83-4910-9D9C-94BDEE70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163" y="5018645"/>
                <a:ext cx="41238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文本框 732">
                <a:extLst>
                  <a:ext uri="{FF2B5EF4-FFF2-40B4-BE49-F238E27FC236}">
                    <a16:creationId xmlns:a16="http://schemas.microsoft.com/office/drawing/2014/main" id="{E2D2E8FF-29C9-48EC-8C3E-2E653B846CC5}"/>
                  </a:ext>
                </a:extLst>
              </p:cNvPr>
              <p:cNvSpPr txBox="1"/>
              <p:nvPr/>
            </p:nvSpPr>
            <p:spPr>
              <a:xfrm>
                <a:off x="2190920" y="3960462"/>
                <a:ext cx="41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33" name="文本框 732">
                <a:extLst>
                  <a:ext uri="{FF2B5EF4-FFF2-40B4-BE49-F238E27FC236}">
                    <a16:creationId xmlns:a16="http://schemas.microsoft.com/office/drawing/2014/main" id="{E2D2E8FF-29C9-48EC-8C3E-2E653B84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920" y="3960462"/>
                <a:ext cx="4123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4" name="表格 733">
                <a:extLst>
                  <a:ext uri="{FF2B5EF4-FFF2-40B4-BE49-F238E27FC236}">
                    <a16:creationId xmlns:a16="http://schemas.microsoft.com/office/drawing/2014/main" id="{899B473E-F23B-4A15-B387-9ECCA405FD74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7153801"/>
                  </p:ext>
                </p:extLst>
              </p:nvPr>
            </p:nvGraphicFramePr>
            <p:xfrm>
              <a:off x="1394177" y="3706932"/>
              <a:ext cx="527145" cy="118442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schemeClr val="tx1">
                          <a:alpha val="40000"/>
                        </a:schemeClr>
                      </a:outerShdw>
                    </a:effectLst>
                    <a:tableStyleId>{5C22544A-7EE6-4342-B048-85BDC9FD1C3A}</a:tableStyleId>
                  </a:tblPr>
                  <a:tblGrid>
                    <a:gridCol w="527145">
                      <a:extLst>
                        <a:ext uri="{9D8B030D-6E8A-4147-A177-3AD203B41FA5}">
                          <a16:colId xmlns:a16="http://schemas.microsoft.com/office/drawing/2014/main" val="639651023"/>
                        </a:ext>
                      </a:extLst>
                    </a:gridCol>
                  </a:tblGrid>
                  <a:tr h="2961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altLang="zh-CN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2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CB9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608327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altLang="zh-CN" sz="1200" b="1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2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CB9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72685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001802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2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CB9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2701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4" name="表格 733">
                <a:extLst>
                  <a:ext uri="{FF2B5EF4-FFF2-40B4-BE49-F238E27FC236}">
                    <a16:creationId xmlns:a16="http://schemas.microsoft.com/office/drawing/2014/main" id="{899B473E-F23B-4A15-B387-9ECCA405FD74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7153801"/>
                  </p:ext>
                </p:extLst>
              </p:nvPr>
            </p:nvGraphicFramePr>
            <p:xfrm>
              <a:off x="1394177" y="3706932"/>
              <a:ext cx="527145" cy="118442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schemeClr val="tx1">
                          <a:alpha val="40000"/>
                        </a:schemeClr>
                      </a:outerShdw>
                    </a:effectLst>
                    <a:tableStyleId>{5C22544A-7EE6-4342-B048-85BDC9FD1C3A}</a:tableStyleId>
                  </a:tblPr>
                  <a:tblGrid>
                    <a:gridCol w="527145">
                      <a:extLst>
                        <a:ext uri="{9D8B030D-6E8A-4147-A177-3AD203B41FA5}">
                          <a16:colId xmlns:a16="http://schemas.microsoft.com/office/drawing/2014/main" val="639651023"/>
                        </a:ext>
                      </a:extLst>
                    </a:gridCol>
                  </a:tblGrid>
                  <a:tr h="2961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45" t="-26531" r="-13636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608327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45" t="-126531" r="-13636" b="-2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72685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 altLang="en-US" sz="100" dirty="0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001802"/>
                      </a:ext>
                    </a:extLst>
                  </a:tr>
                  <a:tr h="2961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6" marR="916" marT="457" marB="4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45" t="-324490" r="-13636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2701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5" name="文本框 734">
            <a:extLst>
              <a:ext uri="{FF2B5EF4-FFF2-40B4-BE49-F238E27FC236}">
                <a16:creationId xmlns:a16="http://schemas.microsoft.com/office/drawing/2014/main" id="{E1755243-42AD-4CE3-9280-F17CD3A69942}"/>
              </a:ext>
            </a:extLst>
          </p:cNvPr>
          <p:cNvSpPr txBox="1"/>
          <p:nvPr/>
        </p:nvSpPr>
        <p:spPr>
          <a:xfrm rot="5400000">
            <a:off x="1579056" y="4175948"/>
            <a:ext cx="27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A81AE56C-A6F5-4E0F-8C4D-6002C78761F0}"/>
                  </a:ext>
                </a:extLst>
              </p:cNvPr>
              <p:cNvSpPr txBox="1"/>
              <p:nvPr/>
            </p:nvSpPr>
            <p:spPr>
              <a:xfrm>
                <a:off x="216342" y="4896420"/>
                <a:ext cx="141098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1" i="1">
                            <a:latin typeface="Cambria Math" panose="02040503050406030204" pitchFamily="18" charset="0"/>
                          </a:rPr>
                          <m:t>G</m:t>
                        </m:r>
                      </m:sup>
                    </m:sSup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A81AE56C-A6F5-4E0F-8C4D-6002C7876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42" y="4896420"/>
                <a:ext cx="1410983" cy="344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7A05AEAD-6314-4F76-848C-4B8EA78709CF}"/>
                  </a:ext>
                </a:extLst>
              </p:cNvPr>
              <p:cNvSpPr txBox="1"/>
              <p:nvPr/>
            </p:nvSpPr>
            <p:spPr>
              <a:xfrm>
                <a:off x="137160" y="2146466"/>
                <a:ext cx="1415875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1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7A05AEAD-6314-4F76-848C-4B8EA7870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2146466"/>
                <a:ext cx="1415875" cy="342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74602B5C-E6C1-4859-A7EA-1FD481938D76}"/>
                  </a:ext>
                </a:extLst>
              </p:cNvPr>
              <p:cNvSpPr txBox="1"/>
              <p:nvPr/>
            </p:nvSpPr>
            <p:spPr>
              <a:xfrm>
                <a:off x="3784416" y="1797579"/>
                <a:ext cx="1761407" cy="35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74602B5C-E6C1-4859-A7EA-1FD48193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16" y="1797579"/>
                <a:ext cx="1761407" cy="355225"/>
              </a:xfrm>
              <a:prstGeom prst="rect">
                <a:avLst/>
              </a:prstGeom>
              <a:blipFill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文本框 738">
                <a:extLst>
                  <a:ext uri="{FF2B5EF4-FFF2-40B4-BE49-F238E27FC236}">
                    <a16:creationId xmlns:a16="http://schemas.microsoft.com/office/drawing/2014/main" id="{80130DB3-2F68-4674-A29D-DA0946F2D967}"/>
                  </a:ext>
                </a:extLst>
              </p:cNvPr>
              <p:cNvSpPr txBox="1"/>
              <p:nvPr/>
            </p:nvSpPr>
            <p:spPr>
              <a:xfrm>
                <a:off x="3956561" y="3770515"/>
                <a:ext cx="1410983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b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39" name="文本框 738">
                <a:extLst>
                  <a:ext uri="{FF2B5EF4-FFF2-40B4-BE49-F238E27FC236}">
                    <a16:creationId xmlns:a16="http://schemas.microsoft.com/office/drawing/2014/main" id="{80130DB3-2F68-4674-A29D-DA0946F2D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561" y="3770515"/>
                <a:ext cx="1410983" cy="358368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4EFEFF88-D204-4BDB-A3D2-7696E47FC36E}"/>
                  </a:ext>
                </a:extLst>
              </p:cNvPr>
              <p:cNvSpPr txBox="1"/>
              <p:nvPr/>
            </p:nvSpPr>
            <p:spPr>
              <a:xfrm>
                <a:off x="6243336" y="2192892"/>
                <a:ext cx="1410983" cy="37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4EFEFF88-D204-4BDB-A3D2-7696E47F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36" y="2192892"/>
                <a:ext cx="1410983" cy="374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35BF5F03-A70C-4686-9473-2F73D92EDF9C}"/>
                  </a:ext>
                </a:extLst>
              </p:cNvPr>
              <p:cNvSpPr txBox="1"/>
              <p:nvPr/>
            </p:nvSpPr>
            <p:spPr>
              <a:xfrm>
                <a:off x="6204472" y="3411528"/>
                <a:ext cx="1410983" cy="37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35BF5F03-A70C-4686-9473-2F73D92E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72" y="3411528"/>
                <a:ext cx="1410983" cy="374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44548B5-568F-45E6-8F5B-540B8D46960A}"/>
                  </a:ext>
                </a:extLst>
              </p:cNvPr>
              <p:cNvSpPr txBox="1"/>
              <p:nvPr/>
            </p:nvSpPr>
            <p:spPr>
              <a:xfrm>
                <a:off x="7703627" y="3378588"/>
                <a:ext cx="1410983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44548B5-568F-45E6-8F5B-540B8D469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627" y="3378588"/>
                <a:ext cx="1410983" cy="361894"/>
              </a:xfrm>
              <a:prstGeom prst="rect">
                <a:avLst/>
              </a:prstGeom>
              <a:blipFill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4A787821-297B-4FE4-A040-50131A17C19C}"/>
                  </a:ext>
                </a:extLst>
              </p:cNvPr>
              <p:cNvSpPr txBox="1"/>
              <p:nvPr/>
            </p:nvSpPr>
            <p:spPr>
              <a:xfrm>
                <a:off x="9124790" y="3378588"/>
                <a:ext cx="1410983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4A787821-297B-4FE4-A040-50131A17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90" y="3378588"/>
                <a:ext cx="1410983" cy="361894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4" name="直接连接符 743">
            <a:extLst>
              <a:ext uri="{FF2B5EF4-FFF2-40B4-BE49-F238E27FC236}">
                <a16:creationId xmlns:a16="http://schemas.microsoft.com/office/drawing/2014/main" id="{3A12A743-A5FA-4AAC-A3B9-281DA465B1B5}"/>
              </a:ext>
            </a:extLst>
          </p:cNvPr>
          <p:cNvCxnSpPr>
            <a:cxnSpLocks/>
          </p:cNvCxnSpPr>
          <p:nvPr/>
        </p:nvCxnSpPr>
        <p:spPr>
          <a:xfrm>
            <a:off x="4027107" y="198398"/>
            <a:ext cx="0" cy="527814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文本框 746">
            <a:extLst>
              <a:ext uri="{FF2B5EF4-FFF2-40B4-BE49-F238E27FC236}">
                <a16:creationId xmlns:a16="http://schemas.microsoft.com/office/drawing/2014/main" id="{B5BBC7EB-8613-4964-836B-BA42716F1CAD}"/>
              </a:ext>
            </a:extLst>
          </p:cNvPr>
          <p:cNvSpPr txBox="1"/>
          <p:nvPr/>
        </p:nvSpPr>
        <p:spPr>
          <a:xfrm>
            <a:off x="1568424" y="1835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A9312B0D-AAC2-488A-ACFC-2F91A1423138}"/>
              </a:ext>
            </a:extLst>
          </p:cNvPr>
          <p:cNvSpPr txBox="1"/>
          <p:nvPr/>
        </p:nvSpPr>
        <p:spPr>
          <a:xfrm>
            <a:off x="7781719" y="18520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9" name="矩形 748">
            <a:extLst>
              <a:ext uri="{FF2B5EF4-FFF2-40B4-BE49-F238E27FC236}">
                <a16:creationId xmlns:a16="http://schemas.microsoft.com/office/drawing/2014/main" id="{DEF7633C-707A-486C-9DCF-89E1F6998D7F}"/>
              </a:ext>
            </a:extLst>
          </p:cNvPr>
          <p:cNvSpPr/>
          <p:nvPr/>
        </p:nvSpPr>
        <p:spPr>
          <a:xfrm rot="5400000">
            <a:off x="9156086" y="2760370"/>
            <a:ext cx="2827025" cy="383293"/>
          </a:xfrm>
          <a:prstGeom prst="rect">
            <a:avLst/>
          </a:prstGeom>
          <a:solidFill>
            <a:srgbClr val="F9C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Subspace Average </a:t>
            </a:r>
            <a:r>
              <a:rPr lang="en-US" altLang="zh-CN" sz="1600" b="1" dirty="0">
                <a:solidFill>
                  <a:schemeClr val="tx1"/>
                </a:solidFill>
                <a:latin typeface="Cambria Math" panose="02040503050406030204" pitchFamily="18" charset="0"/>
              </a:rPr>
              <a:t>Pooling</a:t>
            </a:r>
            <a:endParaRPr lang="zh-CN" altLang="en-US" sz="16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50" name="直接箭头连接符 749">
            <a:extLst>
              <a:ext uri="{FF2B5EF4-FFF2-40B4-BE49-F238E27FC236}">
                <a16:creationId xmlns:a16="http://schemas.microsoft.com/office/drawing/2014/main" id="{25888E2D-9437-4008-80C7-992282C99DDE}"/>
              </a:ext>
            </a:extLst>
          </p:cNvPr>
          <p:cNvCxnSpPr>
            <a:cxnSpLocks/>
            <a:stCxn id="717" idx="3"/>
            <a:endCxn id="749" idx="2"/>
          </p:cNvCxnSpPr>
          <p:nvPr/>
        </p:nvCxnSpPr>
        <p:spPr>
          <a:xfrm flipV="1">
            <a:off x="10087753" y="2952017"/>
            <a:ext cx="290199" cy="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1" name="表格 750">
            <a:extLst>
              <a:ext uri="{FF2B5EF4-FFF2-40B4-BE49-F238E27FC236}">
                <a16:creationId xmlns:a16="http://schemas.microsoft.com/office/drawing/2014/main" id="{CF6F0A51-D277-4D35-BE29-67077E7424F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0407186"/>
              </p:ext>
            </p:extLst>
          </p:nvPr>
        </p:nvGraphicFramePr>
        <p:xfrm>
          <a:off x="11057899" y="2868155"/>
          <a:ext cx="587436" cy="166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6" marR="916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cxnSp>
        <p:nvCxnSpPr>
          <p:cNvPr id="752" name="直接箭头连接符 751">
            <a:extLst>
              <a:ext uri="{FF2B5EF4-FFF2-40B4-BE49-F238E27FC236}">
                <a16:creationId xmlns:a16="http://schemas.microsoft.com/office/drawing/2014/main" id="{C945B7DB-0D81-490C-838C-A70B3F22BF04}"/>
              </a:ext>
            </a:extLst>
          </p:cNvPr>
          <p:cNvCxnSpPr>
            <a:cxnSpLocks/>
            <a:stCxn id="749" idx="0"/>
            <a:endCxn id="751" idx="1"/>
          </p:cNvCxnSpPr>
          <p:nvPr/>
        </p:nvCxnSpPr>
        <p:spPr>
          <a:xfrm flipV="1">
            <a:off x="10761245" y="2951290"/>
            <a:ext cx="296654" cy="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文本框 752">
                <a:extLst>
                  <a:ext uri="{FF2B5EF4-FFF2-40B4-BE49-F238E27FC236}">
                    <a16:creationId xmlns:a16="http://schemas.microsoft.com/office/drawing/2014/main" id="{0FAA4085-5773-4211-AC70-1AE95D1FAFB1}"/>
                  </a:ext>
                </a:extLst>
              </p:cNvPr>
              <p:cNvSpPr txBox="1"/>
              <p:nvPr/>
            </p:nvSpPr>
            <p:spPr>
              <a:xfrm>
                <a:off x="10912386" y="3090361"/>
                <a:ext cx="884089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p>
                          </m:sSubSup>
                          <m:r>
                            <a:rPr lang="en-US" altLang="zh-CN" sz="1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753" name="文本框 752">
                <a:extLst>
                  <a:ext uri="{FF2B5EF4-FFF2-40B4-BE49-F238E27FC236}">
                    <a16:creationId xmlns:a16="http://schemas.microsoft.com/office/drawing/2014/main" id="{0FAA4085-5773-4211-AC70-1AE95D1F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386" y="3090361"/>
                <a:ext cx="884089" cy="379335"/>
              </a:xfrm>
              <a:prstGeom prst="rect">
                <a:avLst/>
              </a:prstGeom>
              <a:blipFill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E24CDD5-0470-4037-80A3-E4A6992AAE00}"/>
                  </a:ext>
                </a:extLst>
              </p:cNvPr>
              <p:cNvSpPr txBox="1"/>
              <p:nvPr/>
            </p:nvSpPr>
            <p:spPr>
              <a:xfrm>
                <a:off x="2050088" y="4890960"/>
                <a:ext cx="1415875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p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E24CDD5-0470-4037-80A3-E4A6992A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8" y="4890960"/>
                <a:ext cx="1415875" cy="3441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799A76B-B533-44BB-9D1F-495E16936E81}"/>
                  </a:ext>
                </a:extLst>
              </p:cNvPr>
              <p:cNvSpPr txBox="1"/>
              <p:nvPr/>
            </p:nvSpPr>
            <p:spPr>
              <a:xfrm>
                <a:off x="1970218" y="2140663"/>
                <a:ext cx="1415875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799A76B-B533-44BB-9D1F-495E1693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18" y="2140663"/>
                <a:ext cx="1415875" cy="3429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12FA4E0C-4222-4F34-A27F-0C2BCA9CE6CF}"/>
              </a:ext>
            </a:extLst>
          </p:cNvPr>
          <p:cNvSpPr>
            <a:spLocks noChangeAspect="1"/>
          </p:cNvSpPr>
          <p:nvPr/>
        </p:nvSpPr>
        <p:spPr>
          <a:xfrm>
            <a:off x="7587883" y="2823444"/>
            <a:ext cx="252000" cy="252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D2AACED-E3FD-4DC6-8370-F318F0D5A0A8}"/>
              </a:ext>
            </a:extLst>
          </p:cNvPr>
          <p:cNvSpPr txBox="1"/>
          <p:nvPr/>
        </p:nvSpPr>
        <p:spPr>
          <a:xfrm>
            <a:off x="7511401" y="281819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Cambria Math" panose="02040503050406030204" pitchFamily="18" charset="0"/>
              </a:rPr>
              <a:t>Avg</a:t>
            </a:r>
            <a:endParaRPr lang="zh-CN" altLang="en-US" sz="1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</TotalTime>
  <Words>215</Words>
  <Application>Microsoft Office PowerPoint</Application>
  <PresentationFormat>自定义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田旭</dc:creator>
  <cp:lastModifiedBy>田旭</cp:lastModifiedBy>
  <cp:revision>57</cp:revision>
  <dcterms:created xsi:type="dcterms:W3CDTF">2023-01-28T01:32:44Z</dcterms:created>
  <dcterms:modified xsi:type="dcterms:W3CDTF">2023-10-16T14:41:06Z</dcterms:modified>
</cp:coreProperties>
</file>