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60" r:id="rId2"/>
  </p:sldIdLst>
  <p:sldSz cx="118792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7A8"/>
    <a:srgbClr val="F9CB9B"/>
    <a:srgbClr val="B3D0BA"/>
    <a:srgbClr val="B5D5AE"/>
    <a:srgbClr val="B1CDC3"/>
    <a:srgbClr val="A4C1F4"/>
    <a:srgbClr val="65D5C0"/>
    <a:srgbClr val="90F4E3"/>
    <a:srgbClr val="8ECCEE"/>
    <a:srgbClr val="68C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522" autoAdjust="0"/>
  </p:normalViewPr>
  <p:slideViewPr>
    <p:cSldViewPr snapToGrid="0">
      <p:cViewPr varScale="1">
        <p:scale>
          <a:sx n="73" d="100"/>
          <a:sy n="73" d="100"/>
        </p:scale>
        <p:origin x="20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B2804-04DB-4759-A3AC-3B111F569FAF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1143000"/>
            <a:ext cx="3394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5A21C-CA98-4702-AF66-5FD93F86F7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33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2335" rtl="0" eaLnBrk="1" latinLnBrk="0" hangingPunct="1">
      <a:defRPr sz="1184" kern="1200">
        <a:solidFill>
          <a:schemeClr val="tx1"/>
        </a:solidFill>
        <a:latin typeface="+mn-lt"/>
        <a:ea typeface="+mn-ea"/>
        <a:cs typeface="+mn-cs"/>
      </a:defRPr>
    </a:lvl1pPr>
    <a:lvl2pPr marL="451168" algn="l" defTabSz="902335" rtl="0" eaLnBrk="1" latinLnBrk="0" hangingPunct="1">
      <a:defRPr sz="1184" kern="1200">
        <a:solidFill>
          <a:schemeClr val="tx1"/>
        </a:solidFill>
        <a:latin typeface="+mn-lt"/>
        <a:ea typeface="+mn-ea"/>
        <a:cs typeface="+mn-cs"/>
      </a:defRPr>
    </a:lvl2pPr>
    <a:lvl3pPr marL="902335" algn="l" defTabSz="902335" rtl="0" eaLnBrk="1" latinLnBrk="0" hangingPunct="1">
      <a:defRPr sz="1184" kern="1200">
        <a:solidFill>
          <a:schemeClr val="tx1"/>
        </a:solidFill>
        <a:latin typeface="+mn-lt"/>
        <a:ea typeface="+mn-ea"/>
        <a:cs typeface="+mn-cs"/>
      </a:defRPr>
    </a:lvl3pPr>
    <a:lvl4pPr marL="1353503" algn="l" defTabSz="902335" rtl="0" eaLnBrk="1" latinLnBrk="0" hangingPunct="1">
      <a:defRPr sz="1184" kern="1200">
        <a:solidFill>
          <a:schemeClr val="tx1"/>
        </a:solidFill>
        <a:latin typeface="+mn-lt"/>
        <a:ea typeface="+mn-ea"/>
        <a:cs typeface="+mn-cs"/>
      </a:defRPr>
    </a:lvl4pPr>
    <a:lvl5pPr marL="1804669" algn="l" defTabSz="902335" rtl="0" eaLnBrk="1" latinLnBrk="0" hangingPunct="1">
      <a:defRPr sz="1184" kern="1200">
        <a:solidFill>
          <a:schemeClr val="tx1"/>
        </a:solidFill>
        <a:latin typeface="+mn-lt"/>
        <a:ea typeface="+mn-ea"/>
        <a:cs typeface="+mn-cs"/>
      </a:defRPr>
    </a:lvl5pPr>
    <a:lvl6pPr marL="2255837" algn="l" defTabSz="902335" rtl="0" eaLnBrk="1" latinLnBrk="0" hangingPunct="1">
      <a:defRPr sz="1184" kern="1200">
        <a:solidFill>
          <a:schemeClr val="tx1"/>
        </a:solidFill>
        <a:latin typeface="+mn-lt"/>
        <a:ea typeface="+mn-ea"/>
        <a:cs typeface="+mn-cs"/>
      </a:defRPr>
    </a:lvl6pPr>
    <a:lvl7pPr marL="2707005" algn="l" defTabSz="902335" rtl="0" eaLnBrk="1" latinLnBrk="0" hangingPunct="1">
      <a:defRPr sz="1184" kern="1200">
        <a:solidFill>
          <a:schemeClr val="tx1"/>
        </a:solidFill>
        <a:latin typeface="+mn-lt"/>
        <a:ea typeface="+mn-ea"/>
        <a:cs typeface="+mn-cs"/>
      </a:defRPr>
    </a:lvl7pPr>
    <a:lvl8pPr marL="3158172" algn="l" defTabSz="902335" rtl="0" eaLnBrk="1" latinLnBrk="0" hangingPunct="1">
      <a:defRPr sz="1184" kern="1200">
        <a:solidFill>
          <a:schemeClr val="tx1"/>
        </a:solidFill>
        <a:latin typeface="+mn-lt"/>
        <a:ea typeface="+mn-ea"/>
        <a:cs typeface="+mn-cs"/>
      </a:defRPr>
    </a:lvl8pPr>
    <a:lvl9pPr marL="3609340" algn="l" defTabSz="902335" rtl="0" eaLnBrk="1" latinLnBrk="0" hangingPunct="1">
      <a:defRPr sz="11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767462"/>
            <a:ext cx="10097374" cy="3759917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672376"/>
            <a:ext cx="8909447" cy="2607442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4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1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74987"/>
            <a:ext cx="2561466" cy="9152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74987"/>
            <a:ext cx="7535907" cy="91523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8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692444"/>
            <a:ext cx="10245864" cy="4492401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7227345"/>
            <a:ext cx="10245864" cy="2362447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874937"/>
            <a:ext cx="5048687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874937"/>
            <a:ext cx="5048687" cy="68523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74990"/>
            <a:ext cx="10245864" cy="20874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647443"/>
            <a:ext cx="5025484" cy="129747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944914"/>
            <a:ext cx="5025484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647443"/>
            <a:ext cx="5050234" cy="129747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944914"/>
            <a:ext cx="5050234" cy="58023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9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4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6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19984"/>
            <a:ext cx="3831372" cy="2519945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554968"/>
            <a:ext cx="6013877" cy="7674832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239929"/>
            <a:ext cx="3831372" cy="6002369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17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19984"/>
            <a:ext cx="3831372" cy="2519945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554968"/>
            <a:ext cx="6013877" cy="7674832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239929"/>
            <a:ext cx="3831372" cy="6002369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58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74990"/>
            <a:ext cx="1024586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874937"/>
            <a:ext cx="1024586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0009783"/>
            <a:ext cx="267283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CA06-4942-434C-B626-7BEA1055F828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0009783"/>
            <a:ext cx="400925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0009783"/>
            <a:ext cx="267283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E546-6D7D-4EC7-9E07-2C16F6A633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82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png"/><Relationship Id="rId18" Type="http://schemas.openxmlformats.org/officeDocument/2006/relationships/image" Target="../media/image8.jpeg"/><Relationship Id="rId3" Type="http://schemas.openxmlformats.org/officeDocument/2006/relationships/image" Target="../media/image2.emf"/><Relationship Id="rId21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17" Type="http://schemas.openxmlformats.org/officeDocument/2006/relationships/image" Target="../media/image7.jpeg"/><Relationship Id="rId2" Type="http://schemas.openxmlformats.org/officeDocument/2006/relationships/image" Target="../media/image1.png"/><Relationship Id="rId16" Type="http://schemas.openxmlformats.org/officeDocument/2006/relationships/image" Target="../media/image6.jpeg"/><Relationship Id="rId20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5.jpeg"/><Relationship Id="rId19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矩形 220">
            <a:extLst>
              <a:ext uri="{FF2B5EF4-FFF2-40B4-BE49-F238E27FC236}">
                <a16:creationId xmlns:a16="http://schemas.microsoft.com/office/drawing/2014/main" id="{54AED908-4329-454E-B41D-F9AE32FB69C2}"/>
              </a:ext>
            </a:extLst>
          </p:cNvPr>
          <p:cNvSpPr/>
          <p:nvPr/>
        </p:nvSpPr>
        <p:spPr>
          <a:xfrm>
            <a:off x="5865394" y="263714"/>
            <a:ext cx="3082892" cy="370492"/>
          </a:xfrm>
          <a:prstGeom prst="rect">
            <a:avLst/>
          </a:prstGeom>
          <a:solidFill>
            <a:srgbClr val="DE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Imaging-genetic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fusion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8F37D9DF-D576-4CBF-A81F-281127506D21}"/>
              </a:ext>
            </a:extLst>
          </p:cNvPr>
          <p:cNvSpPr/>
          <p:nvPr/>
        </p:nvSpPr>
        <p:spPr>
          <a:xfrm>
            <a:off x="3466896" y="274594"/>
            <a:ext cx="7903368" cy="4456437"/>
          </a:xfrm>
          <a:prstGeom prst="rect">
            <a:avLst/>
          </a:prstGeom>
          <a:noFill/>
          <a:ln w="254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20" name="表格 219">
            <a:extLst>
              <a:ext uri="{FF2B5EF4-FFF2-40B4-BE49-F238E27FC236}">
                <a16:creationId xmlns:a16="http://schemas.microsoft.com/office/drawing/2014/main" id="{90073B48-ECA2-40B4-967B-C08CCFAE86C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10347687"/>
              </p:ext>
            </p:extLst>
          </p:nvPr>
        </p:nvGraphicFramePr>
        <p:xfrm>
          <a:off x="4435955" y="957166"/>
          <a:ext cx="881154" cy="1330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310030505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zh-CN" altLang="en-US" sz="100" dirty="0"/>
                        <a:t>。。。</a:t>
                      </a: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4230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72685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1794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..</a:t>
                      </a:r>
                      <a:r>
                        <a:rPr lang="zh-CN" altLang="en-US" sz="100" dirty="0"/>
                        <a:t>。</a:t>
                      </a: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0180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222" name="文本框 221">
            <a:extLst>
              <a:ext uri="{FF2B5EF4-FFF2-40B4-BE49-F238E27FC236}">
                <a16:creationId xmlns:a16="http://schemas.microsoft.com/office/drawing/2014/main" id="{A8DBFF65-C5C6-47A4-AA4C-373221F4DE1B}"/>
              </a:ext>
            </a:extLst>
          </p:cNvPr>
          <p:cNvSpPr txBox="1"/>
          <p:nvPr/>
        </p:nvSpPr>
        <p:spPr>
          <a:xfrm>
            <a:off x="4933845" y="1043143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9C80D1BC-2F76-4F84-A5B2-64B08075F1E4}"/>
              </a:ext>
            </a:extLst>
          </p:cNvPr>
          <p:cNvSpPr txBox="1"/>
          <p:nvPr/>
        </p:nvSpPr>
        <p:spPr>
          <a:xfrm>
            <a:off x="4939634" y="1881527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BD710F0E-DE05-49DD-BCD6-737FF725997E}"/>
              </a:ext>
            </a:extLst>
          </p:cNvPr>
          <p:cNvSpPr txBox="1"/>
          <p:nvPr/>
        </p:nvSpPr>
        <p:spPr>
          <a:xfrm rot="5400000">
            <a:off x="4544224" y="1905562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AE76F51B-77EF-4D14-AE66-B58A53692464}"/>
              </a:ext>
            </a:extLst>
          </p:cNvPr>
          <p:cNvSpPr txBox="1"/>
          <p:nvPr/>
        </p:nvSpPr>
        <p:spPr>
          <a:xfrm rot="5400000">
            <a:off x="5130017" y="1898923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6C1B409-2284-4C9E-A784-F9435DE84D0D}"/>
              </a:ext>
            </a:extLst>
          </p:cNvPr>
          <p:cNvSpPr txBox="1"/>
          <p:nvPr/>
        </p:nvSpPr>
        <p:spPr>
          <a:xfrm rot="5400000">
            <a:off x="4397407" y="1905562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0B1811B7-E1E6-4EAD-A5BC-7FBE172368CB}"/>
              </a:ext>
            </a:extLst>
          </p:cNvPr>
          <p:cNvSpPr txBox="1"/>
          <p:nvPr/>
        </p:nvSpPr>
        <p:spPr>
          <a:xfrm rot="5400000">
            <a:off x="4683858" y="1905379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283C4214-A31C-43D9-A9BC-A2C6E9B3E2BF}"/>
              </a:ext>
            </a:extLst>
          </p:cNvPr>
          <p:cNvSpPr txBox="1"/>
          <p:nvPr/>
        </p:nvSpPr>
        <p:spPr>
          <a:xfrm rot="5400000">
            <a:off x="4831574" y="1906330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37F8FA86-46E9-4FA8-AB45-61802A176760}"/>
              </a:ext>
            </a:extLst>
          </p:cNvPr>
          <p:cNvGrpSpPr>
            <a:grpSpLocks noChangeAspect="1"/>
          </p:cNvGrpSpPr>
          <p:nvPr/>
        </p:nvGrpSpPr>
        <p:grpSpPr>
          <a:xfrm>
            <a:off x="1010684" y="5492200"/>
            <a:ext cx="1799564" cy="1695471"/>
            <a:chOff x="64782" y="6634419"/>
            <a:chExt cx="1202294" cy="1150467"/>
          </a:xfrm>
        </p:grpSpPr>
        <p:pic>
          <p:nvPicPr>
            <p:cNvPr id="230" name="图片 229">
              <a:extLst>
                <a:ext uri="{FF2B5EF4-FFF2-40B4-BE49-F238E27FC236}">
                  <a16:creationId xmlns:a16="http://schemas.microsoft.com/office/drawing/2014/main" id="{BCA60F15-D23D-471A-9A13-53CD3F028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82" y="6634419"/>
              <a:ext cx="734932" cy="737884"/>
            </a:xfrm>
            <a:prstGeom prst="rect">
              <a:avLst/>
            </a:prstGeom>
          </p:spPr>
        </p:pic>
        <p:pic>
          <p:nvPicPr>
            <p:cNvPr id="231" name="图片 230">
              <a:extLst>
                <a:ext uri="{FF2B5EF4-FFF2-40B4-BE49-F238E27FC236}">
                  <a16:creationId xmlns:a16="http://schemas.microsoft.com/office/drawing/2014/main" id="{3B9FD646-450F-4446-B76A-31CB21FA0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667" y="6680572"/>
              <a:ext cx="639409" cy="768008"/>
            </a:xfrm>
            <a:prstGeom prst="rect">
              <a:avLst/>
            </a:prstGeom>
          </p:spPr>
        </p:pic>
        <p:pic>
          <p:nvPicPr>
            <p:cNvPr id="232" name="图片 231">
              <a:extLst>
                <a:ext uri="{FF2B5EF4-FFF2-40B4-BE49-F238E27FC236}">
                  <a16:creationId xmlns:a16="http://schemas.microsoft.com/office/drawing/2014/main" id="{5FCE0194-912B-4FFC-B24D-1FD0C4430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275" y="7146116"/>
              <a:ext cx="703830" cy="638770"/>
            </a:xfrm>
            <a:prstGeom prst="rect">
              <a:avLst/>
            </a:prstGeom>
          </p:spPr>
        </p:pic>
      </p:grpSp>
      <p:sp>
        <p:nvSpPr>
          <p:cNvPr id="253" name="文本框 252">
            <a:extLst>
              <a:ext uri="{FF2B5EF4-FFF2-40B4-BE49-F238E27FC236}">
                <a16:creationId xmlns:a16="http://schemas.microsoft.com/office/drawing/2014/main" id="{DEEAC18B-FF1F-4713-A35A-49D7C8F7E084}"/>
              </a:ext>
            </a:extLst>
          </p:cNvPr>
          <p:cNvSpPr txBox="1"/>
          <p:nvPr/>
        </p:nvSpPr>
        <p:spPr>
          <a:xfrm>
            <a:off x="805130" y="4327861"/>
            <a:ext cx="186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enetic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0F1D8859-FE1F-80E6-1661-90506AA3CC46}"/>
              </a:ext>
            </a:extLst>
          </p:cNvPr>
          <p:cNvSpPr txBox="1"/>
          <p:nvPr/>
        </p:nvSpPr>
        <p:spPr>
          <a:xfrm>
            <a:off x="960300" y="7376186"/>
            <a:ext cx="1746305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Clinical data</a:t>
            </a: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E1B55A64-E075-33BA-2E79-427012A7969F}"/>
              </a:ext>
            </a:extLst>
          </p:cNvPr>
          <p:cNvSpPr/>
          <p:nvPr/>
        </p:nvSpPr>
        <p:spPr>
          <a:xfrm>
            <a:off x="6585493" y="1320654"/>
            <a:ext cx="1910755" cy="584775"/>
          </a:xfrm>
          <a:prstGeom prst="rect">
            <a:avLst/>
          </a:prstGeom>
          <a:solidFill>
            <a:srgbClr val="F9CB9B"/>
          </a:solidFill>
          <a:ln>
            <a:solidFill>
              <a:srgbClr val="F9CB9B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Multi-space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cxnSp>
        <p:nvCxnSpPr>
          <p:cNvPr id="360" name="连接符: 肘形 97">
            <a:extLst>
              <a:ext uri="{FF2B5EF4-FFF2-40B4-BE49-F238E27FC236}">
                <a16:creationId xmlns:a16="http://schemas.microsoft.com/office/drawing/2014/main" id="{21B64DC1-A268-C0B1-8AA9-BEEDF1F1343B}"/>
              </a:ext>
            </a:extLst>
          </p:cNvPr>
          <p:cNvCxnSpPr>
            <a:cxnSpLocks/>
            <a:stCxn id="413" idx="3"/>
          </p:cNvCxnSpPr>
          <p:nvPr/>
        </p:nvCxnSpPr>
        <p:spPr>
          <a:xfrm flipH="1">
            <a:off x="9843817" y="2642218"/>
            <a:ext cx="501704" cy="3338019"/>
          </a:xfrm>
          <a:prstGeom prst="bentConnector3">
            <a:avLst>
              <a:gd name="adj1" fmla="val -16099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矩形 360">
            <a:extLst>
              <a:ext uri="{FF2B5EF4-FFF2-40B4-BE49-F238E27FC236}">
                <a16:creationId xmlns:a16="http://schemas.microsoft.com/office/drawing/2014/main" id="{C0A30E35-FBC3-1631-832B-E737AEA84B90}"/>
              </a:ext>
            </a:extLst>
          </p:cNvPr>
          <p:cNvSpPr/>
          <p:nvPr/>
        </p:nvSpPr>
        <p:spPr>
          <a:xfrm>
            <a:off x="3466897" y="4882345"/>
            <a:ext cx="7903368" cy="5669786"/>
          </a:xfrm>
          <a:prstGeom prst="rect">
            <a:avLst/>
          </a:prstGeom>
          <a:noFill/>
          <a:ln w="2540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A5138C95-AC77-BD46-F4B1-95368AB566E8}"/>
              </a:ext>
            </a:extLst>
          </p:cNvPr>
          <p:cNvCxnSpPr>
            <a:cxnSpLocks/>
          </p:cNvCxnSpPr>
          <p:nvPr/>
        </p:nvCxnSpPr>
        <p:spPr>
          <a:xfrm flipV="1">
            <a:off x="3037287" y="5982903"/>
            <a:ext cx="1817237" cy="4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矩形 364">
            <a:extLst>
              <a:ext uri="{FF2B5EF4-FFF2-40B4-BE49-F238E27FC236}">
                <a16:creationId xmlns:a16="http://schemas.microsoft.com/office/drawing/2014/main" id="{53DFBDD2-26AC-1058-2A07-C304B5C1BDBD}"/>
              </a:ext>
            </a:extLst>
          </p:cNvPr>
          <p:cNvSpPr/>
          <p:nvPr/>
        </p:nvSpPr>
        <p:spPr>
          <a:xfrm>
            <a:off x="5896045" y="4869296"/>
            <a:ext cx="3027763" cy="275068"/>
          </a:xfrm>
          <a:prstGeom prst="rect">
            <a:avLst/>
          </a:prstGeom>
          <a:solidFill>
            <a:srgbClr val="B6D7A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Multi-graph fusion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7E29B104-F4BF-EB9F-4787-F30E7FD28405}"/>
              </a:ext>
            </a:extLst>
          </p:cNvPr>
          <p:cNvSpPr txBox="1"/>
          <p:nvPr/>
        </p:nvSpPr>
        <p:spPr>
          <a:xfrm>
            <a:off x="9707020" y="6045984"/>
            <a:ext cx="170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Imaging-genetic</a:t>
            </a:r>
            <a:endParaRPr lang="en-US" altLang="zh-CN" sz="1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266AC07A-04B1-CBFB-B52E-C0FB78BD95D2}"/>
              </a:ext>
            </a:extLst>
          </p:cNvPr>
          <p:cNvSpPr txBox="1"/>
          <p:nvPr/>
        </p:nvSpPr>
        <p:spPr>
          <a:xfrm>
            <a:off x="3017723" y="6059046"/>
            <a:ext cx="2127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Clinical </a:t>
            </a:r>
            <a:endParaRPr lang="en-US" altLang="zh-CN" sz="1600" b="1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graph</a:t>
            </a:r>
            <a:endParaRPr lang="en-US" altLang="zh-CN" sz="1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7" name="表格 5">
            <a:extLst>
              <a:ext uri="{FF2B5EF4-FFF2-40B4-BE49-F238E27FC236}">
                <a16:creationId xmlns:a16="http://schemas.microsoft.com/office/drawing/2014/main" id="{CF986260-C2C2-46E1-F7B6-F2525ADC32B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1863057"/>
              </p:ext>
            </p:extLst>
          </p:nvPr>
        </p:nvGraphicFramePr>
        <p:xfrm>
          <a:off x="4459102" y="3053521"/>
          <a:ext cx="876978" cy="1330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163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310030505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4230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72685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1794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0180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378" name="文本框 377">
            <a:extLst>
              <a:ext uri="{FF2B5EF4-FFF2-40B4-BE49-F238E27FC236}">
                <a16:creationId xmlns:a16="http://schemas.microsoft.com/office/drawing/2014/main" id="{3EB8583F-4DBB-0F19-3189-8777DB55C32A}"/>
              </a:ext>
            </a:extLst>
          </p:cNvPr>
          <p:cNvSpPr txBox="1"/>
          <p:nvPr/>
        </p:nvSpPr>
        <p:spPr>
          <a:xfrm>
            <a:off x="4956992" y="3962379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F1C32B6A-4013-A510-4EAD-46506BC248DD}"/>
              </a:ext>
            </a:extLst>
          </p:cNvPr>
          <p:cNvSpPr txBox="1"/>
          <p:nvPr/>
        </p:nvSpPr>
        <p:spPr>
          <a:xfrm>
            <a:off x="4950674" y="3137305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E0907B13-E45F-E951-25A7-FC40CA1793BC}"/>
              </a:ext>
            </a:extLst>
          </p:cNvPr>
          <p:cNvSpPr txBox="1"/>
          <p:nvPr/>
        </p:nvSpPr>
        <p:spPr>
          <a:xfrm rot="5400000">
            <a:off x="5147207" y="4000926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5EED7FFB-FD77-8465-D413-6703AE443013}"/>
              </a:ext>
            </a:extLst>
          </p:cNvPr>
          <p:cNvSpPr txBox="1"/>
          <p:nvPr/>
        </p:nvSpPr>
        <p:spPr>
          <a:xfrm rot="5400000">
            <a:off x="4409308" y="4001007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FFBF6D7B-4DED-E6F6-21FE-407C6D6AF35D}"/>
              </a:ext>
            </a:extLst>
          </p:cNvPr>
          <p:cNvSpPr txBox="1"/>
          <p:nvPr/>
        </p:nvSpPr>
        <p:spPr>
          <a:xfrm rot="5400000">
            <a:off x="4853465" y="4000925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3CF3194E-BD5A-B07E-140E-660EBB4D0DFA}"/>
              </a:ext>
            </a:extLst>
          </p:cNvPr>
          <p:cNvSpPr txBox="1"/>
          <p:nvPr/>
        </p:nvSpPr>
        <p:spPr>
          <a:xfrm rot="5400000">
            <a:off x="4562462" y="4001006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文本框 383">
            <a:extLst>
              <a:ext uri="{FF2B5EF4-FFF2-40B4-BE49-F238E27FC236}">
                <a16:creationId xmlns:a16="http://schemas.microsoft.com/office/drawing/2014/main" id="{E084492D-46AC-FC26-5AE8-526546116BBF}"/>
              </a:ext>
            </a:extLst>
          </p:cNvPr>
          <p:cNvSpPr txBox="1"/>
          <p:nvPr/>
        </p:nvSpPr>
        <p:spPr>
          <a:xfrm rot="5400000">
            <a:off x="4701859" y="3996602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5" name="图片 384">
            <a:extLst>
              <a:ext uri="{FF2B5EF4-FFF2-40B4-BE49-F238E27FC236}">
                <a16:creationId xmlns:a16="http://schemas.microsoft.com/office/drawing/2014/main" id="{CDCB703C-9A9E-C491-4229-6E2E4B2B16BD}"/>
              </a:ext>
            </a:extLst>
          </p:cNvPr>
          <p:cNvPicPr/>
          <p:nvPr/>
        </p:nvPicPr>
        <p:blipFill rotWithShape="1">
          <a:blip r:embed="rId5"/>
          <a:srcRect l="26549" t="3400" r="28296" b="41563"/>
          <a:stretch/>
        </p:blipFill>
        <p:spPr>
          <a:xfrm rot="2719777">
            <a:off x="1418312" y="2884447"/>
            <a:ext cx="919881" cy="133788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8982E002-84AB-940D-7C5C-B8C00CAF5385}"/>
                  </a:ext>
                </a:extLst>
              </p:cNvPr>
              <p:cNvSpPr txBox="1"/>
              <p:nvPr/>
            </p:nvSpPr>
            <p:spPr>
              <a:xfrm>
                <a:off x="4620767" y="626672"/>
                <a:ext cx="513240" cy="32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8982E002-84AB-940D-7C5C-B8C00CAF5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67" y="626672"/>
                <a:ext cx="513240" cy="325858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3EC7E25A-8A76-6A76-F5A5-01F450BAEC7A}"/>
                  </a:ext>
                </a:extLst>
              </p:cNvPr>
              <p:cNvSpPr txBox="1"/>
              <p:nvPr/>
            </p:nvSpPr>
            <p:spPr>
              <a:xfrm>
                <a:off x="4589920" y="4376341"/>
                <a:ext cx="581187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G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3EC7E25A-8A76-6A76-F5A5-01F450BAE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920" y="4376341"/>
                <a:ext cx="581187" cy="327205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1" name="表格 5">
            <a:extLst>
              <a:ext uri="{FF2B5EF4-FFF2-40B4-BE49-F238E27FC236}">
                <a16:creationId xmlns:a16="http://schemas.microsoft.com/office/drawing/2014/main" id="{18A23C34-8620-C73C-894F-BE25A0D6E3A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47654643"/>
              </p:ext>
            </p:extLst>
          </p:nvPr>
        </p:nvGraphicFramePr>
        <p:xfrm>
          <a:off x="9452260" y="3050721"/>
          <a:ext cx="876978" cy="1330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46163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310030505"/>
                    </a:ext>
                  </a:extLst>
                </a:gridCol>
                <a:gridCol w="146163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 rowSpan="8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4230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72685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1794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00180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D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402" name="文本框 401">
            <a:extLst>
              <a:ext uri="{FF2B5EF4-FFF2-40B4-BE49-F238E27FC236}">
                <a16:creationId xmlns:a16="http://schemas.microsoft.com/office/drawing/2014/main" id="{07F57DAB-8D04-E707-8203-E28E8655A5F7}"/>
              </a:ext>
            </a:extLst>
          </p:cNvPr>
          <p:cNvSpPr txBox="1"/>
          <p:nvPr/>
        </p:nvSpPr>
        <p:spPr>
          <a:xfrm>
            <a:off x="9943832" y="3134505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3" name="表格 402">
            <a:extLst>
              <a:ext uri="{FF2B5EF4-FFF2-40B4-BE49-F238E27FC236}">
                <a16:creationId xmlns:a16="http://schemas.microsoft.com/office/drawing/2014/main" id="{5DC3D707-A295-8AD4-1367-163A6C8E00B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02846927"/>
              </p:ext>
            </p:extLst>
          </p:nvPr>
        </p:nvGraphicFramePr>
        <p:xfrm>
          <a:off x="9450270" y="953037"/>
          <a:ext cx="881154" cy="133016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schemeClr val="tx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59">
                  <a:extLst>
                    <a:ext uri="{9D8B030D-6E8A-4147-A177-3AD203B41FA5}">
                      <a16:colId xmlns:a16="http://schemas.microsoft.com/office/drawing/2014/main" val="2756734950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909708067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2483292634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639651023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310030505"/>
                    </a:ext>
                  </a:extLst>
                </a:gridCol>
                <a:gridCol w="146859">
                  <a:extLst>
                    <a:ext uri="{9D8B030D-6E8A-4147-A177-3AD203B41FA5}">
                      <a16:colId xmlns:a16="http://schemas.microsoft.com/office/drawing/2014/main" val="1394062610"/>
                    </a:ext>
                  </a:extLst>
                </a:gridCol>
              </a:tblGrid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zh-CN" altLang="en-US" sz="100" dirty="0"/>
                        <a:t>。。。</a:t>
                      </a: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4230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60832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72685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71794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1437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>
                        <a:solidFill>
                          <a:srgbClr val="00B0F0"/>
                        </a:solidFill>
                      </a:endParaRP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683181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..</a:t>
                      </a:r>
                      <a:r>
                        <a:rPr lang="zh-CN" altLang="en-US" sz="100" dirty="0"/>
                        <a:t>。</a:t>
                      </a:r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001802"/>
                  </a:ext>
                </a:extLst>
              </a:tr>
              <a:tr h="166271">
                <a:tc>
                  <a:txBody>
                    <a:bodyPr/>
                    <a:lstStyle/>
                    <a:p>
                      <a:r>
                        <a:rPr lang="en-US" altLang="zh-CN" sz="100" dirty="0"/>
                        <a:t>=</a:t>
                      </a:r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914" marR="914" marT="457" marB="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701262"/>
                  </a:ext>
                </a:extLst>
              </a:tr>
            </a:tbl>
          </a:graphicData>
        </a:graphic>
      </p:graphicFrame>
      <p:sp>
        <p:nvSpPr>
          <p:cNvPr id="404" name="文本框 403">
            <a:extLst>
              <a:ext uri="{FF2B5EF4-FFF2-40B4-BE49-F238E27FC236}">
                <a16:creationId xmlns:a16="http://schemas.microsoft.com/office/drawing/2014/main" id="{A5BD0A6F-48D8-6FA8-4EBA-6A8A0B62C6A5}"/>
              </a:ext>
            </a:extLst>
          </p:cNvPr>
          <p:cNvSpPr txBox="1"/>
          <p:nvPr/>
        </p:nvSpPr>
        <p:spPr>
          <a:xfrm>
            <a:off x="9948160" y="1039014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2C21FC54-7463-83DE-D661-A6E765114EF3}"/>
              </a:ext>
            </a:extLst>
          </p:cNvPr>
          <p:cNvCxnSpPr>
            <a:cxnSpLocks/>
            <a:stCxn id="403" idx="2"/>
            <a:endCxn id="412" idx="0"/>
          </p:cNvCxnSpPr>
          <p:nvPr/>
        </p:nvCxnSpPr>
        <p:spPr>
          <a:xfrm>
            <a:off x="9890848" y="2283206"/>
            <a:ext cx="851" cy="19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B6BB5CE1-7688-D945-2AA8-910F945BBD2E}"/>
              </a:ext>
            </a:extLst>
          </p:cNvPr>
          <p:cNvCxnSpPr>
            <a:cxnSpLocks/>
            <a:stCxn id="401" idx="0"/>
            <a:endCxn id="412" idx="4"/>
          </p:cNvCxnSpPr>
          <p:nvPr/>
        </p:nvCxnSpPr>
        <p:spPr>
          <a:xfrm flipV="1">
            <a:off x="9890750" y="2838255"/>
            <a:ext cx="949" cy="21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8982E002-84AB-940D-7C5C-B8C00CAF5385}"/>
                  </a:ext>
                </a:extLst>
              </p:cNvPr>
              <p:cNvSpPr txBox="1"/>
              <p:nvPr/>
            </p:nvSpPr>
            <p:spPr>
              <a:xfrm>
                <a:off x="9638156" y="599545"/>
                <a:ext cx="513240" cy="32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8982E002-84AB-940D-7C5C-B8C00CAF5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156" y="599545"/>
                <a:ext cx="513240" cy="32585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3EC7E25A-8A76-6A76-F5A5-01F450BAEC7A}"/>
                  </a:ext>
                </a:extLst>
              </p:cNvPr>
              <p:cNvSpPr txBox="1"/>
              <p:nvPr/>
            </p:nvSpPr>
            <p:spPr>
              <a:xfrm>
                <a:off x="9553223" y="4388596"/>
                <a:ext cx="581187" cy="327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G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3EC7E25A-8A76-6A76-F5A5-01F450BAE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223" y="4388596"/>
                <a:ext cx="581187" cy="327205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1" name="连接符: 曲线 290">
            <a:extLst>
              <a:ext uri="{FF2B5EF4-FFF2-40B4-BE49-F238E27FC236}">
                <a16:creationId xmlns:a16="http://schemas.microsoft.com/office/drawing/2014/main" id="{970A3676-A100-4172-82E0-3E2B6412120B}"/>
              </a:ext>
            </a:extLst>
          </p:cNvPr>
          <p:cNvCxnSpPr>
            <a:cxnSpLocks/>
            <a:stCxn id="377" idx="3"/>
            <a:endCxn id="359" idx="1"/>
          </p:cNvCxnSpPr>
          <p:nvPr/>
        </p:nvCxnSpPr>
        <p:spPr>
          <a:xfrm flipV="1">
            <a:off x="5336080" y="1613042"/>
            <a:ext cx="1249413" cy="2105563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流程图: 接点 411">
            <a:extLst>
              <a:ext uri="{FF2B5EF4-FFF2-40B4-BE49-F238E27FC236}">
                <a16:creationId xmlns:a16="http://schemas.microsoft.com/office/drawing/2014/main" id="{275D74C6-08C7-4B67-8D42-C7FD650A4BE0}"/>
              </a:ext>
            </a:extLst>
          </p:cNvPr>
          <p:cNvSpPr>
            <a:spLocks noChangeAspect="1"/>
          </p:cNvSpPr>
          <p:nvPr/>
        </p:nvSpPr>
        <p:spPr>
          <a:xfrm>
            <a:off x="9711698" y="2478254"/>
            <a:ext cx="360000" cy="360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496410BF-3560-4610-8BDB-2F1D3EA558F1}"/>
              </a:ext>
            </a:extLst>
          </p:cNvPr>
          <p:cNvSpPr txBox="1"/>
          <p:nvPr/>
        </p:nvSpPr>
        <p:spPr>
          <a:xfrm>
            <a:off x="9658847" y="2488329"/>
            <a:ext cx="458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mbria Math" panose="02040503050406030204" pitchFamily="18" charset="0"/>
              </a:rPr>
              <a:t>Avg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39D64CEB-7819-FC6E-71FA-3A5CA094A842}"/>
                  </a:ext>
                </a:extLst>
              </p:cNvPr>
              <p:cNvSpPr/>
              <p:nvPr/>
            </p:nvSpPr>
            <p:spPr>
              <a:xfrm>
                <a:off x="4725206" y="8342748"/>
                <a:ext cx="1047928" cy="296797"/>
              </a:xfrm>
              <a:prstGeom prst="rect">
                <a:avLst/>
              </a:prstGeom>
              <a:solidFill>
                <a:srgbClr val="FAC6B8"/>
              </a:solidFill>
              <a:ln>
                <a:solidFill>
                  <a:srgbClr val="FAC6B8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m:rPr>
                              <m:sty m:val="p"/>
                            </m:r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CI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39D64CEB-7819-FC6E-71FA-3A5CA094A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06" y="8342748"/>
                <a:ext cx="1047928" cy="2967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AC6B8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FBF511A8-E5CC-EE81-BA94-45276815FE03}"/>
                  </a:ext>
                </a:extLst>
              </p:cNvPr>
              <p:cNvSpPr/>
              <p:nvPr/>
            </p:nvSpPr>
            <p:spPr>
              <a:xfrm>
                <a:off x="8848942" y="8334034"/>
                <a:ext cx="1057447" cy="296797"/>
              </a:xfrm>
              <a:prstGeom prst="rect">
                <a:avLst/>
              </a:prstGeom>
              <a:solidFill>
                <a:srgbClr val="68C9D6"/>
              </a:solidFill>
              <a:ln>
                <a:solidFill>
                  <a:srgbClr val="68C9D6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CN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𝐒</m:t>
                          </m:r>
                          <m:r>
                            <m:rPr>
                              <m:sty m:val="p"/>
                            </m:r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IG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FBF511A8-E5CC-EE81-BA94-45276815F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942" y="8334034"/>
                <a:ext cx="1057447" cy="2967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68C9D6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A7DAF16E-97A5-BF5B-8450-6CCEE51F844F}"/>
                  </a:ext>
                </a:extLst>
              </p:cNvPr>
              <p:cNvSpPr/>
              <p:nvPr/>
            </p:nvSpPr>
            <p:spPr>
              <a:xfrm>
                <a:off x="7428019" y="8334034"/>
                <a:ext cx="1056510" cy="296797"/>
              </a:xfrm>
              <a:prstGeom prst="rect">
                <a:avLst/>
              </a:prstGeom>
              <a:solidFill>
                <a:srgbClr val="B6D7A8"/>
              </a:solidFill>
              <a:ln>
                <a:solidFill>
                  <a:srgbClr val="B6D7A8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JIG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A7DAF16E-97A5-BF5B-8450-6CCEE51F8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19" y="8334034"/>
                <a:ext cx="1056510" cy="2967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B6D7A8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9385DBE4-8698-6DFF-D4E5-1BCB09BAF0D2}"/>
                  </a:ext>
                </a:extLst>
              </p:cNvPr>
              <p:cNvSpPr/>
              <p:nvPr/>
            </p:nvSpPr>
            <p:spPr>
              <a:xfrm>
                <a:off x="6129630" y="8339310"/>
                <a:ext cx="1056510" cy="296797"/>
              </a:xfrm>
              <a:prstGeom prst="rect">
                <a:avLst/>
              </a:prstGeom>
              <a:solidFill>
                <a:srgbClr val="B6D7A8"/>
              </a:solidFill>
              <a:ln>
                <a:solidFill>
                  <a:srgbClr val="B6D7A8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𝐂𝐈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9385DBE4-8698-6DFF-D4E5-1BCB09BAF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30" y="8339310"/>
                <a:ext cx="1056510" cy="2967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B6D7A8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2" name="连接符: 曲线 467">
            <a:extLst>
              <a:ext uri="{FF2B5EF4-FFF2-40B4-BE49-F238E27FC236}">
                <a16:creationId xmlns:a16="http://schemas.microsoft.com/office/drawing/2014/main" id="{A4AFA2FD-5249-3537-F28C-984F8C9B7255}"/>
              </a:ext>
            </a:extLst>
          </p:cNvPr>
          <p:cNvCxnSpPr>
            <a:cxnSpLocks/>
            <a:stCxn id="325" idx="2"/>
            <a:endCxn id="414" idx="4"/>
          </p:cNvCxnSpPr>
          <p:nvPr/>
        </p:nvCxnSpPr>
        <p:spPr>
          <a:xfrm rot="16200000" flipH="1">
            <a:off x="6717647" y="8573101"/>
            <a:ext cx="319825" cy="4508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3" name="矩形 352">
            <a:extLst>
              <a:ext uri="{FF2B5EF4-FFF2-40B4-BE49-F238E27FC236}">
                <a16:creationId xmlns:a16="http://schemas.microsoft.com/office/drawing/2014/main" id="{7FB7B4BB-9E05-42B6-6D58-08155DF0FF6A}"/>
              </a:ext>
            </a:extLst>
          </p:cNvPr>
          <p:cNvSpPr/>
          <p:nvPr/>
        </p:nvSpPr>
        <p:spPr>
          <a:xfrm>
            <a:off x="6006004" y="9402939"/>
            <a:ext cx="2552313" cy="288000"/>
          </a:xfrm>
          <a:prstGeom prst="rect">
            <a:avLst/>
          </a:prstGeom>
          <a:solidFill>
            <a:srgbClr val="F9CB9B"/>
          </a:solidFill>
          <a:ln>
            <a:solidFill>
              <a:srgbClr val="F9CB9B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670E0CE0-68EB-02BF-185B-F21CD0F2D4A6}"/>
              </a:ext>
            </a:extLst>
          </p:cNvPr>
          <p:cNvCxnSpPr>
            <a:cxnSpLocks/>
            <a:stCxn id="414" idx="6"/>
            <a:endCxn id="353" idx="0"/>
          </p:cNvCxnSpPr>
          <p:nvPr/>
        </p:nvCxnSpPr>
        <p:spPr>
          <a:xfrm flipH="1">
            <a:off x="7282161" y="9138451"/>
            <a:ext cx="835" cy="264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连接符: 曲线 491">
            <a:extLst>
              <a:ext uri="{FF2B5EF4-FFF2-40B4-BE49-F238E27FC236}">
                <a16:creationId xmlns:a16="http://schemas.microsoft.com/office/drawing/2014/main" id="{8F33D066-7C97-232F-DB71-31519B45E97E}"/>
              </a:ext>
            </a:extLst>
          </p:cNvPr>
          <p:cNvCxnSpPr>
            <a:cxnSpLocks/>
            <a:stCxn id="323" idx="2"/>
            <a:endCxn id="353" idx="3"/>
          </p:cNvCxnSpPr>
          <p:nvPr/>
        </p:nvCxnSpPr>
        <p:spPr>
          <a:xfrm rot="5400000">
            <a:off x="8526572" y="8629500"/>
            <a:ext cx="949184" cy="88569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连接符: 曲线 493">
            <a:extLst>
              <a:ext uri="{FF2B5EF4-FFF2-40B4-BE49-F238E27FC236}">
                <a16:creationId xmlns:a16="http://schemas.microsoft.com/office/drawing/2014/main" id="{E874F94B-BBB1-7740-FE6B-4240AAAAE49C}"/>
              </a:ext>
            </a:extLst>
          </p:cNvPr>
          <p:cNvCxnSpPr>
            <a:cxnSpLocks/>
            <a:stCxn id="322" idx="2"/>
            <a:endCxn id="353" idx="1"/>
          </p:cNvCxnSpPr>
          <p:nvPr/>
        </p:nvCxnSpPr>
        <p:spPr>
          <a:xfrm rot="16200000" flipH="1">
            <a:off x="5173890" y="8714825"/>
            <a:ext cx="907394" cy="75683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33601219-6002-17D9-7656-43BC1A65D027}"/>
              </a:ext>
            </a:extLst>
          </p:cNvPr>
          <p:cNvCxnSpPr>
            <a:stCxn id="353" idx="2"/>
            <a:endCxn id="489" idx="0"/>
          </p:cNvCxnSpPr>
          <p:nvPr/>
        </p:nvCxnSpPr>
        <p:spPr>
          <a:xfrm>
            <a:off x="7282161" y="9690939"/>
            <a:ext cx="1076" cy="379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54EF1A59-4B45-E512-8683-9746A676C09B}"/>
              </a:ext>
            </a:extLst>
          </p:cNvPr>
          <p:cNvCxnSpPr>
            <a:stCxn id="161" idx="2"/>
            <a:endCxn id="322" idx="0"/>
          </p:cNvCxnSpPr>
          <p:nvPr/>
        </p:nvCxnSpPr>
        <p:spPr>
          <a:xfrm flipH="1">
            <a:off x="5249170" y="8090129"/>
            <a:ext cx="2538" cy="2526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90154996-6D95-5A68-7784-994431EE0DB4}"/>
              </a:ext>
            </a:extLst>
          </p:cNvPr>
          <p:cNvCxnSpPr>
            <a:cxnSpLocks/>
            <a:stCxn id="466" idx="5"/>
            <a:endCxn id="173" idx="0"/>
          </p:cNvCxnSpPr>
          <p:nvPr/>
        </p:nvCxnSpPr>
        <p:spPr>
          <a:xfrm>
            <a:off x="8611639" y="7338310"/>
            <a:ext cx="755969" cy="4283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299CA95E-D3BE-999D-BB44-E26DA50D1527}"/>
              </a:ext>
            </a:extLst>
          </p:cNvPr>
          <p:cNvCxnSpPr>
            <a:cxnSpLocks/>
            <a:stCxn id="466" idx="4"/>
          </p:cNvCxnSpPr>
          <p:nvPr/>
        </p:nvCxnSpPr>
        <p:spPr>
          <a:xfrm flipH="1">
            <a:off x="7937259" y="7314977"/>
            <a:ext cx="520001" cy="4390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FA575534-703A-EF5F-A497-D922A1B3E60C}"/>
              </a:ext>
            </a:extLst>
          </p:cNvPr>
          <p:cNvCxnSpPr>
            <a:cxnSpLocks/>
            <a:stCxn id="445" idx="4"/>
            <a:endCxn id="161" idx="0"/>
          </p:cNvCxnSpPr>
          <p:nvPr/>
        </p:nvCxnSpPr>
        <p:spPr>
          <a:xfrm flipH="1">
            <a:off x="5251708" y="7293123"/>
            <a:ext cx="554115" cy="4845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5C323F1D-B87C-7D12-97CF-A6084D3ACF76}"/>
              </a:ext>
            </a:extLst>
          </p:cNvPr>
          <p:cNvCxnSpPr>
            <a:cxnSpLocks/>
            <a:stCxn id="445" idx="5"/>
          </p:cNvCxnSpPr>
          <p:nvPr/>
        </p:nvCxnSpPr>
        <p:spPr>
          <a:xfrm>
            <a:off x="5960202" y="7316456"/>
            <a:ext cx="673767" cy="439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4" name="流程图: 接点 413">
            <a:extLst>
              <a:ext uri="{FF2B5EF4-FFF2-40B4-BE49-F238E27FC236}">
                <a16:creationId xmlns:a16="http://schemas.microsoft.com/office/drawing/2014/main" id="{CADBA655-FCBF-4BE5-9B70-430C51F071AE}"/>
              </a:ext>
            </a:extLst>
          </p:cNvPr>
          <p:cNvSpPr>
            <a:spLocks noChangeAspect="1"/>
          </p:cNvSpPr>
          <p:nvPr/>
        </p:nvSpPr>
        <p:spPr>
          <a:xfrm rot="5400000">
            <a:off x="7102996" y="8778451"/>
            <a:ext cx="360000" cy="360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03ED975D-A2BF-4A4A-8018-0F647B39E5B9}"/>
              </a:ext>
            </a:extLst>
          </p:cNvPr>
          <p:cNvSpPr txBox="1"/>
          <p:nvPr/>
        </p:nvSpPr>
        <p:spPr>
          <a:xfrm>
            <a:off x="9953949" y="1877398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DA9D91CB-9D22-4ADE-A73A-E943E4FEBDE3}"/>
              </a:ext>
            </a:extLst>
          </p:cNvPr>
          <p:cNvSpPr txBox="1"/>
          <p:nvPr/>
        </p:nvSpPr>
        <p:spPr>
          <a:xfrm rot="5400000">
            <a:off x="9558539" y="1901433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5D418A81-FFB6-46D2-A4F0-021E17DA743A}"/>
              </a:ext>
            </a:extLst>
          </p:cNvPr>
          <p:cNvSpPr txBox="1"/>
          <p:nvPr/>
        </p:nvSpPr>
        <p:spPr>
          <a:xfrm rot="5400000">
            <a:off x="10144332" y="1888444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31DED2E9-1D67-4B09-A9D5-D0710BC92942}"/>
              </a:ext>
            </a:extLst>
          </p:cNvPr>
          <p:cNvSpPr txBox="1"/>
          <p:nvPr/>
        </p:nvSpPr>
        <p:spPr>
          <a:xfrm rot="5400000">
            <a:off x="9411722" y="1901433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35612365-00D6-4F6B-959D-12944E66AFD9}"/>
              </a:ext>
            </a:extLst>
          </p:cNvPr>
          <p:cNvSpPr txBox="1"/>
          <p:nvPr/>
        </p:nvSpPr>
        <p:spPr>
          <a:xfrm rot="5400000">
            <a:off x="9698173" y="1901250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AD52FC71-DE05-4529-A864-1AFF5C98146C}"/>
              </a:ext>
            </a:extLst>
          </p:cNvPr>
          <p:cNvSpPr txBox="1"/>
          <p:nvPr/>
        </p:nvSpPr>
        <p:spPr>
          <a:xfrm rot="5400000">
            <a:off x="9845889" y="1902201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C5C2EBCF-864C-4F75-84B0-F4D79F03CB76}"/>
              </a:ext>
            </a:extLst>
          </p:cNvPr>
          <p:cNvSpPr txBox="1"/>
          <p:nvPr/>
        </p:nvSpPr>
        <p:spPr>
          <a:xfrm>
            <a:off x="9950150" y="3959579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2B379132-5754-4645-9ADF-B132189CC6DF}"/>
              </a:ext>
            </a:extLst>
          </p:cNvPr>
          <p:cNvSpPr txBox="1"/>
          <p:nvPr/>
        </p:nvSpPr>
        <p:spPr>
          <a:xfrm rot="5400000">
            <a:off x="10140365" y="3998126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F2BC5B6B-545E-46DD-BEEE-FD5327CB45B4}"/>
              </a:ext>
            </a:extLst>
          </p:cNvPr>
          <p:cNvSpPr txBox="1"/>
          <p:nvPr/>
        </p:nvSpPr>
        <p:spPr>
          <a:xfrm rot="5400000">
            <a:off x="9402466" y="3998207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DC634B0E-325B-4867-B1EF-02E855659827}"/>
              </a:ext>
            </a:extLst>
          </p:cNvPr>
          <p:cNvSpPr txBox="1"/>
          <p:nvPr/>
        </p:nvSpPr>
        <p:spPr>
          <a:xfrm rot="5400000">
            <a:off x="9846623" y="3998125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A498499D-7BCD-4CB2-89E0-078FC9BADEF2}"/>
              </a:ext>
            </a:extLst>
          </p:cNvPr>
          <p:cNvSpPr txBox="1"/>
          <p:nvPr/>
        </p:nvSpPr>
        <p:spPr>
          <a:xfrm rot="5400000">
            <a:off x="9555620" y="3998206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CD89A209-8861-440F-874F-7D6C68DFE939}"/>
              </a:ext>
            </a:extLst>
          </p:cNvPr>
          <p:cNvSpPr txBox="1"/>
          <p:nvPr/>
        </p:nvSpPr>
        <p:spPr>
          <a:xfrm rot="5400000">
            <a:off x="9695017" y="3993802"/>
            <a:ext cx="301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8" name="直接箭头连接符 427"/>
          <p:cNvCxnSpPr>
            <a:stCxn id="220" idx="3"/>
            <a:endCxn id="359" idx="1"/>
          </p:cNvCxnSpPr>
          <p:nvPr/>
        </p:nvCxnSpPr>
        <p:spPr>
          <a:xfrm flipV="1">
            <a:off x="5317109" y="1613042"/>
            <a:ext cx="1268384" cy="9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>
            <a:stCxn id="359" idx="3"/>
            <a:endCxn id="403" idx="1"/>
          </p:cNvCxnSpPr>
          <p:nvPr/>
        </p:nvCxnSpPr>
        <p:spPr>
          <a:xfrm>
            <a:off x="8496248" y="1613042"/>
            <a:ext cx="954022" cy="5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0" name="矩形 429">
            <a:extLst>
              <a:ext uri="{FF2B5EF4-FFF2-40B4-BE49-F238E27FC236}">
                <a16:creationId xmlns:a16="http://schemas.microsoft.com/office/drawing/2014/main" id="{E1B55A64-E075-33BA-2E79-427012A7969F}"/>
              </a:ext>
            </a:extLst>
          </p:cNvPr>
          <p:cNvSpPr/>
          <p:nvPr/>
        </p:nvSpPr>
        <p:spPr>
          <a:xfrm>
            <a:off x="6599478" y="3422403"/>
            <a:ext cx="1910755" cy="584775"/>
          </a:xfrm>
          <a:prstGeom prst="rect">
            <a:avLst/>
          </a:prstGeom>
          <a:solidFill>
            <a:srgbClr val="F9CB9B"/>
          </a:solidFill>
          <a:ln>
            <a:solidFill>
              <a:srgbClr val="F9CB9B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Multi-space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cxnSp>
        <p:nvCxnSpPr>
          <p:cNvPr id="431" name="连接符: 曲线 290">
            <a:extLst>
              <a:ext uri="{FF2B5EF4-FFF2-40B4-BE49-F238E27FC236}">
                <a16:creationId xmlns:a16="http://schemas.microsoft.com/office/drawing/2014/main" id="{970A3676-A100-4172-82E0-3E2B6412120B}"/>
              </a:ext>
            </a:extLst>
          </p:cNvPr>
          <p:cNvCxnSpPr>
            <a:cxnSpLocks/>
            <a:stCxn id="220" idx="3"/>
            <a:endCxn id="430" idx="1"/>
          </p:cNvCxnSpPr>
          <p:nvPr/>
        </p:nvCxnSpPr>
        <p:spPr>
          <a:xfrm>
            <a:off x="5317109" y="1622250"/>
            <a:ext cx="1282369" cy="2092541"/>
          </a:xfrm>
          <a:prstGeom prst="curvedConnector3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>
            <a:stCxn id="377" idx="3"/>
            <a:endCxn id="430" idx="1"/>
          </p:cNvCxnSpPr>
          <p:nvPr/>
        </p:nvCxnSpPr>
        <p:spPr>
          <a:xfrm flipV="1">
            <a:off x="5336080" y="3714791"/>
            <a:ext cx="1263398" cy="3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直接箭头连接符 432"/>
          <p:cNvCxnSpPr>
            <a:stCxn id="430" idx="3"/>
            <a:endCxn id="401" idx="1"/>
          </p:cNvCxnSpPr>
          <p:nvPr/>
        </p:nvCxnSpPr>
        <p:spPr>
          <a:xfrm>
            <a:off x="8510233" y="3714791"/>
            <a:ext cx="942027" cy="10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椭圆 439">
            <a:extLst>
              <a:ext uri="{FF2B5EF4-FFF2-40B4-BE49-F238E27FC236}">
                <a16:creationId xmlns:a16="http://schemas.microsoft.com/office/drawing/2014/main" id="{AFA2EAEC-7649-92DB-3113-872A70E6AA6B}"/>
              </a:ext>
            </a:extLst>
          </p:cNvPr>
          <p:cNvSpPr/>
          <p:nvPr/>
        </p:nvSpPr>
        <p:spPr>
          <a:xfrm rot="1500000">
            <a:off x="5859894" y="5519166"/>
            <a:ext cx="423633" cy="301107"/>
          </a:xfrm>
          <a:prstGeom prst="ellipse">
            <a:avLst/>
          </a:prstGeom>
          <a:solidFill>
            <a:srgbClr val="A4C1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椭圆 440">
            <a:extLst>
              <a:ext uri="{FF2B5EF4-FFF2-40B4-BE49-F238E27FC236}">
                <a16:creationId xmlns:a16="http://schemas.microsoft.com/office/drawing/2014/main" id="{B263F89B-72AC-6C69-15D0-484100F60A80}"/>
              </a:ext>
            </a:extLst>
          </p:cNvPr>
          <p:cNvSpPr/>
          <p:nvPr/>
        </p:nvSpPr>
        <p:spPr>
          <a:xfrm rot="1500000">
            <a:off x="6382965" y="6789298"/>
            <a:ext cx="423633" cy="3011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椭圆 441">
            <a:extLst>
              <a:ext uri="{FF2B5EF4-FFF2-40B4-BE49-F238E27FC236}">
                <a16:creationId xmlns:a16="http://schemas.microsoft.com/office/drawing/2014/main" id="{706F8179-7B96-BF20-DBF1-7CBD9FDC2FA4}"/>
              </a:ext>
            </a:extLst>
          </p:cNvPr>
          <p:cNvSpPr/>
          <p:nvPr/>
        </p:nvSpPr>
        <p:spPr>
          <a:xfrm rot="1500000">
            <a:off x="6527677" y="5932836"/>
            <a:ext cx="423633" cy="301107"/>
          </a:xfrm>
          <a:prstGeom prst="ellipse">
            <a:avLst/>
          </a:prstGeom>
          <a:solidFill>
            <a:srgbClr val="B6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3" name="椭圆 442">
            <a:extLst>
              <a:ext uri="{FF2B5EF4-FFF2-40B4-BE49-F238E27FC236}">
                <a16:creationId xmlns:a16="http://schemas.microsoft.com/office/drawing/2014/main" id="{E75E23AB-B8BC-DACA-3A07-2FC8CF9BD6D2}"/>
              </a:ext>
            </a:extLst>
          </p:cNvPr>
          <p:cNvSpPr/>
          <p:nvPr/>
        </p:nvSpPr>
        <p:spPr>
          <a:xfrm rot="1500000">
            <a:off x="4959728" y="6497992"/>
            <a:ext cx="423633" cy="301107"/>
          </a:xfrm>
          <a:prstGeom prst="ellipse">
            <a:avLst/>
          </a:prstGeom>
          <a:solidFill>
            <a:srgbClr val="B6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椭圆 443">
            <a:extLst>
              <a:ext uri="{FF2B5EF4-FFF2-40B4-BE49-F238E27FC236}">
                <a16:creationId xmlns:a16="http://schemas.microsoft.com/office/drawing/2014/main" id="{00C7F240-14C9-6833-BC9D-5747F2360324}"/>
              </a:ext>
            </a:extLst>
          </p:cNvPr>
          <p:cNvSpPr/>
          <p:nvPr/>
        </p:nvSpPr>
        <p:spPr>
          <a:xfrm rot="1500000">
            <a:off x="5074091" y="5809714"/>
            <a:ext cx="423462" cy="3011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椭圆 444">
            <a:extLst>
              <a:ext uri="{FF2B5EF4-FFF2-40B4-BE49-F238E27FC236}">
                <a16:creationId xmlns:a16="http://schemas.microsoft.com/office/drawing/2014/main" id="{41C94E63-648D-A58D-9687-1EF1362C0093}"/>
              </a:ext>
            </a:extLst>
          </p:cNvPr>
          <p:cNvSpPr/>
          <p:nvPr/>
        </p:nvSpPr>
        <p:spPr>
          <a:xfrm rot="1500000">
            <a:off x="5657633" y="7006121"/>
            <a:ext cx="423633" cy="301107"/>
          </a:xfrm>
          <a:prstGeom prst="ellipse">
            <a:avLst/>
          </a:prstGeom>
          <a:solidFill>
            <a:srgbClr val="A4C1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6" name="直接连接符 445">
            <a:extLst>
              <a:ext uri="{FF2B5EF4-FFF2-40B4-BE49-F238E27FC236}">
                <a16:creationId xmlns:a16="http://schemas.microsoft.com/office/drawing/2014/main" id="{9851E281-4C65-0BF6-9028-2D0A7019B7F0}"/>
              </a:ext>
            </a:extLst>
          </p:cNvPr>
          <p:cNvCxnSpPr>
            <a:stCxn id="440" idx="5"/>
            <a:endCxn id="441" idx="2"/>
          </p:cNvCxnSpPr>
          <p:nvPr/>
        </p:nvCxnSpPr>
        <p:spPr>
          <a:xfrm>
            <a:off x="6162462" y="5829501"/>
            <a:ext cx="240348" cy="10208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>
            <a:extLst>
              <a:ext uri="{FF2B5EF4-FFF2-40B4-BE49-F238E27FC236}">
                <a16:creationId xmlns:a16="http://schemas.microsoft.com/office/drawing/2014/main" id="{61785CE5-A1EA-989E-615D-0A6D18F6908C}"/>
              </a:ext>
            </a:extLst>
          </p:cNvPr>
          <p:cNvCxnSpPr>
            <a:cxnSpLocks/>
            <a:stCxn id="444" idx="6"/>
            <a:endCxn id="442" idx="3"/>
          </p:cNvCxnSpPr>
          <p:nvPr/>
        </p:nvCxnSpPr>
        <p:spPr>
          <a:xfrm>
            <a:off x="5477715" y="6049749"/>
            <a:ext cx="1081044" cy="66825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47">
            <a:extLst>
              <a:ext uri="{FF2B5EF4-FFF2-40B4-BE49-F238E27FC236}">
                <a16:creationId xmlns:a16="http://schemas.microsoft.com/office/drawing/2014/main" id="{819EE1B6-3CDE-B859-886D-69442A9176D2}"/>
              </a:ext>
            </a:extLst>
          </p:cNvPr>
          <p:cNvCxnSpPr>
            <a:stCxn id="440" idx="2"/>
            <a:endCxn id="444" idx="7"/>
          </p:cNvCxnSpPr>
          <p:nvPr/>
        </p:nvCxnSpPr>
        <p:spPr>
          <a:xfrm flipH="1">
            <a:off x="5466502" y="5580202"/>
            <a:ext cx="413237" cy="34685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9" name="图片 448">
            <a:extLst>
              <a:ext uri="{FF2B5EF4-FFF2-40B4-BE49-F238E27FC236}">
                <a16:creationId xmlns:a16="http://schemas.microsoft.com/office/drawing/2014/main" id="{BAE01753-5A7F-8006-7F3E-99E5DF4AFF06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13180">
            <a:off x="5387975" y="5522495"/>
            <a:ext cx="116064" cy="309824"/>
          </a:xfrm>
          <a:prstGeom prst="rect">
            <a:avLst/>
          </a:prstGeom>
        </p:spPr>
      </p:pic>
      <p:pic>
        <p:nvPicPr>
          <p:cNvPr id="450" name="图片 449">
            <a:extLst>
              <a:ext uri="{FF2B5EF4-FFF2-40B4-BE49-F238E27FC236}">
                <a16:creationId xmlns:a16="http://schemas.microsoft.com/office/drawing/2014/main" id="{144FE0D1-1D4B-5941-ABB3-47C59E8F5FFC}"/>
              </a:ext>
            </a:extLst>
          </p:cNvPr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000">
            <a:off x="6850288" y="5659402"/>
            <a:ext cx="116064" cy="309824"/>
          </a:xfrm>
          <a:prstGeom prst="rect">
            <a:avLst/>
          </a:prstGeom>
        </p:spPr>
      </p:pic>
      <p:pic>
        <p:nvPicPr>
          <p:cNvPr id="451" name="图片 450">
            <a:extLst>
              <a:ext uri="{FF2B5EF4-FFF2-40B4-BE49-F238E27FC236}">
                <a16:creationId xmlns:a16="http://schemas.microsoft.com/office/drawing/2014/main" id="{B5204C94-07D8-A130-0DCC-DC9C33E2C895}"/>
              </a:ext>
            </a:extLst>
          </p:cNvPr>
          <p:cNvPicPr>
            <a:picLocks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">
            <a:off x="6210069" y="5249966"/>
            <a:ext cx="116064" cy="309824"/>
          </a:xfrm>
          <a:prstGeom prst="rect">
            <a:avLst/>
          </a:prstGeom>
        </p:spPr>
      </p:pic>
      <p:pic>
        <p:nvPicPr>
          <p:cNvPr id="452" name="图片 451">
            <a:extLst>
              <a:ext uri="{FF2B5EF4-FFF2-40B4-BE49-F238E27FC236}">
                <a16:creationId xmlns:a16="http://schemas.microsoft.com/office/drawing/2014/main" id="{310E8FB3-4114-62CB-2EBC-454000AFC79A}"/>
              </a:ext>
            </a:extLst>
          </p:cNvPr>
          <p:cNvPicPr>
            <a:picLocks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372">
            <a:off x="5317753" y="6207661"/>
            <a:ext cx="116064" cy="309824"/>
          </a:xfrm>
          <a:prstGeom prst="rect">
            <a:avLst/>
          </a:prstGeom>
        </p:spPr>
      </p:pic>
      <p:pic>
        <p:nvPicPr>
          <p:cNvPr id="453" name="图片 452">
            <a:extLst>
              <a:ext uri="{FF2B5EF4-FFF2-40B4-BE49-F238E27FC236}">
                <a16:creationId xmlns:a16="http://schemas.microsoft.com/office/drawing/2014/main" id="{59BC60C5-CAFF-2563-F4AD-7C50D05791CC}"/>
              </a:ext>
            </a:extLst>
          </p:cNvPr>
          <p:cNvPicPr>
            <a:picLocks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">
            <a:off x="6768532" y="6507341"/>
            <a:ext cx="116064" cy="309824"/>
          </a:xfrm>
          <a:prstGeom prst="rect">
            <a:avLst/>
          </a:prstGeom>
        </p:spPr>
      </p:pic>
      <p:pic>
        <p:nvPicPr>
          <p:cNvPr id="454" name="图片 453">
            <a:extLst>
              <a:ext uri="{FF2B5EF4-FFF2-40B4-BE49-F238E27FC236}">
                <a16:creationId xmlns:a16="http://schemas.microsoft.com/office/drawing/2014/main" id="{234C2669-A225-05FF-6303-0DD1F741F18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32179">
            <a:off x="6008284" y="6719939"/>
            <a:ext cx="116064" cy="309824"/>
          </a:xfrm>
          <a:prstGeom prst="rect">
            <a:avLst/>
          </a:prstGeom>
        </p:spPr>
      </p:pic>
      <p:cxnSp>
        <p:nvCxnSpPr>
          <p:cNvPr id="455" name="直接连接符 454">
            <a:extLst>
              <a:ext uri="{FF2B5EF4-FFF2-40B4-BE49-F238E27FC236}">
                <a16:creationId xmlns:a16="http://schemas.microsoft.com/office/drawing/2014/main" id="{D68732B6-93BF-9979-730F-0A981FDDD3E4}"/>
              </a:ext>
            </a:extLst>
          </p:cNvPr>
          <p:cNvCxnSpPr>
            <a:stCxn id="440" idx="4"/>
            <a:endCxn id="445" idx="1"/>
          </p:cNvCxnSpPr>
          <p:nvPr/>
        </p:nvCxnSpPr>
        <p:spPr>
          <a:xfrm flipH="1">
            <a:off x="5778697" y="5806168"/>
            <a:ext cx="229387" cy="119072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直接连接符 455">
            <a:extLst>
              <a:ext uri="{FF2B5EF4-FFF2-40B4-BE49-F238E27FC236}">
                <a16:creationId xmlns:a16="http://schemas.microsoft.com/office/drawing/2014/main" id="{2FB94A71-E968-E162-06F1-B1D7CB363AC5}"/>
              </a:ext>
            </a:extLst>
          </p:cNvPr>
          <p:cNvCxnSpPr>
            <a:stCxn id="443" idx="7"/>
            <a:endCxn id="442" idx="4"/>
          </p:cNvCxnSpPr>
          <p:nvPr/>
        </p:nvCxnSpPr>
        <p:spPr>
          <a:xfrm flipV="1">
            <a:off x="5352279" y="6219838"/>
            <a:ext cx="1323588" cy="39552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椭圆 460">
            <a:extLst>
              <a:ext uri="{FF2B5EF4-FFF2-40B4-BE49-F238E27FC236}">
                <a16:creationId xmlns:a16="http://schemas.microsoft.com/office/drawing/2014/main" id="{AFA2EAEC-7649-92DB-3113-872A70E6AA6B}"/>
              </a:ext>
            </a:extLst>
          </p:cNvPr>
          <p:cNvSpPr/>
          <p:nvPr/>
        </p:nvSpPr>
        <p:spPr>
          <a:xfrm rot="1500000">
            <a:off x="8511331" y="5541020"/>
            <a:ext cx="423633" cy="301107"/>
          </a:xfrm>
          <a:prstGeom prst="ellipse">
            <a:avLst/>
          </a:prstGeom>
          <a:solidFill>
            <a:srgbClr val="A4C1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椭圆 461">
            <a:extLst>
              <a:ext uri="{FF2B5EF4-FFF2-40B4-BE49-F238E27FC236}">
                <a16:creationId xmlns:a16="http://schemas.microsoft.com/office/drawing/2014/main" id="{B263F89B-72AC-6C69-15D0-484100F60A80}"/>
              </a:ext>
            </a:extLst>
          </p:cNvPr>
          <p:cNvSpPr/>
          <p:nvPr/>
        </p:nvSpPr>
        <p:spPr>
          <a:xfrm rot="1500000">
            <a:off x="9034402" y="6811152"/>
            <a:ext cx="423633" cy="3011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椭圆 462">
            <a:extLst>
              <a:ext uri="{FF2B5EF4-FFF2-40B4-BE49-F238E27FC236}">
                <a16:creationId xmlns:a16="http://schemas.microsoft.com/office/drawing/2014/main" id="{706F8179-7B96-BF20-DBF1-7CBD9FDC2FA4}"/>
              </a:ext>
            </a:extLst>
          </p:cNvPr>
          <p:cNvSpPr/>
          <p:nvPr/>
        </p:nvSpPr>
        <p:spPr>
          <a:xfrm rot="1500000">
            <a:off x="9179114" y="5954690"/>
            <a:ext cx="423633" cy="301107"/>
          </a:xfrm>
          <a:prstGeom prst="ellipse">
            <a:avLst/>
          </a:prstGeom>
          <a:solidFill>
            <a:srgbClr val="B6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8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椭圆 463">
            <a:extLst>
              <a:ext uri="{FF2B5EF4-FFF2-40B4-BE49-F238E27FC236}">
                <a16:creationId xmlns:a16="http://schemas.microsoft.com/office/drawing/2014/main" id="{E75E23AB-B8BC-DACA-3A07-2FC8CF9BD6D2}"/>
              </a:ext>
            </a:extLst>
          </p:cNvPr>
          <p:cNvSpPr/>
          <p:nvPr/>
        </p:nvSpPr>
        <p:spPr>
          <a:xfrm rot="1500000">
            <a:off x="7611165" y="6519846"/>
            <a:ext cx="423633" cy="301107"/>
          </a:xfrm>
          <a:prstGeom prst="ellipse">
            <a:avLst/>
          </a:prstGeom>
          <a:solidFill>
            <a:srgbClr val="B6D7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椭圆 464">
            <a:extLst>
              <a:ext uri="{FF2B5EF4-FFF2-40B4-BE49-F238E27FC236}">
                <a16:creationId xmlns:a16="http://schemas.microsoft.com/office/drawing/2014/main" id="{00C7F240-14C9-6833-BC9D-5747F2360324}"/>
              </a:ext>
            </a:extLst>
          </p:cNvPr>
          <p:cNvSpPr/>
          <p:nvPr/>
        </p:nvSpPr>
        <p:spPr>
          <a:xfrm rot="1500000">
            <a:off x="7725528" y="5831568"/>
            <a:ext cx="423462" cy="3011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椭圆 465">
            <a:extLst>
              <a:ext uri="{FF2B5EF4-FFF2-40B4-BE49-F238E27FC236}">
                <a16:creationId xmlns:a16="http://schemas.microsoft.com/office/drawing/2014/main" id="{41C94E63-648D-A58D-9687-1EF1362C0093}"/>
              </a:ext>
            </a:extLst>
          </p:cNvPr>
          <p:cNvSpPr/>
          <p:nvPr/>
        </p:nvSpPr>
        <p:spPr>
          <a:xfrm rot="1500000">
            <a:off x="8309070" y="7027975"/>
            <a:ext cx="423633" cy="301107"/>
          </a:xfrm>
          <a:prstGeom prst="ellipse">
            <a:avLst/>
          </a:prstGeom>
          <a:solidFill>
            <a:srgbClr val="A4C1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9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9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9851E281-4C65-0BF6-9028-2D0A7019B7F0}"/>
              </a:ext>
            </a:extLst>
          </p:cNvPr>
          <p:cNvCxnSpPr>
            <a:stCxn id="461" idx="5"/>
            <a:endCxn id="462" idx="2"/>
          </p:cNvCxnSpPr>
          <p:nvPr/>
        </p:nvCxnSpPr>
        <p:spPr>
          <a:xfrm>
            <a:off x="8813899" y="5851355"/>
            <a:ext cx="240348" cy="1020833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连接符 467">
            <a:extLst>
              <a:ext uri="{FF2B5EF4-FFF2-40B4-BE49-F238E27FC236}">
                <a16:creationId xmlns:a16="http://schemas.microsoft.com/office/drawing/2014/main" id="{61785CE5-A1EA-989E-615D-0A6D18F6908C}"/>
              </a:ext>
            </a:extLst>
          </p:cNvPr>
          <p:cNvCxnSpPr>
            <a:cxnSpLocks/>
            <a:stCxn id="465" idx="6"/>
            <a:endCxn id="463" idx="3"/>
          </p:cNvCxnSpPr>
          <p:nvPr/>
        </p:nvCxnSpPr>
        <p:spPr>
          <a:xfrm>
            <a:off x="8129152" y="6071603"/>
            <a:ext cx="1081044" cy="66825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>
            <a:extLst>
              <a:ext uri="{FF2B5EF4-FFF2-40B4-BE49-F238E27FC236}">
                <a16:creationId xmlns:a16="http://schemas.microsoft.com/office/drawing/2014/main" id="{819EE1B6-3CDE-B859-886D-69442A9176D2}"/>
              </a:ext>
            </a:extLst>
          </p:cNvPr>
          <p:cNvCxnSpPr>
            <a:stCxn id="461" idx="2"/>
            <a:endCxn id="465" idx="7"/>
          </p:cNvCxnSpPr>
          <p:nvPr/>
        </p:nvCxnSpPr>
        <p:spPr>
          <a:xfrm flipH="1">
            <a:off x="8117939" y="5602056"/>
            <a:ext cx="413237" cy="34685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0" name="图片 469">
            <a:extLst>
              <a:ext uri="{FF2B5EF4-FFF2-40B4-BE49-F238E27FC236}">
                <a16:creationId xmlns:a16="http://schemas.microsoft.com/office/drawing/2014/main" id="{BAE01753-5A7F-8006-7F3E-99E5DF4AFF06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13180">
            <a:off x="8039412" y="5544349"/>
            <a:ext cx="116064" cy="309824"/>
          </a:xfrm>
          <a:prstGeom prst="rect">
            <a:avLst/>
          </a:prstGeom>
        </p:spPr>
      </p:pic>
      <p:pic>
        <p:nvPicPr>
          <p:cNvPr id="471" name="图片 470">
            <a:extLst>
              <a:ext uri="{FF2B5EF4-FFF2-40B4-BE49-F238E27FC236}">
                <a16:creationId xmlns:a16="http://schemas.microsoft.com/office/drawing/2014/main" id="{144FE0D1-1D4B-5941-ABB3-47C59E8F5FFC}"/>
              </a:ext>
            </a:extLst>
          </p:cNvPr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000">
            <a:off x="9501725" y="5681256"/>
            <a:ext cx="116064" cy="309824"/>
          </a:xfrm>
          <a:prstGeom prst="rect">
            <a:avLst/>
          </a:prstGeom>
        </p:spPr>
      </p:pic>
      <p:pic>
        <p:nvPicPr>
          <p:cNvPr id="472" name="图片 471">
            <a:extLst>
              <a:ext uri="{FF2B5EF4-FFF2-40B4-BE49-F238E27FC236}">
                <a16:creationId xmlns:a16="http://schemas.microsoft.com/office/drawing/2014/main" id="{B5204C94-07D8-A130-0DCC-DC9C33E2C895}"/>
              </a:ext>
            </a:extLst>
          </p:cNvPr>
          <p:cNvPicPr>
            <a:picLocks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">
            <a:off x="8861506" y="5271820"/>
            <a:ext cx="116064" cy="309824"/>
          </a:xfrm>
          <a:prstGeom prst="rect">
            <a:avLst/>
          </a:prstGeom>
        </p:spPr>
      </p:pic>
      <p:pic>
        <p:nvPicPr>
          <p:cNvPr id="473" name="图片 472">
            <a:extLst>
              <a:ext uri="{FF2B5EF4-FFF2-40B4-BE49-F238E27FC236}">
                <a16:creationId xmlns:a16="http://schemas.microsoft.com/office/drawing/2014/main" id="{310E8FB3-4114-62CB-2EBC-454000AFC79A}"/>
              </a:ext>
            </a:extLst>
          </p:cNvPr>
          <p:cNvPicPr>
            <a:picLocks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27372">
            <a:off x="7969190" y="6229515"/>
            <a:ext cx="116064" cy="309824"/>
          </a:xfrm>
          <a:prstGeom prst="rect">
            <a:avLst/>
          </a:prstGeom>
        </p:spPr>
      </p:pic>
      <p:pic>
        <p:nvPicPr>
          <p:cNvPr id="474" name="图片 473">
            <a:extLst>
              <a:ext uri="{FF2B5EF4-FFF2-40B4-BE49-F238E27FC236}">
                <a16:creationId xmlns:a16="http://schemas.microsoft.com/office/drawing/2014/main" id="{59BC60C5-CAFF-2563-F4AD-7C50D05791CC}"/>
              </a:ext>
            </a:extLst>
          </p:cNvPr>
          <p:cNvPicPr>
            <a:picLocks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">
            <a:off x="9419969" y="6529195"/>
            <a:ext cx="116064" cy="309824"/>
          </a:xfrm>
          <a:prstGeom prst="rect">
            <a:avLst/>
          </a:prstGeom>
        </p:spPr>
      </p:pic>
      <p:pic>
        <p:nvPicPr>
          <p:cNvPr id="475" name="图片 474">
            <a:extLst>
              <a:ext uri="{FF2B5EF4-FFF2-40B4-BE49-F238E27FC236}">
                <a16:creationId xmlns:a16="http://schemas.microsoft.com/office/drawing/2014/main" id="{234C2669-A225-05FF-6303-0DD1F741F18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32179">
            <a:off x="8659721" y="6741793"/>
            <a:ext cx="116064" cy="309824"/>
          </a:xfrm>
          <a:prstGeom prst="rect">
            <a:avLst/>
          </a:prstGeom>
        </p:spPr>
      </p:pic>
      <p:cxnSp>
        <p:nvCxnSpPr>
          <p:cNvPr id="476" name="直接连接符 475">
            <a:extLst>
              <a:ext uri="{FF2B5EF4-FFF2-40B4-BE49-F238E27FC236}">
                <a16:creationId xmlns:a16="http://schemas.microsoft.com/office/drawing/2014/main" id="{D68732B6-93BF-9979-730F-0A981FDDD3E4}"/>
              </a:ext>
            </a:extLst>
          </p:cNvPr>
          <p:cNvCxnSpPr>
            <a:stCxn id="461" idx="4"/>
            <a:endCxn id="466" idx="1"/>
          </p:cNvCxnSpPr>
          <p:nvPr/>
        </p:nvCxnSpPr>
        <p:spPr>
          <a:xfrm flipH="1">
            <a:off x="8430134" y="5828022"/>
            <a:ext cx="229387" cy="1190725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直接连接符 476">
            <a:extLst>
              <a:ext uri="{FF2B5EF4-FFF2-40B4-BE49-F238E27FC236}">
                <a16:creationId xmlns:a16="http://schemas.microsoft.com/office/drawing/2014/main" id="{2FB94A71-E968-E162-06F1-B1D7CB363AC5}"/>
              </a:ext>
            </a:extLst>
          </p:cNvPr>
          <p:cNvCxnSpPr>
            <a:stCxn id="464" idx="7"/>
            <a:endCxn id="463" idx="4"/>
          </p:cNvCxnSpPr>
          <p:nvPr/>
        </p:nvCxnSpPr>
        <p:spPr>
          <a:xfrm flipV="1">
            <a:off x="8003716" y="6241692"/>
            <a:ext cx="1323588" cy="39552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9" name="直接箭头连接符 478">
            <a:extLst>
              <a:ext uri="{FF2B5EF4-FFF2-40B4-BE49-F238E27FC236}">
                <a16:creationId xmlns:a16="http://schemas.microsoft.com/office/drawing/2014/main" id="{54EF1A59-4B45-E512-8683-9746A676C09B}"/>
              </a:ext>
            </a:extLst>
          </p:cNvPr>
          <p:cNvCxnSpPr/>
          <p:nvPr/>
        </p:nvCxnSpPr>
        <p:spPr>
          <a:xfrm>
            <a:off x="6633969" y="8083704"/>
            <a:ext cx="0" cy="258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54EF1A59-4B45-E512-8683-9746A676C09B}"/>
              </a:ext>
            </a:extLst>
          </p:cNvPr>
          <p:cNvCxnSpPr/>
          <p:nvPr/>
        </p:nvCxnSpPr>
        <p:spPr>
          <a:xfrm>
            <a:off x="7937259" y="8066432"/>
            <a:ext cx="0" cy="258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1" name="直接箭头连接符 480">
            <a:extLst>
              <a:ext uri="{FF2B5EF4-FFF2-40B4-BE49-F238E27FC236}">
                <a16:creationId xmlns:a16="http://schemas.microsoft.com/office/drawing/2014/main" id="{54EF1A59-4B45-E512-8683-9746A676C09B}"/>
              </a:ext>
            </a:extLst>
          </p:cNvPr>
          <p:cNvCxnSpPr>
            <a:stCxn id="173" idx="2"/>
            <a:endCxn id="323" idx="0"/>
          </p:cNvCxnSpPr>
          <p:nvPr/>
        </p:nvCxnSpPr>
        <p:spPr>
          <a:xfrm>
            <a:off x="9367608" y="8079114"/>
            <a:ext cx="10058" cy="254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连接符: 曲线 467">
            <a:extLst>
              <a:ext uri="{FF2B5EF4-FFF2-40B4-BE49-F238E27FC236}">
                <a16:creationId xmlns:a16="http://schemas.microsoft.com/office/drawing/2014/main" id="{A4AFA2FD-5249-3537-F28C-984F8C9B7255}"/>
              </a:ext>
            </a:extLst>
          </p:cNvPr>
          <p:cNvCxnSpPr>
            <a:cxnSpLocks/>
            <a:stCxn id="324" idx="2"/>
            <a:endCxn id="414" idx="0"/>
          </p:cNvCxnSpPr>
          <p:nvPr/>
        </p:nvCxnSpPr>
        <p:spPr>
          <a:xfrm rot="5400000">
            <a:off x="7539260" y="8555217"/>
            <a:ext cx="326970" cy="479498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文本框 482">
            <a:extLst>
              <a:ext uri="{FF2B5EF4-FFF2-40B4-BE49-F238E27FC236}">
                <a16:creationId xmlns:a16="http://schemas.microsoft.com/office/drawing/2014/main" id="{FB10650F-7684-4675-A9A1-5303C9038F5A}"/>
              </a:ext>
            </a:extLst>
          </p:cNvPr>
          <p:cNvSpPr txBox="1"/>
          <p:nvPr/>
        </p:nvSpPr>
        <p:spPr>
          <a:xfrm>
            <a:off x="7039949" y="8780007"/>
            <a:ext cx="458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mbria Math" panose="02040503050406030204" pitchFamily="18" charset="0"/>
              </a:rPr>
              <a:t>Avg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489" name="矩形 488">
            <a:extLst>
              <a:ext uri="{FF2B5EF4-FFF2-40B4-BE49-F238E27FC236}">
                <a16:creationId xmlns:a16="http://schemas.microsoft.com/office/drawing/2014/main" id="{7FB7B4BB-9E05-42B6-6D58-08155DF0FF6A}"/>
              </a:ext>
            </a:extLst>
          </p:cNvPr>
          <p:cNvSpPr/>
          <p:nvPr/>
        </p:nvSpPr>
        <p:spPr>
          <a:xfrm>
            <a:off x="5998073" y="10070334"/>
            <a:ext cx="2570328" cy="288000"/>
          </a:xfrm>
          <a:prstGeom prst="rect">
            <a:avLst/>
          </a:prstGeom>
          <a:solidFill>
            <a:srgbClr val="F9CB9B"/>
          </a:solidFill>
          <a:ln>
            <a:solidFill>
              <a:srgbClr val="F9CB9B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</a:p>
        </p:txBody>
      </p:sp>
      <p:sp>
        <p:nvSpPr>
          <p:cNvPr id="571" name="矩形 570">
            <a:extLst>
              <a:ext uri="{FF2B5EF4-FFF2-40B4-BE49-F238E27FC236}">
                <a16:creationId xmlns:a16="http://schemas.microsoft.com/office/drawing/2014/main" id="{F1626D30-0DC7-52FE-7033-B980FF902D67}"/>
              </a:ext>
            </a:extLst>
          </p:cNvPr>
          <p:cNvSpPr/>
          <p:nvPr/>
        </p:nvSpPr>
        <p:spPr>
          <a:xfrm>
            <a:off x="611668" y="8596529"/>
            <a:ext cx="1177515" cy="312433"/>
          </a:xfrm>
          <a:prstGeom prst="rect">
            <a:avLst/>
          </a:prstGeom>
          <a:solidFill>
            <a:srgbClr val="FAC6B8"/>
          </a:solidFill>
          <a:ln>
            <a:solidFill>
              <a:srgbClr val="FAC6B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2" name="矩形 571">
            <a:extLst>
              <a:ext uri="{FF2B5EF4-FFF2-40B4-BE49-F238E27FC236}">
                <a16:creationId xmlns:a16="http://schemas.microsoft.com/office/drawing/2014/main" id="{04282308-FE60-63CD-AD02-3C778F9CDF0F}"/>
              </a:ext>
            </a:extLst>
          </p:cNvPr>
          <p:cNvSpPr/>
          <p:nvPr/>
        </p:nvSpPr>
        <p:spPr>
          <a:xfrm>
            <a:off x="1964360" y="8590318"/>
            <a:ext cx="1177515" cy="312433"/>
          </a:xfrm>
          <a:prstGeom prst="rect">
            <a:avLst/>
          </a:prstGeom>
          <a:solidFill>
            <a:srgbClr val="68C9D6"/>
          </a:solidFill>
          <a:ln>
            <a:solidFill>
              <a:srgbClr val="68C9D6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" name="矩形 572">
            <a:extLst>
              <a:ext uri="{FF2B5EF4-FFF2-40B4-BE49-F238E27FC236}">
                <a16:creationId xmlns:a16="http://schemas.microsoft.com/office/drawing/2014/main" id="{04282308-FE60-63CD-AD02-3C778F9CDF0F}"/>
              </a:ext>
            </a:extLst>
          </p:cNvPr>
          <p:cNvSpPr/>
          <p:nvPr/>
        </p:nvSpPr>
        <p:spPr>
          <a:xfrm>
            <a:off x="600775" y="9607236"/>
            <a:ext cx="2523206" cy="312433"/>
          </a:xfrm>
          <a:prstGeom prst="rect">
            <a:avLst/>
          </a:prstGeom>
          <a:solidFill>
            <a:srgbClr val="B6D7A8"/>
          </a:solidFill>
          <a:ln>
            <a:solidFill>
              <a:srgbClr val="B6D7A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文本框 573">
            <a:extLst>
              <a:ext uri="{FF2B5EF4-FFF2-40B4-BE49-F238E27FC236}">
                <a16:creationId xmlns:a16="http://schemas.microsoft.com/office/drawing/2014/main" id="{0F1D8859-FE1F-80E6-1661-90506AA3CC46}"/>
              </a:ext>
            </a:extLst>
          </p:cNvPr>
          <p:cNvSpPr txBox="1"/>
          <p:nvPr/>
        </p:nvSpPr>
        <p:spPr>
          <a:xfrm>
            <a:off x="435724" y="9070533"/>
            <a:ext cx="3072321" cy="32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Specific graph convolution</a:t>
            </a:r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0F1D8859-FE1F-80E6-1661-90506AA3CC46}"/>
              </a:ext>
            </a:extLst>
          </p:cNvPr>
          <p:cNvSpPr txBox="1"/>
          <p:nvPr/>
        </p:nvSpPr>
        <p:spPr>
          <a:xfrm>
            <a:off x="411056" y="10085422"/>
            <a:ext cx="307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Joint 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graph convolution</a:t>
            </a:r>
          </a:p>
        </p:txBody>
      </p:sp>
      <p:pic>
        <p:nvPicPr>
          <p:cNvPr id="162" name="图片 161">
            <a:extLst>
              <a:ext uri="{FF2B5EF4-FFF2-40B4-BE49-F238E27FC236}">
                <a16:creationId xmlns:a16="http://schemas.microsoft.com/office/drawing/2014/main" id="{AB96ECE5-3804-42E0-9311-C827EF92D0E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82996" y="920177"/>
            <a:ext cx="1376200" cy="1356817"/>
          </a:xfrm>
          <a:prstGeom prst="rect">
            <a:avLst/>
          </a:prstGeom>
        </p:spPr>
      </p:pic>
      <p:cxnSp>
        <p:nvCxnSpPr>
          <p:cNvPr id="143" name="连接符: 曲线 493">
            <a:extLst>
              <a:ext uri="{FF2B5EF4-FFF2-40B4-BE49-F238E27FC236}">
                <a16:creationId xmlns:a16="http://schemas.microsoft.com/office/drawing/2014/main" id="{E874F94B-BBB1-7740-FE6B-4240AAAAE49C}"/>
              </a:ext>
            </a:extLst>
          </p:cNvPr>
          <p:cNvCxnSpPr>
            <a:cxnSpLocks/>
            <a:endCxn id="489" idx="3"/>
          </p:cNvCxnSpPr>
          <p:nvPr/>
        </p:nvCxnSpPr>
        <p:spPr>
          <a:xfrm rot="5400000">
            <a:off x="7836963" y="7471919"/>
            <a:ext cx="3473853" cy="2010976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" name="文本框 511"/>
          <p:cNvSpPr txBox="1"/>
          <p:nvPr/>
        </p:nvSpPr>
        <p:spPr>
          <a:xfrm>
            <a:off x="7295433" y="9674576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mbria Math" panose="02040503050406030204" pitchFamily="18" charset="0"/>
              </a:rPr>
              <a:t>Node</a:t>
            </a:r>
            <a:r>
              <a:rPr lang="en-US" altLang="zh-CN" dirty="0" smtClean="0"/>
              <a:t> </a:t>
            </a:r>
            <a:r>
              <a:rPr lang="en-US" altLang="zh-CN" sz="1400" b="1" dirty="0" smtClean="0">
                <a:latin typeface="Cambria Math" panose="02040503050406030204" pitchFamily="18" charset="0"/>
              </a:rPr>
              <a:t>features</a:t>
            </a:r>
            <a:endParaRPr lang="zh-CN" altLang="en-US" sz="1400" b="1" dirty="0">
              <a:latin typeface="Cambria Math" panose="02040503050406030204" pitchFamily="18" charset="0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0193054" y="8453988"/>
            <a:ext cx="772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Cambria Math" panose="02040503050406030204" pitchFamily="18" charset="0"/>
              </a:rPr>
              <a:t>  Edge</a:t>
            </a:r>
            <a:r>
              <a:rPr lang="zh-CN" altLang="en-US" sz="1400" b="1" dirty="0" smtClean="0">
                <a:latin typeface="Cambria Math" panose="02040503050406030204" pitchFamily="18" charset="0"/>
              </a:rPr>
              <a:t> </a:t>
            </a:r>
            <a:endParaRPr lang="en-US" altLang="zh-CN" sz="1400" b="1" dirty="0" smtClean="0">
              <a:latin typeface="Cambria Math" panose="02040503050406030204" pitchFamily="18" charset="0"/>
            </a:endParaRPr>
          </a:p>
          <a:p>
            <a:r>
              <a:rPr lang="en-US" altLang="zh-CN" sz="1400" b="1" dirty="0" smtClean="0">
                <a:latin typeface="Cambria Math" panose="02040503050406030204" pitchFamily="18" charset="0"/>
              </a:rPr>
              <a:t>weights</a:t>
            </a:r>
          </a:p>
        </p:txBody>
      </p:sp>
      <p:cxnSp>
        <p:nvCxnSpPr>
          <p:cNvPr id="151" name="连接符: 曲线 493">
            <a:extLst>
              <a:ext uri="{FF2B5EF4-FFF2-40B4-BE49-F238E27FC236}">
                <a16:creationId xmlns:a16="http://schemas.microsoft.com/office/drawing/2014/main" id="{E874F94B-BBB1-7740-FE6B-4240AAAAE49C}"/>
              </a:ext>
            </a:extLst>
          </p:cNvPr>
          <p:cNvCxnSpPr>
            <a:cxnSpLocks/>
            <a:endCxn id="489" idx="1"/>
          </p:cNvCxnSpPr>
          <p:nvPr/>
        </p:nvCxnSpPr>
        <p:spPr>
          <a:xfrm rot="16200000" flipH="1">
            <a:off x="3333353" y="7549613"/>
            <a:ext cx="3419199" cy="1910242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3647752" y="8435231"/>
            <a:ext cx="772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latin typeface="Cambria Math" panose="02040503050406030204" pitchFamily="18" charset="0"/>
              </a:rPr>
              <a:t>  Edge</a:t>
            </a:r>
            <a:r>
              <a:rPr lang="zh-CN" altLang="en-US" sz="1400" b="1" dirty="0" smtClean="0">
                <a:latin typeface="Cambria Math" panose="02040503050406030204" pitchFamily="18" charset="0"/>
              </a:rPr>
              <a:t> </a:t>
            </a:r>
            <a:endParaRPr lang="en-US" altLang="zh-CN" sz="1400" b="1" dirty="0" smtClean="0">
              <a:latin typeface="Cambria Math" panose="02040503050406030204" pitchFamily="18" charset="0"/>
            </a:endParaRPr>
          </a:p>
          <a:p>
            <a:r>
              <a:rPr lang="en-US" altLang="zh-CN" sz="1400" b="1" dirty="0" smtClean="0">
                <a:latin typeface="Cambria Math" panose="02040503050406030204" pitchFamily="18" charset="0"/>
              </a:rPr>
              <a:t>weights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1626D30-0DC7-52FE-7033-B980FF902D67}"/>
              </a:ext>
            </a:extLst>
          </p:cNvPr>
          <p:cNvSpPr/>
          <p:nvPr/>
        </p:nvSpPr>
        <p:spPr>
          <a:xfrm>
            <a:off x="4588770" y="7777696"/>
            <a:ext cx="1325876" cy="312433"/>
          </a:xfrm>
          <a:prstGeom prst="rect">
            <a:avLst/>
          </a:prstGeom>
          <a:solidFill>
            <a:srgbClr val="FAC6B8"/>
          </a:solidFill>
          <a:ln>
            <a:solidFill>
              <a:srgbClr val="FAC6B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4282308-FE60-63CD-AD02-3C778F9CDF0F}"/>
              </a:ext>
            </a:extLst>
          </p:cNvPr>
          <p:cNvSpPr/>
          <p:nvPr/>
        </p:nvSpPr>
        <p:spPr>
          <a:xfrm>
            <a:off x="8701456" y="7766681"/>
            <a:ext cx="1332304" cy="312433"/>
          </a:xfrm>
          <a:prstGeom prst="rect">
            <a:avLst/>
          </a:prstGeom>
          <a:solidFill>
            <a:srgbClr val="68C9D6"/>
          </a:solidFill>
          <a:ln>
            <a:solidFill>
              <a:srgbClr val="68C9D6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4282308-FE60-63CD-AD02-3C778F9CDF0F}"/>
              </a:ext>
            </a:extLst>
          </p:cNvPr>
          <p:cNvSpPr/>
          <p:nvPr/>
        </p:nvSpPr>
        <p:spPr>
          <a:xfrm>
            <a:off x="6026772" y="7771140"/>
            <a:ext cx="2551155" cy="312433"/>
          </a:xfrm>
          <a:prstGeom prst="rect">
            <a:avLst/>
          </a:prstGeom>
          <a:solidFill>
            <a:srgbClr val="B6D7A8"/>
          </a:solidFill>
          <a:ln>
            <a:solidFill>
              <a:srgbClr val="B6D7A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DEEAC18B-FF1F-4713-A35A-49D7C8F7E084}"/>
              </a:ext>
            </a:extLst>
          </p:cNvPr>
          <p:cNvSpPr txBox="1"/>
          <p:nvPr/>
        </p:nvSpPr>
        <p:spPr>
          <a:xfrm>
            <a:off x="875921" y="2290893"/>
            <a:ext cx="186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Imaging 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5138C95-AC77-BD46-F4B1-95368AB566E8}"/>
              </a:ext>
            </a:extLst>
          </p:cNvPr>
          <p:cNvCxnSpPr>
            <a:cxnSpLocks/>
          </p:cNvCxnSpPr>
          <p:nvPr/>
        </p:nvCxnSpPr>
        <p:spPr>
          <a:xfrm>
            <a:off x="3046350" y="3722669"/>
            <a:ext cx="12028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5138C95-AC77-BD46-F4B1-95368AB566E8}"/>
              </a:ext>
            </a:extLst>
          </p:cNvPr>
          <p:cNvCxnSpPr>
            <a:cxnSpLocks/>
          </p:cNvCxnSpPr>
          <p:nvPr/>
        </p:nvCxnSpPr>
        <p:spPr>
          <a:xfrm>
            <a:off x="3017723" y="1616001"/>
            <a:ext cx="12028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0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1195</TotalTime>
  <Words>138</Words>
  <Application>Microsoft Office PowerPoint</Application>
  <PresentationFormat>自定义</PresentationFormat>
  <Paragraphs>84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瑞</dc:creator>
  <cp:lastModifiedBy>田旭</cp:lastModifiedBy>
  <cp:revision>370</cp:revision>
  <dcterms:created xsi:type="dcterms:W3CDTF">2022-03-28T13:13:56Z</dcterms:created>
  <dcterms:modified xsi:type="dcterms:W3CDTF">2023-06-02T14:58:58Z</dcterms:modified>
</cp:coreProperties>
</file>