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</p:sldIdLst>
  <p:sldSz cx="10799763" cy="10260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E5D"/>
    <a:srgbClr val="1D1DFF"/>
    <a:srgbClr val="F8F3EE"/>
    <a:srgbClr val="EEF4F8"/>
    <a:srgbClr val="EEF8F8"/>
    <a:srgbClr val="EEF8F3"/>
    <a:srgbClr val="7F8D73"/>
    <a:srgbClr val="78866B"/>
    <a:srgbClr val="E6E6E6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4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679128"/>
            <a:ext cx="9179799" cy="357200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388883"/>
            <a:ext cx="8099822" cy="247712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4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7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46251"/>
            <a:ext cx="2328699" cy="8694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46251"/>
            <a:ext cx="6851100" cy="8694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557881"/>
            <a:ext cx="9314796" cy="4267880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866137"/>
            <a:ext cx="9314796" cy="224437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2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731253"/>
            <a:ext cx="4589899" cy="65098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731253"/>
            <a:ext cx="4589899" cy="65098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6253"/>
            <a:ext cx="9314796" cy="19831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515129"/>
            <a:ext cx="4568805" cy="123262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747755"/>
            <a:ext cx="4568805" cy="55123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515129"/>
            <a:ext cx="4591306" cy="123262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747755"/>
            <a:ext cx="4591306" cy="55123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84001"/>
            <a:ext cx="3483205" cy="239400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477254"/>
            <a:ext cx="5467380" cy="7291259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078004"/>
            <a:ext cx="3483205" cy="570238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7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84001"/>
            <a:ext cx="3483205" cy="239400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477254"/>
            <a:ext cx="5467380" cy="7291259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078004"/>
            <a:ext cx="3483205" cy="570238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46253"/>
            <a:ext cx="9314796" cy="1983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731253"/>
            <a:ext cx="9314796" cy="650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509514"/>
            <a:ext cx="2429947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C4EC-2685-4A62-89A2-1516C34C7178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9509514"/>
            <a:ext cx="364492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9509514"/>
            <a:ext cx="2429947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F04B-0F07-46B5-A99F-F12B4632B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82">
            <a:extLst>
              <a:ext uri="{FF2B5EF4-FFF2-40B4-BE49-F238E27FC236}">
                <a16:creationId xmlns:a16="http://schemas.microsoft.com/office/drawing/2014/main" id="{9E6B3798-7AC7-F7EF-E55C-637A6B4C8FCA}"/>
              </a:ext>
            </a:extLst>
          </p:cNvPr>
          <p:cNvSpPr/>
          <p:nvPr/>
        </p:nvSpPr>
        <p:spPr>
          <a:xfrm>
            <a:off x="3516132" y="2819185"/>
            <a:ext cx="3262932" cy="2510853"/>
          </a:xfrm>
          <a:prstGeom prst="roundRect">
            <a:avLst>
              <a:gd name="adj" fmla="val 7180"/>
            </a:avLst>
          </a:prstGeom>
          <a:solidFill>
            <a:srgbClr val="FBFAD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8" descr="Mri Imaging Modalities Icon 3 Types Stock Vector (Royalty Free) 1028973259  | Shutterstock">
            <a:extLst>
              <a:ext uri="{FF2B5EF4-FFF2-40B4-BE49-F238E27FC236}">
                <a16:creationId xmlns:a16="http://schemas.microsoft.com/office/drawing/2014/main" id="{59D92DF9-1C84-9DDC-9BD9-15F7B196C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9529" r="35411" b="37349"/>
          <a:stretch/>
        </p:blipFill>
        <p:spPr bwMode="auto">
          <a:xfrm>
            <a:off x="1287813" y="1093587"/>
            <a:ext cx="1766771" cy="10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B4FA7EA-D1C1-DCF6-C6BC-D388457B97E7}"/>
              </a:ext>
            </a:extLst>
          </p:cNvPr>
          <p:cNvGrpSpPr/>
          <p:nvPr/>
        </p:nvGrpSpPr>
        <p:grpSpPr>
          <a:xfrm>
            <a:off x="1193939" y="2083019"/>
            <a:ext cx="1812576" cy="2398486"/>
            <a:chOff x="2621992" y="4510731"/>
            <a:chExt cx="1812576" cy="23984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F1D044-1128-2ED2-0BCD-3AF8AB894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0" t="26831" r="30747" b="19625"/>
            <a:stretch/>
          </p:blipFill>
          <p:spPr>
            <a:xfrm rot="2862459">
              <a:off x="2842764" y="4742084"/>
              <a:ext cx="1437554" cy="174605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4D84B0-5212-C2B5-43D1-910B7158CADA}"/>
                </a:ext>
              </a:extLst>
            </p:cNvPr>
            <p:cNvSpPr/>
            <p:nvPr/>
          </p:nvSpPr>
          <p:spPr>
            <a:xfrm>
              <a:off x="2621992" y="6253773"/>
              <a:ext cx="1402574" cy="65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EF7F67-96BE-BD2E-3EBC-FF394A187F39}"/>
                </a:ext>
              </a:extLst>
            </p:cNvPr>
            <p:cNvSpPr/>
            <p:nvPr/>
          </p:nvSpPr>
          <p:spPr>
            <a:xfrm rot="5400000">
              <a:off x="3243933" y="4703259"/>
              <a:ext cx="1017587" cy="632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流程图: 手动操作 7">
            <a:extLst>
              <a:ext uri="{FF2B5EF4-FFF2-40B4-BE49-F238E27FC236}">
                <a16:creationId xmlns:a16="http://schemas.microsoft.com/office/drawing/2014/main" id="{25F61608-3162-954A-63EC-D99F441E90B0}"/>
              </a:ext>
            </a:extLst>
          </p:cNvPr>
          <p:cNvSpPr/>
          <p:nvPr/>
        </p:nvSpPr>
        <p:spPr>
          <a:xfrm rot="10800000">
            <a:off x="4034952" y="5254821"/>
            <a:ext cx="2205805" cy="462892"/>
          </a:xfrm>
          <a:prstGeom prst="flowChartManualOperation">
            <a:avLst/>
          </a:prstGeom>
          <a:solidFill>
            <a:srgbClr val="FBFAD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36D1A0-7A2A-61F7-342B-C2095DD58BC6}"/>
              </a:ext>
            </a:extLst>
          </p:cNvPr>
          <p:cNvSpPr txBox="1"/>
          <p:nvPr/>
        </p:nvSpPr>
        <p:spPr>
          <a:xfrm rot="16200000">
            <a:off x="-1144556" y="2505292"/>
            <a:ext cx="312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Pathogenic mechanism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F5C92BA-6D83-D534-B52D-79AA8A019445}"/>
              </a:ext>
            </a:extLst>
          </p:cNvPr>
          <p:cNvGrpSpPr>
            <a:grpSpLocks noChangeAspect="1"/>
          </p:cNvGrpSpPr>
          <p:nvPr/>
        </p:nvGrpSpPr>
        <p:grpSpPr>
          <a:xfrm>
            <a:off x="1171359" y="3937447"/>
            <a:ext cx="1842388" cy="2005145"/>
            <a:chOff x="3358839" y="4019337"/>
            <a:chExt cx="2033032" cy="25163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3D8E2C8-ED96-C5AC-51F4-629138271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387" b="37655"/>
            <a:stretch/>
          </p:blipFill>
          <p:spPr>
            <a:xfrm rot="2862459">
              <a:off x="3322113" y="4056063"/>
              <a:ext cx="2106483" cy="203303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AEE0A2-23AC-8B2A-77A4-BC1482E810D9}"/>
                </a:ext>
              </a:extLst>
            </p:cNvPr>
            <p:cNvSpPr/>
            <p:nvPr/>
          </p:nvSpPr>
          <p:spPr>
            <a:xfrm>
              <a:off x="3828213" y="5456420"/>
              <a:ext cx="1193492" cy="1079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F0F037D-0069-C380-0B3F-38DFD8CF46F2}"/>
              </a:ext>
            </a:extLst>
          </p:cNvPr>
          <p:cNvSpPr>
            <a:spLocks/>
          </p:cNvSpPr>
          <p:nvPr/>
        </p:nvSpPr>
        <p:spPr>
          <a:xfrm>
            <a:off x="784968" y="4379968"/>
            <a:ext cx="108000" cy="36642"/>
          </a:xfrm>
          <a:prstGeom prst="rect">
            <a:avLst/>
          </a:prstGeom>
          <a:solidFill>
            <a:srgbClr val="575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B16B79-7D6E-4BF4-1F83-14B3701BA89F}"/>
              </a:ext>
            </a:extLst>
          </p:cNvPr>
          <p:cNvSpPr>
            <a:spLocks/>
          </p:cNvSpPr>
          <p:nvPr/>
        </p:nvSpPr>
        <p:spPr>
          <a:xfrm>
            <a:off x="785187" y="2773803"/>
            <a:ext cx="108000" cy="36642"/>
          </a:xfrm>
          <a:prstGeom prst="rect">
            <a:avLst/>
          </a:prstGeom>
          <a:solidFill>
            <a:srgbClr val="E4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B96C4-B721-71CE-5DC7-FFEBB0F5976D}"/>
              </a:ext>
            </a:extLst>
          </p:cNvPr>
          <p:cNvSpPr txBox="1"/>
          <p:nvPr/>
        </p:nvSpPr>
        <p:spPr>
          <a:xfrm>
            <a:off x="830088" y="4164423"/>
            <a:ext cx="696024" cy="46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59FF"/>
                </a:solidFill>
              </a:rPr>
              <a:t>SNP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1FF577-E590-8051-481E-D0C8A3229C22}"/>
              </a:ext>
            </a:extLst>
          </p:cNvPr>
          <p:cNvSpPr txBox="1"/>
          <p:nvPr/>
        </p:nvSpPr>
        <p:spPr>
          <a:xfrm>
            <a:off x="846737" y="2562891"/>
            <a:ext cx="530915" cy="46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49688"/>
                </a:solidFill>
              </a:rPr>
              <a:t>GE</a:t>
            </a:r>
          </a:p>
        </p:txBody>
      </p:sp>
      <p:sp>
        <p:nvSpPr>
          <p:cNvPr id="17" name="右箭头 203">
            <a:extLst>
              <a:ext uri="{FF2B5EF4-FFF2-40B4-BE49-F238E27FC236}">
                <a16:creationId xmlns:a16="http://schemas.microsoft.com/office/drawing/2014/main" id="{B8B11FEB-F61D-49D7-0160-18413F16BF85}"/>
              </a:ext>
            </a:extLst>
          </p:cNvPr>
          <p:cNvSpPr/>
          <p:nvPr/>
        </p:nvSpPr>
        <p:spPr>
          <a:xfrm rot="16200000">
            <a:off x="-1620026" y="2610203"/>
            <a:ext cx="4771390" cy="165051"/>
          </a:xfrm>
          <a:prstGeom prst="rightArrow">
            <a:avLst>
              <a:gd name="adj1" fmla="val 39841"/>
              <a:gd name="adj2" fmla="val 172688"/>
            </a:avLst>
          </a:prstGeom>
          <a:gradFill flip="none" rotWithShape="1">
            <a:gsLst>
              <a:gs pos="100000">
                <a:schemeClr val="accent6">
                  <a:lumMod val="50000"/>
                </a:schemeClr>
              </a:gs>
              <a:gs pos="0">
                <a:srgbClr val="3737FF"/>
              </a:gs>
              <a:gs pos="57000">
                <a:srgbClr val="E49688"/>
              </a:gs>
              <a:gs pos="82000">
                <a:srgbClr val="85A36C"/>
              </a:gs>
            </a:gsLst>
            <a:lin ang="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519B80-A0DD-FCA3-C7F1-96A3BDF04171}"/>
              </a:ext>
            </a:extLst>
          </p:cNvPr>
          <p:cNvSpPr>
            <a:spLocks/>
          </p:cNvSpPr>
          <p:nvPr/>
        </p:nvSpPr>
        <p:spPr>
          <a:xfrm>
            <a:off x="788852" y="1132256"/>
            <a:ext cx="108000" cy="36642"/>
          </a:xfrm>
          <a:prstGeom prst="rect">
            <a:avLst/>
          </a:prstGeom>
          <a:solidFill>
            <a:srgbClr val="597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45C884-8033-FBE4-8A97-BCFFB27C2157}"/>
              </a:ext>
            </a:extLst>
          </p:cNvPr>
          <p:cNvSpPr txBox="1"/>
          <p:nvPr/>
        </p:nvSpPr>
        <p:spPr>
          <a:xfrm>
            <a:off x="848800" y="917901"/>
            <a:ext cx="708848" cy="469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97843"/>
                </a:solidFill>
              </a:rPr>
              <a:t>MRI</a:t>
            </a:r>
          </a:p>
        </p:txBody>
      </p:sp>
      <p:sp>
        <p:nvSpPr>
          <p:cNvPr id="20" name="圆角矩形 188">
            <a:extLst>
              <a:ext uri="{FF2B5EF4-FFF2-40B4-BE49-F238E27FC236}">
                <a16:creationId xmlns:a16="http://schemas.microsoft.com/office/drawing/2014/main" id="{03B58F26-89B3-301A-B749-B8D26F1EB333}"/>
              </a:ext>
            </a:extLst>
          </p:cNvPr>
          <p:cNvSpPr/>
          <p:nvPr/>
        </p:nvSpPr>
        <p:spPr>
          <a:xfrm>
            <a:off x="306299" y="5557752"/>
            <a:ext cx="10187164" cy="4550783"/>
          </a:xfrm>
          <a:prstGeom prst="roundRect">
            <a:avLst>
              <a:gd name="adj" fmla="val 2496"/>
            </a:avLst>
          </a:prstGeom>
          <a:solidFill>
            <a:srgbClr val="FBFAD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BF9090-5EAC-16C2-FEFB-554760488439}"/>
              </a:ext>
            </a:extLst>
          </p:cNvPr>
          <p:cNvSpPr txBox="1"/>
          <p:nvPr/>
        </p:nvSpPr>
        <p:spPr>
          <a:xfrm>
            <a:off x="2365068" y="9758593"/>
            <a:ext cx="2874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Expression relation network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右箭头 378">
            <a:extLst>
              <a:ext uri="{FF2B5EF4-FFF2-40B4-BE49-F238E27FC236}">
                <a16:creationId xmlns:a16="http://schemas.microsoft.com/office/drawing/2014/main" id="{F71B03BF-66AC-05C1-D3EA-B0D4E05768FE}"/>
              </a:ext>
            </a:extLst>
          </p:cNvPr>
          <p:cNvSpPr/>
          <p:nvPr/>
        </p:nvSpPr>
        <p:spPr>
          <a:xfrm>
            <a:off x="2851025" y="6039279"/>
            <a:ext cx="749724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14">
            <a:extLst>
              <a:ext uri="{FF2B5EF4-FFF2-40B4-BE49-F238E27FC236}">
                <a16:creationId xmlns:a16="http://schemas.microsoft.com/office/drawing/2014/main" id="{CAB3914D-F4B1-8BAD-D919-6C5143124798}"/>
              </a:ext>
            </a:extLst>
          </p:cNvPr>
          <p:cNvSpPr txBox="1"/>
          <p:nvPr/>
        </p:nvSpPr>
        <p:spPr>
          <a:xfrm>
            <a:off x="8975109" y="9405636"/>
            <a:ext cx="15726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Genetic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16">
            <a:extLst>
              <a:ext uri="{FF2B5EF4-FFF2-40B4-BE49-F238E27FC236}">
                <a16:creationId xmlns:a16="http://schemas.microsoft.com/office/drawing/2014/main" id="{1AE2C21A-EA6D-9082-ADBE-8EA5FF5977E9}"/>
              </a:ext>
            </a:extLst>
          </p:cNvPr>
          <p:cNvSpPr txBox="1"/>
          <p:nvPr/>
        </p:nvSpPr>
        <p:spPr>
          <a:xfrm>
            <a:off x="4642971" y="8610939"/>
            <a:ext cx="15906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Augmented 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流程图: 汇总连接 24">
            <a:extLst>
              <a:ext uri="{FF2B5EF4-FFF2-40B4-BE49-F238E27FC236}">
                <a16:creationId xmlns:a16="http://schemas.microsoft.com/office/drawing/2014/main" id="{970AFEC8-9791-F7C9-D7A5-B4B4A0977258}"/>
              </a:ext>
            </a:extLst>
          </p:cNvPr>
          <p:cNvSpPr>
            <a:spLocks noChangeAspect="1"/>
          </p:cNvSpPr>
          <p:nvPr/>
        </p:nvSpPr>
        <p:spPr>
          <a:xfrm>
            <a:off x="3681043" y="5946493"/>
            <a:ext cx="252000" cy="252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7">
            <a:extLst>
              <a:ext uri="{FF2B5EF4-FFF2-40B4-BE49-F238E27FC236}">
                <a16:creationId xmlns:a16="http://schemas.microsoft.com/office/drawing/2014/main" id="{FC4A8D7E-24A0-9B37-D276-B63AF5555ADC}"/>
              </a:ext>
            </a:extLst>
          </p:cNvPr>
          <p:cNvSpPr txBox="1"/>
          <p:nvPr/>
        </p:nvSpPr>
        <p:spPr>
          <a:xfrm>
            <a:off x="2882940" y="7572214"/>
            <a:ext cx="19527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Sequence modifier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0">
            <a:extLst>
              <a:ext uri="{FF2B5EF4-FFF2-40B4-BE49-F238E27FC236}">
                <a16:creationId xmlns:a16="http://schemas.microsoft.com/office/drawing/2014/main" id="{2F319028-A4D6-AA82-C7B7-E8A396CE8670}"/>
              </a:ext>
            </a:extLst>
          </p:cNvPr>
          <p:cNvSpPr txBox="1"/>
          <p:nvPr/>
        </p:nvSpPr>
        <p:spPr>
          <a:xfrm>
            <a:off x="478159" y="58953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Gene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61">
                <a:extLst>
                  <a:ext uri="{FF2B5EF4-FFF2-40B4-BE49-F238E27FC236}">
                    <a16:creationId xmlns:a16="http://schemas.microsoft.com/office/drawing/2014/main" id="{5093F95A-4BB7-5358-7B62-8DDBD0032FB9}"/>
                  </a:ext>
                </a:extLst>
              </p:cNvPr>
              <p:cNvSpPr txBox="1"/>
              <p:nvPr/>
            </p:nvSpPr>
            <p:spPr>
              <a:xfrm>
                <a:off x="477426" y="8674565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Gene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n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文本框 261">
                <a:extLst>
                  <a:ext uri="{FF2B5EF4-FFF2-40B4-BE49-F238E27FC236}">
                    <a16:creationId xmlns:a16="http://schemas.microsoft.com/office/drawing/2014/main" id="{5093F95A-4BB7-5358-7B62-8DDBD003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6" y="8674565"/>
                <a:ext cx="8162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62">
            <a:extLst>
              <a:ext uri="{FF2B5EF4-FFF2-40B4-BE49-F238E27FC236}">
                <a16:creationId xmlns:a16="http://schemas.microsoft.com/office/drawing/2014/main" id="{41B7D041-F94E-5A63-69F5-EE0CB9C35942}"/>
              </a:ext>
            </a:extLst>
          </p:cNvPr>
          <p:cNvSpPr txBox="1"/>
          <p:nvPr/>
        </p:nvSpPr>
        <p:spPr>
          <a:xfrm rot="5400000">
            <a:off x="1479470" y="8257460"/>
            <a:ext cx="47069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BA1A6955-D67E-4047-CEC7-12AD004E01D6}"/>
              </a:ext>
            </a:extLst>
          </p:cNvPr>
          <p:cNvSpPr/>
          <p:nvPr/>
        </p:nvSpPr>
        <p:spPr>
          <a:xfrm>
            <a:off x="1390143" y="5856845"/>
            <a:ext cx="155448" cy="549389"/>
          </a:xfrm>
          <a:prstGeom prst="leftBrace">
            <a:avLst>
              <a:gd name="adj1" fmla="val 36949"/>
              <a:gd name="adj2" fmla="val 506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CD21A18A-CE69-D63A-CEC5-3BCEFFCFE35D}"/>
              </a:ext>
            </a:extLst>
          </p:cNvPr>
          <p:cNvSpPr/>
          <p:nvPr/>
        </p:nvSpPr>
        <p:spPr>
          <a:xfrm>
            <a:off x="1389380" y="8633862"/>
            <a:ext cx="155448" cy="549389"/>
          </a:xfrm>
          <a:prstGeom prst="leftBrace">
            <a:avLst>
              <a:gd name="adj1" fmla="val 36949"/>
              <a:gd name="adj2" fmla="val 506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271">
                <a:extLst>
                  <a:ext uri="{FF2B5EF4-FFF2-40B4-BE49-F238E27FC236}">
                    <a16:creationId xmlns:a16="http://schemas.microsoft.com/office/drawing/2014/main" id="{4203D6A6-B0D1-6BE4-8B92-F8BB8A9D479D}"/>
                  </a:ext>
                </a:extLst>
              </p:cNvPr>
              <p:cNvSpPr txBox="1"/>
              <p:nvPr/>
            </p:nvSpPr>
            <p:spPr>
              <a:xfrm>
                <a:off x="484996" y="6794686"/>
                <a:ext cx="814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Gene</m:t>
                      </m:r>
                      <m:r>
                        <m:rPr>
                          <m:nor/>
                        </m:rPr>
                        <a:rPr lang="en-US" altLang="zh-CN" b="0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文本框 271">
                <a:extLst>
                  <a:ext uri="{FF2B5EF4-FFF2-40B4-BE49-F238E27FC236}">
                    <a16:creationId xmlns:a16="http://schemas.microsoft.com/office/drawing/2014/main" id="{4203D6A6-B0D1-6BE4-8B92-F8BB8A9D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6" y="6794686"/>
                <a:ext cx="8146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8F83F4A9-CC26-F063-C66B-CDEB82D19850}"/>
              </a:ext>
            </a:extLst>
          </p:cNvPr>
          <p:cNvSpPr/>
          <p:nvPr/>
        </p:nvSpPr>
        <p:spPr>
          <a:xfrm>
            <a:off x="1396980" y="6756207"/>
            <a:ext cx="155448" cy="549389"/>
          </a:xfrm>
          <a:prstGeom prst="leftBrace">
            <a:avLst>
              <a:gd name="adj1" fmla="val 36949"/>
              <a:gd name="adj2" fmla="val 506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274">
                <a:extLst>
                  <a:ext uri="{FF2B5EF4-FFF2-40B4-BE49-F238E27FC236}">
                    <a16:creationId xmlns:a16="http://schemas.microsoft.com/office/drawing/2014/main" id="{6E6A746E-5245-7127-BDDD-31A481DE4B81}"/>
                  </a:ext>
                </a:extLst>
              </p:cNvPr>
              <p:cNvSpPr txBox="1"/>
              <p:nvPr/>
            </p:nvSpPr>
            <p:spPr>
              <a:xfrm>
                <a:off x="484996" y="7634702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Gene</m:t>
                      </m:r>
                      <m:r>
                        <m:rPr>
                          <m:nor/>
                        </m:rPr>
                        <a:rPr lang="en-US" altLang="zh-CN" b="0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文本框 274">
                <a:extLst>
                  <a:ext uri="{FF2B5EF4-FFF2-40B4-BE49-F238E27FC236}">
                    <a16:creationId xmlns:a16="http://schemas.microsoft.com/office/drawing/2014/main" id="{6E6A746E-5245-7127-BDDD-31A481DE4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6" y="7634702"/>
                <a:ext cx="8146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>
            <a:extLst>
              <a:ext uri="{FF2B5EF4-FFF2-40B4-BE49-F238E27FC236}">
                <a16:creationId xmlns:a16="http://schemas.microsoft.com/office/drawing/2014/main" id="{6E86FE54-947F-BA20-DF4C-B769CE66364A}"/>
              </a:ext>
            </a:extLst>
          </p:cNvPr>
          <p:cNvSpPr/>
          <p:nvPr/>
        </p:nvSpPr>
        <p:spPr>
          <a:xfrm>
            <a:off x="1396980" y="7596222"/>
            <a:ext cx="155448" cy="549389"/>
          </a:xfrm>
          <a:prstGeom prst="leftBrace">
            <a:avLst>
              <a:gd name="adj1" fmla="val 36949"/>
              <a:gd name="adj2" fmla="val 506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ED26AD3-5F96-8BCE-378C-BDFB57716672}"/>
              </a:ext>
            </a:extLst>
          </p:cNvPr>
          <p:cNvGrpSpPr/>
          <p:nvPr/>
        </p:nvGrpSpPr>
        <p:grpSpPr>
          <a:xfrm>
            <a:off x="3675590" y="7939927"/>
            <a:ext cx="252000" cy="252000"/>
            <a:chOff x="3461463" y="1744846"/>
            <a:chExt cx="252000" cy="252000"/>
          </a:xfrm>
          <a:noFill/>
        </p:grpSpPr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D76BF0D6-BD0B-873F-54FB-B5F7AC03F3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1463" y="1744846"/>
              <a:ext cx="252000" cy="252000"/>
            </a:xfrm>
            <a:prstGeom prst="flowChartConnector">
              <a:avLst/>
            </a:prstGeom>
            <a:grpFill/>
            <a:ln w="19050">
              <a:solidFill>
                <a:srgbClr val="9C3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52D2FE2-33FE-2F1A-26C9-F893235D71B1}"/>
                </a:ext>
              </a:extLst>
            </p:cNvPr>
            <p:cNvCxnSpPr>
              <a:stCxn id="37" idx="2"/>
              <a:endCxn id="37" idx="6"/>
            </p:cNvCxnSpPr>
            <p:nvPr/>
          </p:nvCxnSpPr>
          <p:spPr>
            <a:xfrm>
              <a:off x="3461463" y="1870846"/>
              <a:ext cx="252000" cy="0"/>
            </a:xfrm>
            <a:prstGeom prst="line">
              <a:avLst/>
            </a:prstGeom>
            <a:grpFill/>
            <a:ln w="19050">
              <a:solidFill>
                <a:srgbClr val="9C3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9A047760-EE90-2388-3112-2C06287BCEE7}"/>
              </a:ext>
            </a:extLst>
          </p:cNvPr>
          <p:cNvSpPr>
            <a:spLocks noChangeAspect="1"/>
          </p:cNvSpPr>
          <p:nvPr/>
        </p:nvSpPr>
        <p:spPr>
          <a:xfrm rot="16200000">
            <a:off x="3217417" y="9048289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20785FD7-4C99-8A27-2708-0595605267C5}"/>
              </a:ext>
            </a:extLst>
          </p:cNvPr>
          <p:cNvSpPr>
            <a:spLocks noChangeAspect="1"/>
          </p:cNvSpPr>
          <p:nvPr/>
        </p:nvSpPr>
        <p:spPr>
          <a:xfrm rot="16200000">
            <a:off x="4238464" y="9048289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40FEE056-5E9B-9CEE-394F-47D5578BCA80}"/>
              </a:ext>
            </a:extLst>
          </p:cNvPr>
          <p:cNvSpPr>
            <a:spLocks noChangeAspect="1"/>
          </p:cNvSpPr>
          <p:nvPr/>
        </p:nvSpPr>
        <p:spPr>
          <a:xfrm rot="16200000">
            <a:off x="4131471" y="9349452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3CF81F8-23A6-B6ED-90C3-0C5B78AA8A3B}"/>
              </a:ext>
            </a:extLst>
          </p:cNvPr>
          <p:cNvSpPr>
            <a:spLocks noChangeAspect="1"/>
          </p:cNvSpPr>
          <p:nvPr/>
        </p:nvSpPr>
        <p:spPr>
          <a:xfrm rot="16200000">
            <a:off x="3875540" y="9552450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B5DA2C16-2895-9CA0-8508-3A927282AF3B}"/>
              </a:ext>
            </a:extLst>
          </p:cNvPr>
          <p:cNvSpPr>
            <a:spLocks noChangeAspect="1"/>
          </p:cNvSpPr>
          <p:nvPr/>
        </p:nvSpPr>
        <p:spPr>
          <a:xfrm rot="16200000">
            <a:off x="3534658" y="9552450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2B645DC8-A6E3-7F56-E51C-A841421F327F}"/>
              </a:ext>
            </a:extLst>
          </p:cNvPr>
          <p:cNvSpPr>
            <a:spLocks noChangeAspect="1"/>
          </p:cNvSpPr>
          <p:nvPr/>
        </p:nvSpPr>
        <p:spPr>
          <a:xfrm rot="16200000">
            <a:off x="3283556" y="9349452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E13B1353-31DA-27B0-00DB-8CD37AB92335}"/>
              </a:ext>
            </a:extLst>
          </p:cNvPr>
          <p:cNvSpPr>
            <a:spLocks noChangeAspect="1"/>
          </p:cNvSpPr>
          <p:nvPr/>
        </p:nvSpPr>
        <p:spPr>
          <a:xfrm rot="16200000">
            <a:off x="4131471" y="8760877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B687C3FB-9096-E670-2B74-19C163B91F4D}"/>
              </a:ext>
            </a:extLst>
          </p:cNvPr>
          <p:cNvSpPr>
            <a:spLocks noChangeAspect="1"/>
          </p:cNvSpPr>
          <p:nvPr/>
        </p:nvSpPr>
        <p:spPr>
          <a:xfrm rot="16200000">
            <a:off x="3876886" y="8564611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52DEBD05-FDCD-8D2D-87EE-787223DF56BF}"/>
              </a:ext>
            </a:extLst>
          </p:cNvPr>
          <p:cNvSpPr>
            <a:spLocks noChangeAspect="1"/>
          </p:cNvSpPr>
          <p:nvPr/>
        </p:nvSpPr>
        <p:spPr>
          <a:xfrm rot="16200000">
            <a:off x="3536004" y="8559083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5DB3F483-2A36-0094-D43D-554B1B4E06CC}"/>
              </a:ext>
            </a:extLst>
          </p:cNvPr>
          <p:cNvSpPr>
            <a:spLocks noChangeAspect="1"/>
          </p:cNvSpPr>
          <p:nvPr/>
        </p:nvSpPr>
        <p:spPr>
          <a:xfrm rot="16200000">
            <a:off x="3283556" y="8760877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曲线连接符 551">
            <a:extLst>
              <a:ext uri="{FF2B5EF4-FFF2-40B4-BE49-F238E27FC236}">
                <a16:creationId xmlns:a16="http://schemas.microsoft.com/office/drawing/2014/main" id="{F5D9262E-5911-C5D9-063D-2172EF01C831}"/>
              </a:ext>
            </a:extLst>
          </p:cNvPr>
          <p:cNvCxnSpPr>
            <a:stCxn id="48" idx="4"/>
            <a:endCxn id="44" idx="4"/>
          </p:cNvCxnSpPr>
          <p:nvPr/>
        </p:nvCxnSpPr>
        <p:spPr>
          <a:xfrm>
            <a:off x="3463556" y="8850877"/>
            <a:ext cx="12700" cy="588575"/>
          </a:xfrm>
          <a:prstGeom prst="curvedConnector3">
            <a:avLst>
              <a:gd name="adj1" fmla="val 1800000"/>
            </a:avLst>
          </a:prstGeom>
          <a:ln w="19050">
            <a:solidFill>
              <a:srgbClr val="9C3928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552">
            <a:extLst>
              <a:ext uri="{FF2B5EF4-FFF2-40B4-BE49-F238E27FC236}">
                <a16:creationId xmlns:a16="http://schemas.microsoft.com/office/drawing/2014/main" id="{F0955D55-DCF1-D277-25FE-2D90B1AE0340}"/>
              </a:ext>
            </a:extLst>
          </p:cNvPr>
          <p:cNvCxnSpPr>
            <a:cxnSpLocks/>
            <a:stCxn id="45" idx="0"/>
            <a:endCxn id="42" idx="6"/>
          </p:cNvCxnSpPr>
          <p:nvPr/>
        </p:nvCxnSpPr>
        <p:spPr>
          <a:xfrm rot="10800000" flipV="1">
            <a:off x="3965541" y="8850876"/>
            <a:ext cx="165931" cy="701573"/>
          </a:xfrm>
          <a:prstGeom prst="curvedConnector2">
            <a:avLst/>
          </a:prstGeom>
          <a:ln w="19050">
            <a:solidFill>
              <a:srgbClr val="9C3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53">
            <a:extLst>
              <a:ext uri="{FF2B5EF4-FFF2-40B4-BE49-F238E27FC236}">
                <a16:creationId xmlns:a16="http://schemas.microsoft.com/office/drawing/2014/main" id="{B7D0B186-06E9-C885-5FE9-47461B2CB53D}"/>
              </a:ext>
            </a:extLst>
          </p:cNvPr>
          <p:cNvCxnSpPr>
            <a:stCxn id="48" idx="4"/>
            <a:endCxn id="41" idx="6"/>
          </p:cNvCxnSpPr>
          <p:nvPr/>
        </p:nvCxnSpPr>
        <p:spPr>
          <a:xfrm>
            <a:off x="3463556" y="8850877"/>
            <a:ext cx="757915" cy="498575"/>
          </a:xfrm>
          <a:prstGeom prst="curvedConnector2">
            <a:avLst/>
          </a:prstGeom>
          <a:ln w="19050">
            <a:solidFill>
              <a:srgbClr val="9C392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>
            <a:extLst>
              <a:ext uri="{FF2B5EF4-FFF2-40B4-BE49-F238E27FC236}">
                <a16:creationId xmlns:a16="http://schemas.microsoft.com/office/drawing/2014/main" id="{1ED3B575-9FDB-4596-B9DA-7A28D329402E}"/>
              </a:ext>
            </a:extLst>
          </p:cNvPr>
          <p:cNvSpPr/>
          <p:nvPr/>
        </p:nvSpPr>
        <p:spPr>
          <a:xfrm rot="16200000" flipH="1">
            <a:off x="3641561" y="8558347"/>
            <a:ext cx="247852" cy="355077"/>
          </a:xfrm>
          <a:prstGeom prst="arc">
            <a:avLst>
              <a:gd name="adj1" fmla="val 16200000"/>
              <a:gd name="adj2" fmla="val 5319566"/>
            </a:avLst>
          </a:prstGeom>
          <a:ln w="19050">
            <a:solidFill>
              <a:srgbClr val="9C3928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曲线连接符 555">
            <a:extLst>
              <a:ext uri="{FF2B5EF4-FFF2-40B4-BE49-F238E27FC236}">
                <a16:creationId xmlns:a16="http://schemas.microsoft.com/office/drawing/2014/main" id="{020AB3D6-FE09-347E-9E4B-CD3D2F2D77F4}"/>
              </a:ext>
            </a:extLst>
          </p:cNvPr>
          <p:cNvCxnSpPr>
            <a:cxnSpLocks/>
            <a:stCxn id="43" idx="6"/>
            <a:endCxn id="40" idx="0"/>
          </p:cNvCxnSpPr>
          <p:nvPr/>
        </p:nvCxnSpPr>
        <p:spPr>
          <a:xfrm rot="5400000" flipH="1" flipV="1">
            <a:off x="3724481" y="9038467"/>
            <a:ext cx="414161" cy="613806"/>
          </a:xfrm>
          <a:prstGeom prst="curvedConnector2">
            <a:avLst/>
          </a:prstGeom>
          <a:ln w="19050">
            <a:solidFill>
              <a:srgbClr val="9C392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56">
            <a:extLst>
              <a:ext uri="{FF2B5EF4-FFF2-40B4-BE49-F238E27FC236}">
                <a16:creationId xmlns:a16="http://schemas.microsoft.com/office/drawing/2014/main" id="{F36060F3-8141-7C69-1104-6E328AEFA4D6}"/>
              </a:ext>
            </a:extLst>
          </p:cNvPr>
          <p:cNvCxnSpPr>
            <a:stCxn id="39" idx="4"/>
            <a:endCxn id="46" idx="2"/>
          </p:cNvCxnSpPr>
          <p:nvPr/>
        </p:nvCxnSpPr>
        <p:spPr>
          <a:xfrm flipV="1">
            <a:off x="3397417" y="8744611"/>
            <a:ext cx="569469" cy="393678"/>
          </a:xfrm>
          <a:prstGeom prst="curvedConnector2">
            <a:avLst/>
          </a:prstGeom>
          <a:ln w="19050">
            <a:solidFill>
              <a:srgbClr val="9C3928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57">
            <a:extLst>
              <a:ext uri="{FF2B5EF4-FFF2-40B4-BE49-F238E27FC236}">
                <a16:creationId xmlns:a16="http://schemas.microsoft.com/office/drawing/2014/main" id="{EFEAD8E7-4E0B-F8E4-F2DC-D5936E8B6B0F}"/>
              </a:ext>
            </a:extLst>
          </p:cNvPr>
          <p:cNvCxnSpPr>
            <a:cxnSpLocks/>
            <a:stCxn id="39" idx="4"/>
            <a:endCxn id="43" idx="6"/>
          </p:cNvCxnSpPr>
          <p:nvPr/>
        </p:nvCxnSpPr>
        <p:spPr>
          <a:xfrm>
            <a:off x="3397417" y="9138289"/>
            <a:ext cx="227241" cy="414161"/>
          </a:xfrm>
          <a:prstGeom prst="curvedConnector2">
            <a:avLst/>
          </a:prstGeom>
          <a:ln w="19050">
            <a:solidFill>
              <a:srgbClr val="9C3928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8">
            <a:extLst>
              <a:ext uri="{FF2B5EF4-FFF2-40B4-BE49-F238E27FC236}">
                <a16:creationId xmlns:a16="http://schemas.microsoft.com/office/drawing/2014/main" id="{ED9594EF-6588-08A3-5DA5-3F4200E25255}"/>
              </a:ext>
            </a:extLst>
          </p:cNvPr>
          <p:cNvSpPr/>
          <p:nvPr/>
        </p:nvSpPr>
        <p:spPr>
          <a:xfrm>
            <a:off x="3997326" y="6040528"/>
            <a:ext cx="749724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右箭头 565">
            <a:extLst>
              <a:ext uri="{FF2B5EF4-FFF2-40B4-BE49-F238E27FC236}">
                <a16:creationId xmlns:a16="http://schemas.microsoft.com/office/drawing/2014/main" id="{F9453041-42ED-7FF2-12ED-6FD47B153120}"/>
              </a:ext>
            </a:extLst>
          </p:cNvPr>
          <p:cNvSpPr/>
          <p:nvPr/>
        </p:nvSpPr>
        <p:spPr>
          <a:xfrm>
            <a:off x="2839435" y="8040252"/>
            <a:ext cx="749724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9C3928"/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右箭头 566">
            <a:extLst>
              <a:ext uri="{FF2B5EF4-FFF2-40B4-BE49-F238E27FC236}">
                <a16:creationId xmlns:a16="http://schemas.microsoft.com/office/drawing/2014/main" id="{773DC010-1EB1-9883-BD3E-508A6091DFAB}"/>
              </a:ext>
            </a:extLst>
          </p:cNvPr>
          <p:cNvSpPr/>
          <p:nvPr/>
        </p:nvSpPr>
        <p:spPr>
          <a:xfrm>
            <a:off x="3992086" y="8041501"/>
            <a:ext cx="749724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9C3928"/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流程图: 手动操作 58">
            <a:extLst>
              <a:ext uri="{FF2B5EF4-FFF2-40B4-BE49-F238E27FC236}">
                <a16:creationId xmlns:a16="http://schemas.microsoft.com/office/drawing/2014/main" id="{2DF971D4-A4ED-F15C-6956-6D68BBAD5952}"/>
              </a:ext>
            </a:extLst>
          </p:cNvPr>
          <p:cNvSpPr>
            <a:spLocks noChangeAspect="1"/>
          </p:cNvSpPr>
          <p:nvPr/>
        </p:nvSpPr>
        <p:spPr>
          <a:xfrm rot="16200000">
            <a:off x="6125425" y="5835062"/>
            <a:ext cx="1022618" cy="468000"/>
          </a:xfrm>
          <a:prstGeom prst="flowChartManualOperation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0" name="流程图: 手动操作 59">
            <a:extLst>
              <a:ext uri="{FF2B5EF4-FFF2-40B4-BE49-F238E27FC236}">
                <a16:creationId xmlns:a16="http://schemas.microsoft.com/office/drawing/2014/main" id="{755A5467-E423-9229-92D4-3284DC3E7FEF}"/>
              </a:ext>
            </a:extLst>
          </p:cNvPr>
          <p:cNvSpPr>
            <a:spLocks noChangeAspect="1"/>
          </p:cNvSpPr>
          <p:nvPr/>
        </p:nvSpPr>
        <p:spPr>
          <a:xfrm rot="16200000">
            <a:off x="6114149" y="7821065"/>
            <a:ext cx="1022618" cy="468000"/>
          </a:xfrm>
          <a:prstGeom prst="flowChartManualOperation">
            <a:avLst/>
          </a:prstGeom>
          <a:solidFill>
            <a:srgbClr val="D96A5B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286086E-9F72-3C9E-8FAC-4D07E4D53203}"/>
                  </a:ext>
                </a:extLst>
              </p:cNvPr>
              <p:cNvSpPr txBox="1"/>
              <p:nvPr/>
            </p:nvSpPr>
            <p:spPr>
              <a:xfrm>
                <a:off x="6298759" y="5842030"/>
                <a:ext cx="666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SNP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286086E-9F72-3C9E-8FAC-4D07E4D5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759" y="5842030"/>
                <a:ext cx="6663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3352C97-2F63-89C1-3BEF-8F53F2A87287}"/>
                  </a:ext>
                </a:extLst>
              </p:cNvPr>
              <p:cNvSpPr txBox="1"/>
              <p:nvPr/>
            </p:nvSpPr>
            <p:spPr>
              <a:xfrm>
                <a:off x="6354992" y="7861025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GE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3352C97-2F63-89C1-3BEF-8F53F2A8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992" y="7861025"/>
                <a:ext cx="56053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93784313-4363-D331-8155-B1918581EE62}"/>
              </a:ext>
            </a:extLst>
          </p:cNvPr>
          <p:cNvSpPr>
            <a:spLocks noChangeAspect="1"/>
          </p:cNvSpPr>
          <p:nvPr/>
        </p:nvSpPr>
        <p:spPr>
          <a:xfrm>
            <a:off x="1780021" y="8975244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6" name="流程图: 接点 3635">
            <a:extLst>
              <a:ext uri="{FF2B5EF4-FFF2-40B4-BE49-F238E27FC236}">
                <a16:creationId xmlns:a16="http://schemas.microsoft.com/office/drawing/2014/main" id="{74E1D4FB-5ECD-8580-F74E-62D6BD9ED798}"/>
              </a:ext>
            </a:extLst>
          </p:cNvPr>
          <p:cNvSpPr>
            <a:spLocks noChangeAspect="1"/>
          </p:cNvSpPr>
          <p:nvPr/>
        </p:nvSpPr>
        <p:spPr>
          <a:xfrm>
            <a:off x="1782212" y="8673787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7" name="流程图: 接点 3636">
            <a:extLst>
              <a:ext uri="{FF2B5EF4-FFF2-40B4-BE49-F238E27FC236}">
                <a16:creationId xmlns:a16="http://schemas.microsoft.com/office/drawing/2014/main" id="{5E696BDE-4121-9092-6E0E-71BD1A64166C}"/>
              </a:ext>
            </a:extLst>
          </p:cNvPr>
          <p:cNvSpPr>
            <a:spLocks noChangeAspect="1"/>
          </p:cNvSpPr>
          <p:nvPr/>
        </p:nvSpPr>
        <p:spPr>
          <a:xfrm>
            <a:off x="1998212" y="8673787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8" name="流程图: 接点 3637">
            <a:extLst>
              <a:ext uri="{FF2B5EF4-FFF2-40B4-BE49-F238E27FC236}">
                <a16:creationId xmlns:a16="http://schemas.microsoft.com/office/drawing/2014/main" id="{A723FB05-E112-9D35-1604-608FD7094F38}"/>
              </a:ext>
            </a:extLst>
          </p:cNvPr>
          <p:cNvSpPr>
            <a:spLocks noChangeAspect="1"/>
          </p:cNvSpPr>
          <p:nvPr/>
        </p:nvSpPr>
        <p:spPr>
          <a:xfrm>
            <a:off x="2214212" y="8673787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9" name="流程图: 接点 3638">
            <a:extLst>
              <a:ext uri="{FF2B5EF4-FFF2-40B4-BE49-F238E27FC236}">
                <a16:creationId xmlns:a16="http://schemas.microsoft.com/office/drawing/2014/main" id="{9CCD5BD9-730D-4411-80AF-B449A34E24AE}"/>
              </a:ext>
            </a:extLst>
          </p:cNvPr>
          <p:cNvSpPr>
            <a:spLocks noChangeAspect="1"/>
          </p:cNvSpPr>
          <p:nvPr/>
        </p:nvSpPr>
        <p:spPr>
          <a:xfrm>
            <a:off x="2430212" y="8673787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0" name="流程图: 接点 3639">
            <a:extLst>
              <a:ext uri="{FF2B5EF4-FFF2-40B4-BE49-F238E27FC236}">
                <a16:creationId xmlns:a16="http://schemas.microsoft.com/office/drawing/2014/main" id="{5A7C6B27-2FFA-077E-732F-B592D8E38D42}"/>
              </a:ext>
            </a:extLst>
          </p:cNvPr>
          <p:cNvSpPr>
            <a:spLocks noChangeAspect="1"/>
          </p:cNvSpPr>
          <p:nvPr/>
        </p:nvSpPr>
        <p:spPr>
          <a:xfrm>
            <a:off x="2646212" y="8673787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1" name="流程图: 接点 3640">
            <a:extLst>
              <a:ext uri="{FF2B5EF4-FFF2-40B4-BE49-F238E27FC236}">
                <a16:creationId xmlns:a16="http://schemas.microsoft.com/office/drawing/2014/main" id="{E0BD4AA9-C71A-C415-6670-AF9C626EA498}"/>
              </a:ext>
            </a:extLst>
          </p:cNvPr>
          <p:cNvSpPr>
            <a:spLocks noChangeAspect="1"/>
          </p:cNvSpPr>
          <p:nvPr/>
        </p:nvSpPr>
        <p:spPr>
          <a:xfrm>
            <a:off x="1783585" y="7938906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2" name="流程图: 接点 3641">
            <a:extLst>
              <a:ext uri="{FF2B5EF4-FFF2-40B4-BE49-F238E27FC236}">
                <a16:creationId xmlns:a16="http://schemas.microsoft.com/office/drawing/2014/main" id="{C15AD29C-3C43-7494-9E20-562B82F41E77}"/>
              </a:ext>
            </a:extLst>
          </p:cNvPr>
          <p:cNvSpPr>
            <a:spLocks noChangeAspect="1"/>
          </p:cNvSpPr>
          <p:nvPr/>
        </p:nvSpPr>
        <p:spPr>
          <a:xfrm>
            <a:off x="1785776" y="7637449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3" name="流程图: 接点 3642">
            <a:extLst>
              <a:ext uri="{FF2B5EF4-FFF2-40B4-BE49-F238E27FC236}">
                <a16:creationId xmlns:a16="http://schemas.microsoft.com/office/drawing/2014/main" id="{05BE5882-3FA5-4C08-D3F3-B47E85DE5C9C}"/>
              </a:ext>
            </a:extLst>
          </p:cNvPr>
          <p:cNvSpPr>
            <a:spLocks noChangeAspect="1"/>
          </p:cNvSpPr>
          <p:nvPr/>
        </p:nvSpPr>
        <p:spPr>
          <a:xfrm>
            <a:off x="2001776" y="7637449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4" name="流程图: 接点 3643">
            <a:extLst>
              <a:ext uri="{FF2B5EF4-FFF2-40B4-BE49-F238E27FC236}">
                <a16:creationId xmlns:a16="http://schemas.microsoft.com/office/drawing/2014/main" id="{8D5E17D2-FE9F-436B-A0CC-2962AD85B5D7}"/>
              </a:ext>
            </a:extLst>
          </p:cNvPr>
          <p:cNvSpPr>
            <a:spLocks noChangeAspect="1"/>
          </p:cNvSpPr>
          <p:nvPr/>
        </p:nvSpPr>
        <p:spPr>
          <a:xfrm>
            <a:off x="2217776" y="7637449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5" name="流程图: 接点 3644">
            <a:extLst>
              <a:ext uri="{FF2B5EF4-FFF2-40B4-BE49-F238E27FC236}">
                <a16:creationId xmlns:a16="http://schemas.microsoft.com/office/drawing/2014/main" id="{ACB22FE0-07EA-DB13-5E65-45F77F92651F}"/>
              </a:ext>
            </a:extLst>
          </p:cNvPr>
          <p:cNvSpPr>
            <a:spLocks noChangeAspect="1"/>
          </p:cNvSpPr>
          <p:nvPr/>
        </p:nvSpPr>
        <p:spPr>
          <a:xfrm>
            <a:off x="2433776" y="7637449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6" name="流程图: 接点 3645">
            <a:extLst>
              <a:ext uri="{FF2B5EF4-FFF2-40B4-BE49-F238E27FC236}">
                <a16:creationId xmlns:a16="http://schemas.microsoft.com/office/drawing/2014/main" id="{E406D629-4AE0-7802-D27B-490C197ACFC9}"/>
              </a:ext>
            </a:extLst>
          </p:cNvPr>
          <p:cNvSpPr>
            <a:spLocks noChangeAspect="1"/>
          </p:cNvSpPr>
          <p:nvPr/>
        </p:nvSpPr>
        <p:spPr>
          <a:xfrm>
            <a:off x="1791017" y="711319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7" name="流程图: 接点 3646">
            <a:extLst>
              <a:ext uri="{FF2B5EF4-FFF2-40B4-BE49-F238E27FC236}">
                <a16:creationId xmlns:a16="http://schemas.microsoft.com/office/drawing/2014/main" id="{67E4958F-43C6-9346-288C-807EF5388FD3}"/>
              </a:ext>
            </a:extLst>
          </p:cNvPr>
          <p:cNvSpPr>
            <a:spLocks noChangeAspect="1"/>
          </p:cNvSpPr>
          <p:nvPr/>
        </p:nvSpPr>
        <p:spPr>
          <a:xfrm>
            <a:off x="1793208" y="6811738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3" name="流程图: 接点 3172">
            <a:extLst>
              <a:ext uri="{FF2B5EF4-FFF2-40B4-BE49-F238E27FC236}">
                <a16:creationId xmlns:a16="http://schemas.microsoft.com/office/drawing/2014/main" id="{C9D9B05D-9150-802B-B302-F18A4B5F18D3}"/>
              </a:ext>
            </a:extLst>
          </p:cNvPr>
          <p:cNvSpPr>
            <a:spLocks noChangeAspect="1"/>
          </p:cNvSpPr>
          <p:nvPr/>
        </p:nvSpPr>
        <p:spPr>
          <a:xfrm>
            <a:off x="2009208" y="6811738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" name="流程图: 接点 3173">
            <a:extLst>
              <a:ext uri="{FF2B5EF4-FFF2-40B4-BE49-F238E27FC236}">
                <a16:creationId xmlns:a16="http://schemas.microsoft.com/office/drawing/2014/main" id="{432E3249-3487-4009-52B6-B0BBD9C860AF}"/>
              </a:ext>
            </a:extLst>
          </p:cNvPr>
          <p:cNvSpPr>
            <a:spLocks noChangeAspect="1"/>
          </p:cNvSpPr>
          <p:nvPr/>
        </p:nvSpPr>
        <p:spPr>
          <a:xfrm>
            <a:off x="2225208" y="6811738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5" name="流程图: 接点 3174">
            <a:extLst>
              <a:ext uri="{FF2B5EF4-FFF2-40B4-BE49-F238E27FC236}">
                <a16:creationId xmlns:a16="http://schemas.microsoft.com/office/drawing/2014/main" id="{58E9271B-D2DF-C325-2ADC-B0F36107781C}"/>
              </a:ext>
            </a:extLst>
          </p:cNvPr>
          <p:cNvSpPr>
            <a:spLocks noChangeAspect="1"/>
          </p:cNvSpPr>
          <p:nvPr/>
        </p:nvSpPr>
        <p:spPr>
          <a:xfrm>
            <a:off x="1783048" y="6202720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6" name="流程图: 接点 3175">
            <a:extLst>
              <a:ext uri="{FF2B5EF4-FFF2-40B4-BE49-F238E27FC236}">
                <a16:creationId xmlns:a16="http://schemas.microsoft.com/office/drawing/2014/main" id="{0307F20A-5ADF-7458-E0A5-63C8BC4529C1}"/>
              </a:ext>
            </a:extLst>
          </p:cNvPr>
          <p:cNvSpPr>
            <a:spLocks noChangeAspect="1"/>
          </p:cNvSpPr>
          <p:nvPr/>
        </p:nvSpPr>
        <p:spPr>
          <a:xfrm>
            <a:off x="1785239" y="590126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7" name="流程图: 接点 3176">
            <a:extLst>
              <a:ext uri="{FF2B5EF4-FFF2-40B4-BE49-F238E27FC236}">
                <a16:creationId xmlns:a16="http://schemas.microsoft.com/office/drawing/2014/main" id="{A58FB769-F84A-9260-6C9E-270C3468F188}"/>
              </a:ext>
            </a:extLst>
          </p:cNvPr>
          <p:cNvSpPr>
            <a:spLocks noChangeAspect="1"/>
          </p:cNvSpPr>
          <p:nvPr/>
        </p:nvSpPr>
        <p:spPr>
          <a:xfrm>
            <a:off x="2001239" y="590126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8" name="流程图: 接点 3177">
            <a:extLst>
              <a:ext uri="{FF2B5EF4-FFF2-40B4-BE49-F238E27FC236}">
                <a16:creationId xmlns:a16="http://schemas.microsoft.com/office/drawing/2014/main" id="{8C991789-E4D9-B0AB-BC67-531FC6CD5174}"/>
              </a:ext>
            </a:extLst>
          </p:cNvPr>
          <p:cNvSpPr>
            <a:spLocks noChangeAspect="1"/>
          </p:cNvSpPr>
          <p:nvPr/>
        </p:nvSpPr>
        <p:spPr>
          <a:xfrm>
            <a:off x="2217239" y="590126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9" name="流程图: 接点 3178">
            <a:extLst>
              <a:ext uri="{FF2B5EF4-FFF2-40B4-BE49-F238E27FC236}">
                <a16:creationId xmlns:a16="http://schemas.microsoft.com/office/drawing/2014/main" id="{0C859848-A15A-27D5-57CA-4D84DB024BD3}"/>
              </a:ext>
            </a:extLst>
          </p:cNvPr>
          <p:cNvSpPr>
            <a:spLocks noChangeAspect="1"/>
          </p:cNvSpPr>
          <p:nvPr/>
        </p:nvSpPr>
        <p:spPr>
          <a:xfrm>
            <a:off x="2433239" y="590126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0" name="文本框 216">
            <a:extLst>
              <a:ext uri="{FF2B5EF4-FFF2-40B4-BE49-F238E27FC236}">
                <a16:creationId xmlns:a16="http://schemas.microsoft.com/office/drawing/2014/main" id="{750DD615-9A7C-2723-91A1-D1931480EA70}"/>
              </a:ext>
            </a:extLst>
          </p:cNvPr>
          <p:cNvSpPr txBox="1"/>
          <p:nvPr/>
        </p:nvSpPr>
        <p:spPr>
          <a:xfrm>
            <a:off x="4703222" y="6601357"/>
            <a:ext cx="13269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Filtered SNP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1" name="流程图: 接点 3180">
            <a:extLst>
              <a:ext uri="{FF2B5EF4-FFF2-40B4-BE49-F238E27FC236}">
                <a16:creationId xmlns:a16="http://schemas.microsoft.com/office/drawing/2014/main" id="{00A3B14E-E8EB-59B2-F97C-DD8EB11B55F3}"/>
              </a:ext>
            </a:extLst>
          </p:cNvPr>
          <p:cNvSpPr>
            <a:spLocks noChangeAspect="1"/>
          </p:cNvSpPr>
          <p:nvPr/>
        </p:nvSpPr>
        <p:spPr>
          <a:xfrm>
            <a:off x="4877882" y="6389604"/>
            <a:ext cx="179999" cy="180000"/>
          </a:xfrm>
          <a:prstGeom prst="flowChartConnector">
            <a:avLst/>
          </a:prstGeom>
          <a:solidFill>
            <a:srgbClr val="1D1D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2" name="流程图: 接点 3181">
            <a:extLst>
              <a:ext uri="{FF2B5EF4-FFF2-40B4-BE49-F238E27FC236}">
                <a16:creationId xmlns:a16="http://schemas.microsoft.com/office/drawing/2014/main" id="{59EB20C4-BF9C-964C-6D21-68188DC9C8A3}"/>
              </a:ext>
            </a:extLst>
          </p:cNvPr>
          <p:cNvSpPr>
            <a:spLocks noChangeAspect="1"/>
          </p:cNvSpPr>
          <p:nvPr/>
        </p:nvSpPr>
        <p:spPr>
          <a:xfrm>
            <a:off x="5093882" y="6389604"/>
            <a:ext cx="179999" cy="180000"/>
          </a:xfrm>
          <a:prstGeom prst="flowChartConnector">
            <a:avLst/>
          </a:prstGeom>
          <a:solidFill>
            <a:srgbClr val="AFAF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3" name="流程图: 接点 3182">
            <a:extLst>
              <a:ext uri="{FF2B5EF4-FFF2-40B4-BE49-F238E27FC236}">
                <a16:creationId xmlns:a16="http://schemas.microsoft.com/office/drawing/2014/main" id="{B608358C-B98E-29B6-E3C9-F7CBA7488E3C}"/>
              </a:ext>
            </a:extLst>
          </p:cNvPr>
          <p:cNvSpPr>
            <a:spLocks noChangeAspect="1"/>
          </p:cNvSpPr>
          <p:nvPr/>
        </p:nvSpPr>
        <p:spPr>
          <a:xfrm>
            <a:off x="5309882" y="6389604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4" name="流程图: 接点 3183">
            <a:extLst>
              <a:ext uri="{FF2B5EF4-FFF2-40B4-BE49-F238E27FC236}">
                <a16:creationId xmlns:a16="http://schemas.microsoft.com/office/drawing/2014/main" id="{00BDDFAF-A291-A9DA-DBD4-D7F18E237260}"/>
              </a:ext>
            </a:extLst>
          </p:cNvPr>
          <p:cNvSpPr>
            <a:spLocks noChangeAspect="1"/>
          </p:cNvSpPr>
          <p:nvPr/>
        </p:nvSpPr>
        <p:spPr>
          <a:xfrm>
            <a:off x="5525881" y="6389604"/>
            <a:ext cx="179999" cy="180000"/>
          </a:xfrm>
          <a:prstGeom prst="flowChartConnector">
            <a:avLst/>
          </a:prstGeom>
          <a:solidFill>
            <a:srgbClr val="1D1D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5" name="流程图: 接点 3184">
            <a:extLst>
              <a:ext uri="{FF2B5EF4-FFF2-40B4-BE49-F238E27FC236}">
                <a16:creationId xmlns:a16="http://schemas.microsoft.com/office/drawing/2014/main" id="{58C5632B-144F-93E8-7415-4A70C4DD3E68}"/>
              </a:ext>
            </a:extLst>
          </p:cNvPr>
          <p:cNvSpPr>
            <a:spLocks noChangeAspect="1"/>
          </p:cNvSpPr>
          <p:nvPr/>
        </p:nvSpPr>
        <p:spPr>
          <a:xfrm>
            <a:off x="5741881" y="6389604"/>
            <a:ext cx="179999" cy="180000"/>
          </a:xfrm>
          <a:prstGeom prst="flowChartConnector">
            <a:avLst/>
          </a:prstGeom>
          <a:solidFill>
            <a:srgbClr val="AFAF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6" name="流程图: 接点 3185">
            <a:extLst>
              <a:ext uri="{FF2B5EF4-FFF2-40B4-BE49-F238E27FC236}">
                <a16:creationId xmlns:a16="http://schemas.microsoft.com/office/drawing/2014/main" id="{4F0B1B72-8E7A-C4F9-71A4-2EAA561CCF24}"/>
              </a:ext>
            </a:extLst>
          </p:cNvPr>
          <p:cNvSpPr>
            <a:spLocks noChangeAspect="1"/>
          </p:cNvSpPr>
          <p:nvPr/>
        </p:nvSpPr>
        <p:spPr>
          <a:xfrm>
            <a:off x="4877882" y="5979507"/>
            <a:ext cx="179999" cy="180000"/>
          </a:xfrm>
          <a:prstGeom prst="flowChartConnector">
            <a:avLst/>
          </a:prstGeom>
          <a:solidFill>
            <a:srgbClr val="1D1D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7" name="流程图: 接点 3186">
            <a:extLst>
              <a:ext uri="{FF2B5EF4-FFF2-40B4-BE49-F238E27FC236}">
                <a16:creationId xmlns:a16="http://schemas.microsoft.com/office/drawing/2014/main" id="{1415AF9E-6971-CF69-020E-72BB63B1F514}"/>
              </a:ext>
            </a:extLst>
          </p:cNvPr>
          <p:cNvSpPr>
            <a:spLocks noChangeAspect="1"/>
          </p:cNvSpPr>
          <p:nvPr/>
        </p:nvSpPr>
        <p:spPr>
          <a:xfrm>
            <a:off x="5093882" y="5979507"/>
            <a:ext cx="179999" cy="180000"/>
          </a:xfrm>
          <a:prstGeom prst="flowChartConnector">
            <a:avLst/>
          </a:prstGeom>
          <a:solidFill>
            <a:srgbClr val="AFAF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8" name="流程图: 接点 3187">
            <a:extLst>
              <a:ext uri="{FF2B5EF4-FFF2-40B4-BE49-F238E27FC236}">
                <a16:creationId xmlns:a16="http://schemas.microsoft.com/office/drawing/2014/main" id="{B63FFC40-33FC-3F07-12E5-B7CCF6E94C7E}"/>
              </a:ext>
            </a:extLst>
          </p:cNvPr>
          <p:cNvSpPr>
            <a:spLocks noChangeAspect="1"/>
          </p:cNvSpPr>
          <p:nvPr/>
        </p:nvSpPr>
        <p:spPr>
          <a:xfrm>
            <a:off x="5309882" y="5979507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9" name="流程图: 接点 3188">
            <a:extLst>
              <a:ext uri="{FF2B5EF4-FFF2-40B4-BE49-F238E27FC236}">
                <a16:creationId xmlns:a16="http://schemas.microsoft.com/office/drawing/2014/main" id="{516B7AB6-C587-B1CB-96B4-15ECF65D706D}"/>
              </a:ext>
            </a:extLst>
          </p:cNvPr>
          <p:cNvSpPr>
            <a:spLocks noChangeAspect="1"/>
          </p:cNvSpPr>
          <p:nvPr/>
        </p:nvSpPr>
        <p:spPr>
          <a:xfrm>
            <a:off x="5525881" y="5979507"/>
            <a:ext cx="179999" cy="180000"/>
          </a:xfrm>
          <a:prstGeom prst="flowChartConnector">
            <a:avLst/>
          </a:prstGeom>
          <a:solidFill>
            <a:srgbClr val="AFAF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0" name="流程图: 接点 3189">
            <a:extLst>
              <a:ext uri="{FF2B5EF4-FFF2-40B4-BE49-F238E27FC236}">
                <a16:creationId xmlns:a16="http://schemas.microsoft.com/office/drawing/2014/main" id="{ABDCB822-75BB-2787-CF92-272C17D57DF8}"/>
              </a:ext>
            </a:extLst>
          </p:cNvPr>
          <p:cNvSpPr>
            <a:spLocks noChangeAspect="1"/>
          </p:cNvSpPr>
          <p:nvPr/>
        </p:nvSpPr>
        <p:spPr>
          <a:xfrm>
            <a:off x="4877882" y="577423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1" name="流程图: 接点 3190">
            <a:extLst>
              <a:ext uri="{FF2B5EF4-FFF2-40B4-BE49-F238E27FC236}">
                <a16:creationId xmlns:a16="http://schemas.microsoft.com/office/drawing/2014/main" id="{D67E55B6-602D-133F-0C23-D97E34A9F925}"/>
              </a:ext>
            </a:extLst>
          </p:cNvPr>
          <p:cNvSpPr>
            <a:spLocks noChangeAspect="1"/>
          </p:cNvSpPr>
          <p:nvPr/>
        </p:nvSpPr>
        <p:spPr>
          <a:xfrm>
            <a:off x="5093882" y="577423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2" name="流程图: 接点 3191">
            <a:extLst>
              <a:ext uri="{FF2B5EF4-FFF2-40B4-BE49-F238E27FC236}">
                <a16:creationId xmlns:a16="http://schemas.microsoft.com/office/drawing/2014/main" id="{047DB437-0F0D-5661-0072-AB30DA0AC738}"/>
              </a:ext>
            </a:extLst>
          </p:cNvPr>
          <p:cNvSpPr>
            <a:spLocks noChangeAspect="1"/>
          </p:cNvSpPr>
          <p:nvPr/>
        </p:nvSpPr>
        <p:spPr>
          <a:xfrm>
            <a:off x="5309882" y="5774233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3" name="流程图: 接点 3192">
            <a:extLst>
              <a:ext uri="{FF2B5EF4-FFF2-40B4-BE49-F238E27FC236}">
                <a16:creationId xmlns:a16="http://schemas.microsoft.com/office/drawing/2014/main" id="{98C97952-A460-DA97-12A9-2AB832796AC5}"/>
              </a:ext>
            </a:extLst>
          </p:cNvPr>
          <p:cNvSpPr>
            <a:spLocks noChangeAspect="1"/>
          </p:cNvSpPr>
          <p:nvPr/>
        </p:nvSpPr>
        <p:spPr>
          <a:xfrm>
            <a:off x="4877882" y="5568938"/>
            <a:ext cx="179999" cy="180000"/>
          </a:xfrm>
          <a:prstGeom prst="flowChartConnector">
            <a:avLst/>
          </a:prstGeom>
          <a:solidFill>
            <a:srgbClr val="AFAF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4" name="流程图: 接点 3193">
            <a:extLst>
              <a:ext uri="{FF2B5EF4-FFF2-40B4-BE49-F238E27FC236}">
                <a16:creationId xmlns:a16="http://schemas.microsoft.com/office/drawing/2014/main" id="{2AA211E5-A16E-2CCF-E0AB-4FB7DACBBAC9}"/>
              </a:ext>
            </a:extLst>
          </p:cNvPr>
          <p:cNvSpPr>
            <a:spLocks noChangeAspect="1"/>
          </p:cNvSpPr>
          <p:nvPr/>
        </p:nvSpPr>
        <p:spPr>
          <a:xfrm>
            <a:off x="5093882" y="5568938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5" name="流程图: 接点 3194">
            <a:extLst>
              <a:ext uri="{FF2B5EF4-FFF2-40B4-BE49-F238E27FC236}">
                <a16:creationId xmlns:a16="http://schemas.microsoft.com/office/drawing/2014/main" id="{CADE16F6-0280-D7DF-0F8D-8C96594F6476}"/>
              </a:ext>
            </a:extLst>
          </p:cNvPr>
          <p:cNvSpPr>
            <a:spLocks noChangeAspect="1"/>
          </p:cNvSpPr>
          <p:nvPr/>
        </p:nvSpPr>
        <p:spPr>
          <a:xfrm>
            <a:off x="5309882" y="5568938"/>
            <a:ext cx="179999" cy="180000"/>
          </a:xfrm>
          <a:prstGeom prst="flowChartConnector">
            <a:avLst/>
          </a:prstGeom>
          <a:solidFill>
            <a:srgbClr val="1D1DFF">
              <a:alpha val="69804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6" name="流程图: 接点 3195">
            <a:extLst>
              <a:ext uri="{FF2B5EF4-FFF2-40B4-BE49-F238E27FC236}">
                <a16:creationId xmlns:a16="http://schemas.microsoft.com/office/drawing/2014/main" id="{712CC7B6-6642-8F87-F40E-60F398E5F077}"/>
              </a:ext>
            </a:extLst>
          </p:cNvPr>
          <p:cNvSpPr>
            <a:spLocks noChangeAspect="1"/>
          </p:cNvSpPr>
          <p:nvPr/>
        </p:nvSpPr>
        <p:spPr>
          <a:xfrm>
            <a:off x="5525881" y="5568938"/>
            <a:ext cx="179999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7" name="文本框 237">
            <a:extLst>
              <a:ext uri="{FF2B5EF4-FFF2-40B4-BE49-F238E27FC236}">
                <a16:creationId xmlns:a16="http://schemas.microsoft.com/office/drawing/2014/main" id="{ED50166F-AAA9-64D1-6F3A-845559399783}"/>
              </a:ext>
            </a:extLst>
          </p:cNvPr>
          <p:cNvSpPr txBox="1"/>
          <p:nvPr/>
        </p:nvSpPr>
        <p:spPr>
          <a:xfrm rot="5400000">
            <a:off x="5264088" y="6107532"/>
            <a:ext cx="38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8" name="流程图: 接点 3197">
            <a:extLst>
              <a:ext uri="{FF2B5EF4-FFF2-40B4-BE49-F238E27FC236}">
                <a16:creationId xmlns:a16="http://schemas.microsoft.com/office/drawing/2014/main" id="{146298DF-4884-0948-2165-CABD447EF80E}"/>
              </a:ext>
            </a:extLst>
          </p:cNvPr>
          <p:cNvSpPr>
            <a:spLocks noChangeAspect="1"/>
          </p:cNvSpPr>
          <p:nvPr/>
        </p:nvSpPr>
        <p:spPr>
          <a:xfrm>
            <a:off x="3350772" y="7383280"/>
            <a:ext cx="179999" cy="18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9" name="流程图: 接点 3198">
            <a:extLst>
              <a:ext uri="{FF2B5EF4-FFF2-40B4-BE49-F238E27FC236}">
                <a16:creationId xmlns:a16="http://schemas.microsoft.com/office/drawing/2014/main" id="{9D5B655C-D720-F392-5FFE-85F00D2DD3FD}"/>
              </a:ext>
            </a:extLst>
          </p:cNvPr>
          <p:cNvSpPr>
            <a:spLocks noChangeAspect="1"/>
          </p:cNvSpPr>
          <p:nvPr/>
        </p:nvSpPr>
        <p:spPr>
          <a:xfrm>
            <a:off x="3566772" y="7383280"/>
            <a:ext cx="179999" cy="180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6" name="流程图: 接点 2815">
            <a:extLst>
              <a:ext uri="{FF2B5EF4-FFF2-40B4-BE49-F238E27FC236}">
                <a16:creationId xmlns:a16="http://schemas.microsoft.com/office/drawing/2014/main" id="{CD799341-779F-F2A9-EAE3-59929CBF6307}"/>
              </a:ext>
            </a:extLst>
          </p:cNvPr>
          <p:cNvSpPr>
            <a:spLocks noChangeAspect="1"/>
          </p:cNvSpPr>
          <p:nvPr/>
        </p:nvSpPr>
        <p:spPr>
          <a:xfrm>
            <a:off x="3782771" y="7383280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7" name="流程图: 接点 2816">
            <a:extLst>
              <a:ext uri="{FF2B5EF4-FFF2-40B4-BE49-F238E27FC236}">
                <a16:creationId xmlns:a16="http://schemas.microsoft.com/office/drawing/2014/main" id="{22F66D9C-CA6B-0092-7E13-6C179848A8E6}"/>
              </a:ext>
            </a:extLst>
          </p:cNvPr>
          <p:cNvSpPr>
            <a:spLocks noChangeAspect="1"/>
          </p:cNvSpPr>
          <p:nvPr/>
        </p:nvSpPr>
        <p:spPr>
          <a:xfrm>
            <a:off x="3998771" y="7383280"/>
            <a:ext cx="179999" cy="18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8" name="流程图: 接点 2817">
            <a:extLst>
              <a:ext uri="{FF2B5EF4-FFF2-40B4-BE49-F238E27FC236}">
                <a16:creationId xmlns:a16="http://schemas.microsoft.com/office/drawing/2014/main" id="{0F1AA773-990A-C1A0-024E-FFAF27E2C4BB}"/>
              </a:ext>
            </a:extLst>
          </p:cNvPr>
          <p:cNvSpPr>
            <a:spLocks noChangeAspect="1"/>
          </p:cNvSpPr>
          <p:nvPr/>
        </p:nvSpPr>
        <p:spPr>
          <a:xfrm>
            <a:off x="4214771" y="7383280"/>
            <a:ext cx="179999" cy="180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9" name="流程图: 接点 2818">
            <a:extLst>
              <a:ext uri="{FF2B5EF4-FFF2-40B4-BE49-F238E27FC236}">
                <a16:creationId xmlns:a16="http://schemas.microsoft.com/office/drawing/2014/main" id="{887E2129-CD31-C85F-EB14-B1C448C5F58C}"/>
              </a:ext>
            </a:extLst>
          </p:cNvPr>
          <p:cNvSpPr>
            <a:spLocks noChangeAspect="1"/>
          </p:cNvSpPr>
          <p:nvPr/>
        </p:nvSpPr>
        <p:spPr>
          <a:xfrm>
            <a:off x="3338072" y="6973182"/>
            <a:ext cx="179999" cy="18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0" name="流程图: 接点 2819">
            <a:extLst>
              <a:ext uri="{FF2B5EF4-FFF2-40B4-BE49-F238E27FC236}">
                <a16:creationId xmlns:a16="http://schemas.microsoft.com/office/drawing/2014/main" id="{9C976080-F8AC-394B-612B-1B3563D6430B}"/>
              </a:ext>
            </a:extLst>
          </p:cNvPr>
          <p:cNvSpPr>
            <a:spLocks noChangeAspect="1"/>
          </p:cNvSpPr>
          <p:nvPr/>
        </p:nvSpPr>
        <p:spPr>
          <a:xfrm>
            <a:off x="3554072" y="6973182"/>
            <a:ext cx="179999" cy="180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1" name="流程图: 接点 2820">
            <a:extLst>
              <a:ext uri="{FF2B5EF4-FFF2-40B4-BE49-F238E27FC236}">
                <a16:creationId xmlns:a16="http://schemas.microsoft.com/office/drawing/2014/main" id="{C52FF642-9FBE-2121-C8AA-F38CEAD9D95C}"/>
              </a:ext>
            </a:extLst>
          </p:cNvPr>
          <p:cNvSpPr>
            <a:spLocks noChangeAspect="1"/>
          </p:cNvSpPr>
          <p:nvPr/>
        </p:nvSpPr>
        <p:spPr>
          <a:xfrm>
            <a:off x="3770071" y="6973182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2" name="流程图: 接点 2821">
            <a:extLst>
              <a:ext uri="{FF2B5EF4-FFF2-40B4-BE49-F238E27FC236}">
                <a16:creationId xmlns:a16="http://schemas.microsoft.com/office/drawing/2014/main" id="{427B806A-5C0B-8E8C-8BBE-76AD83D47701}"/>
              </a:ext>
            </a:extLst>
          </p:cNvPr>
          <p:cNvSpPr>
            <a:spLocks noChangeAspect="1"/>
          </p:cNvSpPr>
          <p:nvPr/>
        </p:nvSpPr>
        <p:spPr>
          <a:xfrm>
            <a:off x="3986071" y="6973182"/>
            <a:ext cx="179999" cy="180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3" name="流程图: 接点 2822">
            <a:extLst>
              <a:ext uri="{FF2B5EF4-FFF2-40B4-BE49-F238E27FC236}">
                <a16:creationId xmlns:a16="http://schemas.microsoft.com/office/drawing/2014/main" id="{58DE76AD-C0DE-5472-B9CF-238318E60C69}"/>
              </a:ext>
            </a:extLst>
          </p:cNvPr>
          <p:cNvSpPr>
            <a:spLocks noChangeAspect="1"/>
          </p:cNvSpPr>
          <p:nvPr/>
        </p:nvSpPr>
        <p:spPr>
          <a:xfrm>
            <a:off x="3338072" y="6767909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4" name="流程图: 接点 2823">
            <a:extLst>
              <a:ext uri="{FF2B5EF4-FFF2-40B4-BE49-F238E27FC236}">
                <a16:creationId xmlns:a16="http://schemas.microsoft.com/office/drawing/2014/main" id="{0D4E0F46-7CC2-588F-E191-C49A79B68CD8}"/>
              </a:ext>
            </a:extLst>
          </p:cNvPr>
          <p:cNvSpPr>
            <a:spLocks noChangeAspect="1"/>
          </p:cNvSpPr>
          <p:nvPr/>
        </p:nvSpPr>
        <p:spPr>
          <a:xfrm>
            <a:off x="3554072" y="6767909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5" name="流程图: 接点 2824">
            <a:extLst>
              <a:ext uri="{FF2B5EF4-FFF2-40B4-BE49-F238E27FC236}">
                <a16:creationId xmlns:a16="http://schemas.microsoft.com/office/drawing/2014/main" id="{B193DDF0-4924-D28E-0464-4A1F6C003D23}"/>
              </a:ext>
            </a:extLst>
          </p:cNvPr>
          <p:cNvSpPr>
            <a:spLocks noChangeAspect="1"/>
          </p:cNvSpPr>
          <p:nvPr/>
        </p:nvSpPr>
        <p:spPr>
          <a:xfrm>
            <a:off x="3770071" y="6767909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6" name="流程图: 接点 2825">
            <a:extLst>
              <a:ext uri="{FF2B5EF4-FFF2-40B4-BE49-F238E27FC236}">
                <a16:creationId xmlns:a16="http://schemas.microsoft.com/office/drawing/2014/main" id="{F84CA181-ADA5-3040-BE2F-2214E32A6A15}"/>
              </a:ext>
            </a:extLst>
          </p:cNvPr>
          <p:cNvSpPr>
            <a:spLocks noChangeAspect="1"/>
          </p:cNvSpPr>
          <p:nvPr/>
        </p:nvSpPr>
        <p:spPr>
          <a:xfrm>
            <a:off x="3338072" y="6562613"/>
            <a:ext cx="179999" cy="180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7" name="流程图: 接点 2826">
            <a:extLst>
              <a:ext uri="{FF2B5EF4-FFF2-40B4-BE49-F238E27FC236}">
                <a16:creationId xmlns:a16="http://schemas.microsoft.com/office/drawing/2014/main" id="{FC91FF72-C39D-3E31-1A44-6997C2A8E2C2}"/>
              </a:ext>
            </a:extLst>
          </p:cNvPr>
          <p:cNvSpPr>
            <a:spLocks noChangeAspect="1"/>
          </p:cNvSpPr>
          <p:nvPr/>
        </p:nvSpPr>
        <p:spPr>
          <a:xfrm>
            <a:off x="3554072" y="6562613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8" name="流程图: 接点 2827">
            <a:extLst>
              <a:ext uri="{FF2B5EF4-FFF2-40B4-BE49-F238E27FC236}">
                <a16:creationId xmlns:a16="http://schemas.microsoft.com/office/drawing/2014/main" id="{305111D7-A1F9-E74D-194B-3705D83F35DF}"/>
              </a:ext>
            </a:extLst>
          </p:cNvPr>
          <p:cNvSpPr>
            <a:spLocks noChangeAspect="1"/>
          </p:cNvSpPr>
          <p:nvPr/>
        </p:nvSpPr>
        <p:spPr>
          <a:xfrm>
            <a:off x="3770071" y="6562613"/>
            <a:ext cx="179999" cy="18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9" name="流程图: 接点 2828">
            <a:extLst>
              <a:ext uri="{FF2B5EF4-FFF2-40B4-BE49-F238E27FC236}">
                <a16:creationId xmlns:a16="http://schemas.microsoft.com/office/drawing/2014/main" id="{CC6A4538-E7BA-004A-4EE5-9BB5D43C1614}"/>
              </a:ext>
            </a:extLst>
          </p:cNvPr>
          <p:cNvSpPr>
            <a:spLocks noChangeAspect="1"/>
          </p:cNvSpPr>
          <p:nvPr/>
        </p:nvSpPr>
        <p:spPr>
          <a:xfrm>
            <a:off x="3986071" y="6562613"/>
            <a:ext cx="179999" cy="180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0" name="文本框 237">
            <a:extLst>
              <a:ext uri="{FF2B5EF4-FFF2-40B4-BE49-F238E27FC236}">
                <a16:creationId xmlns:a16="http://schemas.microsoft.com/office/drawing/2014/main" id="{82B43C0F-D4C1-8378-5228-F5C8EC6C4BD4}"/>
              </a:ext>
            </a:extLst>
          </p:cNvPr>
          <p:cNvSpPr txBox="1"/>
          <p:nvPr/>
        </p:nvSpPr>
        <p:spPr>
          <a:xfrm rot="5400000">
            <a:off x="3724278" y="7101208"/>
            <a:ext cx="38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1" name="流程图: 接点 2830">
            <a:extLst>
              <a:ext uri="{FF2B5EF4-FFF2-40B4-BE49-F238E27FC236}">
                <a16:creationId xmlns:a16="http://schemas.microsoft.com/office/drawing/2014/main" id="{A94B96C7-6F77-FE20-ED35-FA581BD71466}"/>
              </a:ext>
            </a:extLst>
          </p:cNvPr>
          <p:cNvSpPr>
            <a:spLocks noChangeAspect="1"/>
          </p:cNvSpPr>
          <p:nvPr/>
        </p:nvSpPr>
        <p:spPr>
          <a:xfrm>
            <a:off x="4875491" y="7575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2" name="流程图: 接点 2831">
            <a:extLst>
              <a:ext uri="{FF2B5EF4-FFF2-40B4-BE49-F238E27FC236}">
                <a16:creationId xmlns:a16="http://schemas.microsoft.com/office/drawing/2014/main" id="{E332BFE2-38D1-8350-0E37-BB6FD34516FC}"/>
              </a:ext>
            </a:extLst>
          </p:cNvPr>
          <p:cNvSpPr>
            <a:spLocks noChangeAspect="1"/>
          </p:cNvSpPr>
          <p:nvPr/>
        </p:nvSpPr>
        <p:spPr>
          <a:xfrm>
            <a:off x="5091491" y="7575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3" name="流程图: 接点 2832">
            <a:extLst>
              <a:ext uri="{FF2B5EF4-FFF2-40B4-BE49-F238E27FC236}">
                <a16:creationId xmlns:a16="http://schemas.microsoft.com/office/drawing/2014/main" id="{35898245-9BBE-BE79-ABD4-110AB85C3AAC}"/>
              </a:ext>
            </a:extLst>
          </p:cNvPr>
          <p:cNvSpPr>
            <a:spLocks noChangeAspect="1"/>
          </p:cNvSpPr>
          <p:nvPr/>
        </p:nvSpPr>
        <p:spPr>
          <a:xfrm>
            <a:off x="5307491" y="7575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4" name="流程图: 接点 2833">
            <a:extLst>
              <a:ext uri="{FF2B5EF4-FFF2-40B4-BE49-F238E27FC236}">
                <a16:creationId xmlns:a16="http://schemas.microsoft.com/office/drawing/2014/main" id="{763B7D35-B2A0-4B95-43FC-D3394C7224EC}"/>
              </a:ext>
            </a:extLst>
          </p:cNvPr>
          <p:cNvSpPr>
            <a:spLocks noChangeAspect="1"/>
          </p:cNvSpPr>
          <p:nvPr/>
        </p:nvSpPr>
        <p:spPr>
          <a:xfrm>
            <a:off x="5739491" y="7575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5" name="流程图: 接点 2834">
            <a:extLst>
              <a:ext uri="{FF2B5EF4-FFF2-40B4-BE49-F238E27FC236}">
                <a16:creationId xmlns:a16="http://schemas.microsoft.com/office/drawing/2014/main" id="{ED3EEBFF-301E-CA98-C808-5154EE50CB19}"/>
              </a:ext>
            </a:extLst>
          </p:cNvPr>
          <p:cNvSpPr>
            <a:spLocks noChangeAspect="1"/>
          </p:cNvSpPr>
          <p:nvPr/>
        </p:nvSpPr>
        <p:spPr>
          <a:xfrm>
            <a:off x="4875491" y="7791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6" name="流程图: 接点 2835">
            <a:extLst>
              <a:ext uri="{FF2B5EF4-FFF2-40B4-BE49-F238E27FC236}">
                <a16:creationId xmlns:a16="http://schemas.microsoft.com/office/drawing/2014/main" id="{3634B57F-4762-85A3-1515-ED7318C8A0AE}"/>
              </a:ext>
            </a:extLst>
          </p:cNvPr>
          <p:cNvSpPr>
            <a:spLocks noChangeAspect="1"/>
          </p:cNvSpPr>
          <p:nvPr/>
        </p:nvSpPr>
        <p:spPr>
          <a:xfrm>
            <a:off x="5091491" y="7791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7" name="流程图: 接点 2836">
            <a:extLst>
              <a:ext uri="{FF2B5EF4-FFF2-40B4-BE49-F238E27FC236}">
                <a16:creationId xmlns:a16="http://schemas.microsoft.com/office/drawing/2014/main" id="{E88727BD-7C5C-F151-8DD3-CA291EC06F1A}"/>
              </a:ext>
            </a:extLst>
          </p:cNvPr>
          <p:cNvSpPr>
            <a:spLocks noChangeAspect="1"/>
          </p:cNvSpPr>
          <p:nvPr/>
        </p:nvSpPr>
        <p:spPr>
          <a:xfrm>
            <a:off x="5307491" y="7791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8" name="流程图: 接点 2837">
            <a:extLst>
              <a:ext uri="{FF2B5EF4-FFF2-40B4-BE49-F238E27FC236}">
                <a16:creationId xmlns:a16="http://schemas.microsoft.com/office/drawing/2014/main" id="{B04ED06D-7BBB-02E1-29CC-412315C2295F}"/>
              </a:ext>
            </a:extLst>
          </p:cNvPr>
          <p:cNvSpPr>
            <a:spLocks noChangeAspect="1"/>
          </p:cNvSpPr>
          <p:nvPr/>
        </p:nvSpPr>
        <p:spPr>
          <a:xfrm>
            <a:off x="5739491" y="7791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9" name="流程图: 接点 2838">
            <a:extLst>
              <a:ext uri="{FF2B5EF4-FFF2-40B4-BE49-F238E27FC236}">
                <a16:creationId xmlns:a16="http://schemas.microsoft.com/office/drawing/2014/main" id="{C7BA6E4A-675A-9A9E-4D3F-3FC5CE927DBF}"/>
              </a:ext>
            </a:extLst>
          </p:cNvPr>
          <p:cNvSpPr>
            <a:spLocks noChangeAspect="1"/>
          </p:cNvSpPr>
          <p:nvPr/>
        </p:nvSpPr>
        <p:spPr>
          <a:xfrm>
            <a:off x="4875491" y="8007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0" name="流程图: 接点 2839">
            <a:extLst>
              <a:ext uri="{FF2B5EF4-FFF2-40B4-BE49-F238E27FC236}">
                <a16:creationId xmlns:a16="http://schemas.microsoft.com/office/drawing/2014/main" id="{924B5228-22DF-1899-286C-2792AC7007CE}"/>
              </a:ext>
            </a:extLst>
          </p:cNvPr>
          <p:cNvSpPr>
            <a:spLocks noChangeAspect="1"/>
          </p:cNvSpPr>
          <p:nvPr/>
        </p:nvSpPr>
        <p:spPr>
          <a:xfrm>
            <a:off x="5091491" y="8007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1" name="流程图: 接点 2840">
            <a:extLst>
              <a:ext uri="{FF2B5EF4-FFF2-40B4-BE49-F238E27FC236}">
                <a16:creationId xmlns:a16="http://schemas.microsoft.com/office/drawing/2014/main" id="{DE3F504C-0493-6861-E7FF-AD9A8820EC0B}"/>
              </a:ext>
            </a:extLst>
          </p:cNvPr>
          <p:cNvSpPr>
            <a:spLocks noChangeAspect="1"/>
          </p:cNvSpPr>
          <p:nvPr/>
        </p:nvSpPr>
        <p:spPr>
          <a:xfrm>
            <a:off x="5307491" y="8007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2" name="流程图: 接点 2841">
            <a:extLst>
              <a:ext uri="{FF2B5EF4-FFF2-40B4-BE49-F238E27FC236}">
                <a16:creationId xmlns:a16="http://schemas.microsoft.com/office/drawing/2014/main" id="{CF77D553-AD75-31DC-73B7-CD84F459E1F1}"/>
              </a:ext>
            </a:extLst>
          </p:cNvPr>
          <p:cNvSpPr>
            <a:spLocks noChangeAspect="1"/>
          </p:cNvSpPr>
          <p:nvPr/>
        </p:nvSpPr>
        <p:spPr>
          <a:xfrm>
            <a:off x="5739491" y="8007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3" name="流程图: 接点 2842">
            <a:extLst>
              <a:ext uri="{FF2B5EF4-FFF2-40B4-BE49-F238E27FC236}">
                <a16:creationId xmlns:a16="http://schemas.microsoft.com/office/drawing/2014/main" id="{CA175CA3-059E-109B-3FEE-6409F7123EC6}"/>
              </a:ext>
            </a:extLst>
          </p:cNvPr>
          <p:cNvSpPr>
            <a:spLocks noChangeAspect="1"/>
          </p:cNvSpPr>
          <p:nvPr/>
        </p:nvSpPr>
        <p:spPr>
          <a:xfrm>
            <a:off x="4875491" y="8439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4" name="流程图: 接点 2843">
            <a:extLst>
              <a:ext uri="{FF2B5EF4-FFF2-40B4-BE49-F238E27FC236}">
                <a16:creationId xmlns:a16="http://schemas.microsoft.com/office/drawing/2014/main" id="{08148E5D-129A-A575-05F1-798700016977}"/>
              </a:ext>
            </a:extLst>
          </p:cNvPr>
          <p:cNvSpPr>
            <a:spLocks noChangeAspect="1"/>
          </p:cNvSpPr>
          <p:nvPr/>
        </p:nvSpPr>
        <p:spPr>
          <a:xfrm>
            <a:off x="5091491" y="8439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5" name="流程图: 接点 2844">
            <a:extLst>
              <a:ext uri="{FF2B5EF4-FFF2-40B4-BE49-F238E27FC236}">
                <a16:creationId xmlns:a16="http://schemas.microsoft.com/office/drawing/2014/main" id="{0D97177A-04EF-11BB-3B67-BFFC09CFA757}"/>
              </a:ext>
            </a:extLst>
          </p:cNvPr>
          <p:cNvSpPr>
            <a:spLocks noChangeAspect="1"/>
          </p:cNvSpPr>
          <p:nvPr/>
        </p:nvSpPr>
        <p:spPr>
          <a:xfrm>
            <a:off x="5307491" y="8439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6" name="流程图: 接点 2845">
            <a:extLst>
              <a:ext uri="{FF2B5EF4-FFF2-40B4-BE49-F238E27FC236}">
                <a16:creationId xmlns:a16="http://schemas.microsoft.com/office/drawing/2014/main" id="{643F08F8-B546-C230-66ED-DC001BE28DF1}"/>
              </a:ext>
            </a:extLst>
          </p:cNvPr>
          <p:cNvSpPr>
            <a:spLocks noChangeAspect="1"/>
          </p:cNvSpPr>
          <p:nvPr/>
        </p:nvSpPr>
        <p:spPr>
          <a:xfrm>
            <a:off x="5739491" y="8439345"/>
            <a:ext cx="179999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7" name="文本框 231">
            <a:extLst>
              <a:ext uri="{FF2B5EF4-FFF2-40B4-BE49-F238E27FC236}">
                <a16:creationId xmlns:a16="http://schemas.microsoft.com/office/drawing/2014/main" id="{360BB4A8-1E31-5E3D-FFF4-2131B8BAC4CA}"/>
              </a:ext>
            </a:extLst>
          </p:cNvPr>
          <p:cNvSpPr txBox="1"/>
          <p:nvPr/>
        </p:nvSpPr>
        <p:spPr>
          <a:xfrm>
            <a:off x="5423004" y="743479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8" name="文本框 231">
            <a:extLst>
              <a:ext uri="{FF2B5EF4-FFF2-40B4-BE49-F238E27FC236}">
                <a16:creationId xmlns:a16="http://schemas.microsoft.com/office/drawing/2014/main" id="{AF817B05-2B19-813A-19F3-BE3CC407B226}"/>
              </a:ext>
            </a:extLst>
          </p:cNvPr>
          <p:cNvSpPr txBox="1"/>
          <p:nvPr/>
        </p:nvSpPr>
        <p:spPr>
          <a:xfrm>
            <a:off x="5430016" y="76626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9" name="文本框 231">
            <a:extLst>
              <a:ext uri="{FF2B5EF4-FFF2-40B4-BE49-F238E27FC236}">
                <a16:creationId xmlns:a16="http://schemas.microsoft.com/office/drawing/2014/main" id="{25DEE377-AF9F-685E-7A45-1035A678BE5C}"/>
              </a:ext>
            </a:extLst>
          </p:cNvPr>
          <p:cNvSpPr txBox="1"/>
          <p:nvPr/>
        </p:nvSpPr>
        <p:spPr>
          <a:xfrm>
            <a:off x="5430016" y="78709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0" name="文本框 231">
            <a:extLst>
              <a:ext uri="{FF2B5EF4-FFF2-40B4-BE49-F238E27FC236}">
                <a16:creationId xmlns:a16="http://schemas.microsoft.com/office/drawing/2014/main" id="{4CB81623-0F8A-0F3F-97DF-621092603C59}"/>
              </a:ext>
            </a:extLst>
          </p:cNvPr>
          <p:cNvSpPr txBox="1"/>
          <p:nvPr/>
        </p:nvSpPr>
        <p:spPr>
          <a:xfrm>
            <a:off x="5411752" y="83071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1" name="文本框 231">
            <a:extLst>
              <a:ext uri="{FF2B5EF4-FFF2-40B4-BE49-F238E27FC236}">
                <a16:creationId xmlns:a16="http://schemas.microsoft.com/office/drawing/2014/main" id="{303E0AAC-C0B5-9659-0980-CD5596C74B4A}"/>
              </a:ext>
            </a:extLst>
          </p:cNvPr>
          <p:cNvSpPr txBox="1"/>
          <p:nvPr/>
        </p:nvSpPr>
        <p:spPr>
          <a:xfrm rot="16200000">
            <a:off x="4709230" y="81421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2" name="文本框 231">
            <a:extLst>
              <a:ext uri="{FF2B5EF4-FFF2-40B4-BE49-F238E27FC236}">
                <a16:creationId xmlns:a16="http://schemas.microsoft.com/office/drawing/2014/main" id="{9B96B101-B780-F4A8-4E58-44A794023822}"/>
              </a:ext>
            </a:extLst>
          </p:cNvPr>
          <p:cNvSpPr txBox="1"/>
          <p:nvPr/>
        </p:nvSpPr>
        <p:spPr>
          <a:xfrm rot="16200000">
            <a:off x="4937134" y="81351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3" name="文本框 231">
            <a:extLst>
              <a:ext uri="{FF2B5EF4-FFF2-40B4-BE49-F238E27FC236}">
                <a16:creationId xmlns:a16="http://schemas.microsoft.com/office/drawing/2014/main" id="{D2413BC6-0F3B-71E2-9D61-A64915658589}"/>
              </a:ext>
            </a:extLst>
          </p:cNvPr>
          <p:cNvSpPr txBox="1"/>
          <p:nvPr/>
        </p:nvSpPr>
        <p:spPr>
          <a:xfrm rot="16200000">
            <a:off x="5145415" y="81351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4" name="文本框 231">
            <a:extLst>
              <a:ext uri="{FF2B5EF4-FFF2-40B4-BE49-F238E27FC236}">
                <a16:creationId xmlns:a16="http://schemas.microsoft.com/office/drawing/2014/main" id="{B8A99707-C6C4-E620-408A-8CC370131AE8}"/>
              </a:ext>
            </a:extLst>
          </p:cNvPr>
          <p:cNvSpPr txBox="1"/>
          <p:nvPr/>
        </p:nvSpPr>
        <p:spPr>
          <a:xfrm rot="16200000">
            <a:off x="5581600" y="81533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55" name="组合 2854">
            <a:extLst>
              <a:ext uri="{FF2B5EF4-FFF2-40B4-BE49-F238E27FC236}">
                <a16:creationId xmlns:a16="http://schemas.microsoft.com/office/drawing/2014/main" id="{191619B0-05DB-7666-6DFE-6803CB8556C2}"/>
              </a:ext>
            </a:extLst>
          </p:cNvPr>
          <p:cNvGrpSpPr/>
          <p:nvPr/>
        </p:nvGrpSpPr>
        <p:grpSpPr>
          <a:xfrm>
            <a:off x="7645448" y="7233203"/>
            <a:ext cx="1210924" cy="1210924"/>
            <a:chOff x="8057419" y="9079939"/>
            <a:chExt cx="1210924" cy="1210924"/>
          </a:xfrm>
        </p:grpSpPr>
        <p:sp>
          <p:nvSpPr>
            <p:cNvPr id="2856" name="流程图: 接点 2855">
              <a:extLst>
                <a:ext uri="{FF2B5EF4-FFF2-40B4-BE49-F238E27FC236}">
                  <a16:creationId xmlns:a16="http://schemas.microsoft.com/office/drawing/2014/main" id="{EF6D363D-95A2-47F7-06D7-A6FFBDD00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8032" y="9220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57" name="流程图: 接点 2856">
              <a:extLst>
                <a:ext uri="{FF2B5EF4-FFF2-40B4-BE49-F238E27FC236}">
                  <a16:creationId xmlns:a16="http://schemas.microsoft.com/office/drawing/2014/main" id="{5D679D4D-37B1-9C88-A6E3-878130B3D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032" y="9220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58" name="流程图: 接点 2857">
              <a:extLst>
                <a:ext uri="{FF2B5EF4-FFF2-40B4-BE49-F238E27FC236}">
                  <a16:creationId xmlns:a16="http://schemas.microsoft.com/office/drawing/2014/main" id="{31C86262-0480-C012-705C-DDDB303C4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0032" y="9220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59" name="流程图: 接点 2858">
              <a:extLst>
                <a:ext uri="{FF2B5EF4-FFF2-40B4-BE49-F238E27FC236}">
                  <a16:creationId xmlns:a16="http://schemas.microsoft.com/office/drawing/2014/main" id="{6C4C0EE3-8860-C225-138F-46BD1E8C2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2032" y="9220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60" name="流程图: 接点 2859">
              <a:extLst>
                <a:ext uri="{FF2B5EF4-FFF2-40B4-BE49-F238E27FC236}">
                  <a16:creationId xmlns:a16="http://schemas.microsoft.com/office/drawing/2014/main" id="{5F8DE204-9D71-B98B-BE09-DD998E489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8032" y="9436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61" name="流程图: 接点 2860">
              <a:extLst>
                <a:ext uri="{FF2B5EF4-FFF2-40B4-BE49-F238E27FC236}">
                  <a16:creationId xmlns:a16="http://schemas.microsoft.com/office/drawing/2014/main" id="{93CBFBD4-DAAE-B2BE-1766-7DC91D4C7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032" y="9436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28" name="流程图: 接点 3327">
              <a:extLst>
                <a:ext uri="{FF2B5EF4-FFF2-40B4-BE49-F238E27FC236}">
                  <a16:creationId xmlns:a16="http://schemas.microsoft.com/office/drawing/2014/main" id="{E1BAAE5E-0C2C-0C5D-9CB1-B4AB4DF46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0032" y="9436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29" name="流程图: 接点 3328">
              <a:extLst>
                <a:ext uri="{FF2B5EF4-FFF2-40B4-BE49-F238E27FC236}">
                  <a16:creationId xmlns:a16="http://schemas.microsoft.com/office/drawing/2014/main" id="{D64645D9-39E1-C0BE-E9E6-C84ADB35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2032" y="9436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0" name="流程图: 接点 3329">
              <a:extLst>
                <a:ext uri="{FF2B5EF4-FFF2-40B4-BE49-F238E27FC236}">
                  <a16:creationId xmlns:a16="http://schemas.microsoft.com/office/drawing/2014/main" id="{508C89AF-6B46-EFB9-08A3-632355A2C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8032" y="9652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1" name="流程图: 接点 3330">
              <a:extLst>
                <a:ext uri="{FF2B5EF4-FFF2-40B4-BE49-F238E27FC236}">
                  <a16:creationId xmlns:a16="http://schemas.microsoft.com/office/drawing/2014/main" id="{59957AD7-75ED-7BF5-94E5-13C5932E3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032" y="9652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2" name="流程图: 接点 3331">
              <a:extLst>
                <a:ext uri="{FF2B5EF4-FFF2-40B4-BE49-F238E27FC236}">
                  <a16:creationId xmlns:a16="http://schemas.microsoft.com/office/drawing/2014/main" id="{360B37C6-E261-527F-C4D6-83AFEA340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0032" y="9652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3" name="流程图: 接点 3332">
              <a:extLst>
                <a:ext uri="{FF2B5EF4-FFF2-40B4-BE49-F238E27FC236}">
                  <a16:creationId xmlns:a16="http://schemas.microsoft.com/office/drawing/2014/main" id="{4F1ECC15-C3E1-550F-41B9-0522555D3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2032" y="9652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4" name="流程图: 接点 3333">
              <a:extLst>
                <a:ext uri="{FF2B5EF4-FFF2-40B4-BE49-F238E27FC236}">
                  <a16:creationId xmlns:a16="http://schemas.microsoft.com/office/drawing/2014/main" id="{5E33FFCD-4EB8-29F9-3E84-4692C9B25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8032" y="10084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5" name="流程图: 接点 3334">
              <a:extLst>
                <a:ext uri="{FF2B5EF4-FFF2-40B4-BE49-F238E27FC236}">
                  <a16:creationId xmlns:a16="http://schemas.microsoft.com/office/drawing/2014/main" id="{8AB20A59-40F7-BB60-30A5-84D424354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032" y="10084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6" name="流程图: 接点 3335">
              <a:extLst>
                <a:ext uri="{FF2B5EF4-FFF2-40B4-BE49-F238E27FC236}">
                  <a16:creationId xmlns:a16="http://schemas.microsoft.com/office/drawing/2014/main" id="{FFCEC79F-B1D8-BA03-18E6-B32E65720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0032" y="10084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7" name="流程图: 接点 3336">
              <a:extLst>
                <a:ext uri="{FF2B5EF4-FFF2-40B4-BE49-F238E27FC236}">
                  <a16:creationId xmlns:a16="http://schemas.microsoft.com/office/drawing/2014/main" id="{7BE84537-165A-9DD3-AA95-C8751F423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2032" y="10084493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38" name="文本框 231">
              <a:extLst>
                <a:ext uri="{FF2B5EF4-FFF2-40B4-BE49-F238E27FC236}">
                  <a16:creationId xmlns:a16="http://schemas.microsoft.com/office/drawing/2014/main" id="{C8D848C6-1C05-87A8-3208-487FDA8F55C2}"/>
                </a:ext>
              </a:extLst>
            </p:cNvPr>
            <p:cNvSpPr txBox="1"/>
            <p:nvPr/>
          </p:nvSpPr>
          <p:spPr>
            <a:xfrm>
              <a:off x="8745545" y="907993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9" name="文本框 231">
              <a:extLst>
                <a:ext uri="{FF2B5EF4-FFF2-40B4-BE49-F238E27FC236}">
                  <a16:creationId xmlns:a16="http://schemas.microsoft.com/office/drawing/2014/main" id="{4960E4D8-40BE-DDD6-A85B-07C637AC8B36}"/>
                </a:ext>
              </a:extLst>
            </p:cNvPr>
            <p:cNvSpPr txBox="1"/>
            <p:nvPr/>
          </p:nvSpPr>
          <p:spPr>
            <a:xfrm>
              <a:off x="8752557" y="93078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0" name="文本框 231">
              <a:extLst>
                <a:ext uri="{FF2B5EF4-FFF2-40B4-BE49-F238E27FC236}">
                  <a16:creationId xmlns:a16="http://schemas.microsoft.com/office/drawing/2014/main" id="{4D8DE5C7-53A0-F9C8-135D-2C6F1BD31625}"/>
                </a:ext>
              </a:extLst>
            </p:cNvPr>
            <p:cNvSpPr txBox="1"/>
            <p:nvPr/>
          </p:nvSpPr>
          <p:spPr>
            <a:xfrm>
              <a:off x="8752557" y="951612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1" name="文本框 231">
              <a:extLst>
                <a:ext uri="{FF2B5EF4-FFF2-40B4-BE49-F238E27FC236}">
                  <a16:creationId xmlns:a16="http://schemas.microsoft.com/office/drawing/2014/main" id="{38600F99-BB5C-6826-D3D2-03172F34B92B}"/>
                </a:ext>
              </a:extLst>
            </p:cNvPr>
            <p:cNvSpPr txBox="1"/>
            <p:nvPr/>
          </p:nvSpPr>
          <p:spPr>
            <a:xfrm>
              <a:off x="8734293" y="99523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2" name="文本框 231">
              <a:extLst>
                <a:ext uri="{FF2B5EF4-FFF2-40B4-BE49-F238E27FC236}">
                  <a16:creationId xmlns:a16="http://schemas.microsoft.com/office/drawing/2014/main" id="{3B9C823D-BE87-BB59-2E82-00767572E17A}"/>
                </a:ext>
              </a:extLst>
            </p:cNvPr>
            <p:cNvSpPr txBox="1"/>
            <p:nvPr/>
          </p:nvSpPr>
          <p:spPr>
            <a:xfrm rot="16200000">
              <a:off x="8031771" y="978726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3" name="文本框 231">
              <a:extLst>
                <a:ext uri="{FF2B5EF4-FFF2-40B4-BE49-F238E27FC236}">
                  <a16:creationId xmlns:a16="http://schemas.microsoft.com/office/drawing/2014/main" id="{67BD9355-65C3-7DF7-B0F9-6EE25900FB8D}"/>
                </a:ext>
              </a:extLst>
            </p:cNvPr>
            <p:cNvSpPr txBox="1"/>
            <p:nvPr/>
          </p:nvSpPr>
          <p:spPr>
            <a:xfrm rot="16200000">
              <a:off x="8259675" y="978024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4" name="文本框 231">
              <a:extLst>
                <a:ext uri="{FF2B5EF4-FFF2-40B4-BE49-F238E27FC236}">
                  <a16:creationId xmlns:a16="http://schemas.microsoft.com/office/drawing/2014/main" id="{9391DA6E-E301-782E-1A31-85461F0CEBE3}"/>
                </a:ext>
              </a:extLst>
            </p:cNvPr>
            <p:cNvSpPr txBox="1"/>
            <p:nvPr/>
          </p:nvSpPr>
          <p:spPr>
            <a:xfrm rot="16200000">
              <a:off x="8467956" y="978024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5" name="文本框 231">
              <a:extLst>
                <a:ext uri="{FF2B5EF4-FFF2-40B4-BE49-F238E27FC236}">
                  <a16:creationId xmlns:a16="http://schemas.microsoft.com/office/drawing/2014/main" id="{8FD50ABA-0C85-DC47-D534-F0AC955B09EE}"/>
                </a:ext>
              </a:extLst>
            </p:cNvPr>
            <p:cNvSpPr txBox="1"/>
            <p:nvPr/>
          </p:nvSpPr>
          <p:spPr>
            <a:xfrm rot="16200000">
              <a:off x="8904141" y="97985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46" name="文本框 3345">
            <a:extLst>
              <a:ext uri="{FF2B5EF4-FFF2-40B4-BE49-F238E27FC236}">
                <a16:creationId xmlns:a16="http://schemas.microsoft.com/office/drawing/2014/main" id="{B72E0AC5-8B7D-1827-B39D-0053D576BCF1}"/>
              </a:ext>
            </a:extLst>
          </p:cNvPr>
          <p:cNvSpPr txBox="1"/>
          <p:nvPr/>
        </p:nvSpPr>
        <p:spPr>
          <a:xfrm>
            <a:off x="1474869" y="5790857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347" name="文本框 3346">
            <a:extLst>
              <a:ext uri="{FF2B5EF4-FFF2-40B4-BE49-F238E27FC236}">
                <a16:creationId xmlns:a16="http://schemas.microsoft.com/office/drawing/2014/main" id="{0B8D5990-8F46-6E9A-2D07-A15A4AA14467}"/>
              </a:ext>
            </a:extLst>
          </p:cNvPr>
          <p:cNvSpPr txBox="1"/>
          <p:nvPr/>
        </p:nvSpPr>
        <p:spPr>
          <a:xfrm>
            <a:off x="1475706" y="6710158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348" name="文本框 3347">
            <a:extLst>
              <a:ext uri="{FF2B5EF4-FFF2-40B4-BE49-F238E27FC236}">
                <a16:creationId xmlns:a16="http://schemas.microsoft.com/office/drawing/2014/main" id="{77F29C70-887E-3578-0093-EA19F067C0C8}"/>
              </a:ext>
            </a:extLst>
          </p:cNvPr>
          <p:cNvSpPr txBox="1"/>
          <p:nvPr/>
        </p:nvSpPr>
        <p:spPr>
          <a:xfrm>
            <a:off x="1494164" y="7537641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349" name="文本框 3348">
            <a:extLst>
              <a:ext uri="{FF2B5EF4-FFF2-40B4-BE49-F238E27FC236}">
                <a16:creationId xmlns:a16="http://schemas.microsoft.com/office/drawing/2014/main" id="{BAF3ABE9-5652-A376-CA80-C58952313259}"/>
              </a:ext>
            </a:extLst>
          </p:cNvPr>
          <p:cNvSpPr txBox="1"/>
          <p:nvPr/>
        </p:nvSpPr>
        <p:spPr>
          <a:xfrm>
            <a:off x="1474799" y="8566315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endParaRPr lang="zh-CN" altLang="en-US" baseline="-25000" dirty="0"/>
          </a:p>
        </p:txBody>
      </p:sp>
      <p:sp>
        <p:nvSpPr>
          <p:cNvPr id="3350" name="文本框 3349">
            <a:extLst>
              <a:ext uri="{FF2B5EF4-FFF2-40B4-BE49-F238E27FC236}">
                <a16:creationId xmlns:a16="http://schemas.microsoft.com/office/drawing/2014/main" id="{BA5501E1-CA5E-BC65-B940-9D98F15A316B}"/>
              </a:ext>
            </a:extLst>
          </p:cNvPr>
          <p:cNvSpPr txBox="1"/>
          <p:nvPr/>
        </p:nvSpPr>
        <p:spPr>
          <a:xfrm>
            <a:off x="1474585" y="6077546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351" name="文本框 3350">
            <a:extLst>
              <a:ext uri="{FF2B5EF4-FFF2-40B4-BE49-F238E27FC236}">
                <a16:creationId xmlns:a16="http://schemas.microsoft.com/office/drawing/2014/main" id="{F08A5066-66E7-A128-9CEF-D5573A8F4E37}"/>
              </a:ext>
            </a:extLst>
          </p:cNvPr>
          <p:cNvSpPr txBox="1"/>
          <p:nvPr/>
        </p:nvSpPr>
        <p:spPr>
          <a:xfrm>
            <a:off x="1484948" y="6996847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352" name="文本框 3351">
            <a:extLst>
              <a:ext uri="{FF2B5EF4-FFF2-40B4-BE49-F238E27FC236}">
                <a16:creationId xmlns:a16="http://schemas.microsoft.com/office/drawing/2014/main" id="{4C3B234E-8EF7-7049-2BE1-F9BDDC444BBC}"/>
              </a:ext>
            </a:extLst>
          </p:cNvPr>
          <p:cNvSpPr txBox="1"/>
          <p:nvPr/>
        </p:nvSpPr>
        <p:spPr>
          <a:xfrm>
            <a:off x="1489117" y="7824330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353" name="文本框 3352">
            <a:extLst>
              <a:ext uri="{FF2B5EF4-FFF2-40B4-BE49-F238E27FC236}">
                <a16:creationId xmlns:a16="http://schemas.microsoft.com/office/drawing/2014/main" id="{A94BF925-5AA0-2E35-7848-5ABC3CC4D57E}"/>
              </a:ext>
            </a:extLst>
          </p:cNvPr>
          <p:cNvSpPr txBox="1"/>
          <p:nvPr/>
        </p:nvSpPr>
        <p:spPr>
          <a:xfrm>
            <a:off x="1479278" y="8857767"/>
            <a:ext cx="4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endParaRPr lang="zh-CN" altLang="en-US" baseline="-25000" dirty="0"/>
          </a:p>
        </p:txBody>
      </p:sp>
      <p:grpSp>
        <p:nvGrpSpPr>
          <p:cNvPr id="3354" name="组合 3353">
            <a:extLst>
              <a:ext uri="{FF2B5EF4-FFF2-40B4-BE49-F238E27FC236}">
                <a16:creationId xmlns:a16="http://schemas.microsoft.com/office/drawing/2014/main" id="{AE4469DB-A566-9466-CF89-092B8B54851D}"/>
              </a:ext>
            </a:extLst>
          </p:cNvPr>
          <p:cNvGrpSpPr/>
          <p:nvPr/>
        </p:nvGrpSpPr>
        <p:grpSpPr>
          <a:xfrm>
            <a:off x="7690844" y="5654831"/>
            <a:ext cx="1398656" cy="1360116"/>
            <a:chOff x="7989003" y="6170641"/>
            <a:chExt cx="1398656" cy="1360116"/>
          </a:xfrm>
        </p:grpSpPr>
        <p:cxnSp>
          <p:nvCxnSpPr>
            <p:cNvPr id="3355" name="直接箭头连接符 3354">
              <a:extLst>
                <a:ext uri="{FF2B5EF4-FFF2-40B4-BE49-F238E27FC236}">
                  <a16:creationId xmlns:a16="http://schemas.microsoft.com/office/drawing/2014/main" id="{64C047D3-D187-F557-9677-793EBDB1D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0972" y="7000950"/>
              <a:ext cx="806687" cy="4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6" name="直接箭头连接符 3355">
              <a:extLst>
                <a:ext uri="{FF2B5EF4-FFF2-40B4-BE49-F238E27FC236}">
                  <a16:creationId xmlns:a16="http://schemas.microsoft.com/office/drawing/2014/main" id="{7C1590C0-5B11-4365-028A-9F295C59A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7594" y="6170641"/>
              <a:ext cx="0" cy="82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7" name="流程图: 接点 3356">
              <a:extLst>
                <a:ext uri="{FF2B5EF4-FFF2-40B4-BE49-F238E27FC236}">
                  <a16:creationId xmlns:a16="http://schemas.microsoft.com/office/drawing/2014/main" id="{0484EAF3-FFDA-0A46-4DDC-EBE3173D5534}"/>
                </a:ext>
              </a:extLst>
            </p:cNvPr>
            <p:cNvSpPr>
              <a:spLocks noChangeAspect="1"/>
            </p:cNvSpPr>
            <p:nvPr/>
          </p:nvSpPr>
          <p:spPr>
            <a:xfrm rot="1889232">
              <a:off x="7989003" y="6606636"/>
              <a:ext cx="180000" cy="180000"/>
            </a:xfrm>
            <a:prstGeom prst="flowChartConnector">
              <a:avLst/>
            </a:prstGeom>
            <a:solidFill>
              <a:srgbClr val="5759FF">
                <a:alpha val="70000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8" name="流程图: 接点 3357">
              <a:extLst>
                <a:ext uri="{FF2B5EF4-FFF2-40B4-BE49-F238E27FC236}">
                  <a16:creationId xmlns:a16="http://schemas.microsoft.com/office/drawing/2014/main" id="{57E39658-D5FE-430F-BDCC-55B027CF3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489" y="7147548"/>
              <a:ext cx="180000" cy="180000"/>
            </a:xfrm>
            <a:prstGeom prst="flowChartConnector">
              <a:avLst/>
            </a:prstGeom>
            <a:solidFill>
              <a:srgbClr val="5759FF">
                <a:alpha val="70000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9" name="流程图: 接点 3358">
              <a:extLst>
                <a:ext uri="{FF2B5EF4-FFF2-40B4-BE49-F238E27FC236}">
                  <a16:creationId xmlns:a16="http://schemas.microsoft.com/office/drawing/2014/main" id="{10B3661C-C470-299A-B4FE-E91FD0CE2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479" y="6431773"/>
              <a:ext cx="180000" cy="180000"/>
            </a:xfrm>
            <a:prstGeom prst="flowChartConnector">
              <a:avLst/>
            </a:prstGeom>
            <a:solidFill>
              <a:srgbClr val="D96A5B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0" name="流程图: 接点 3359">
              <a:extLst>
                <a:ext uri="{FF2B5EF4-FFF2-40B4-BE49-F238E27FC236}">
                  <a16:creationId xmlns:a16="http://schemas.microsoft.com/office/drawing/2014/main" id="{5907DF13-D596-5405-941D-90AA28C7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7746" y="6725414"/>
              <a:ext cx="180000" cy="180000"/>
            </a:xfrm>
            <a:prstGeom prst="flowChartConnector">
              <a:avLst/>
            </a:prstGeom>
            <a:solidFill>
              <a:srgbClr val="5759FF">
                <a:alpha val="70000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1" name="流程图: 接点 3360">
              <a:extLst>
                <a:ext uri="{FF2B5EF4-FFF2-40B4-BE49-F238E27FC236}">
                  <a16:creationId xmlns:a16="http://schemas.microsoft.com/office/drawing/2014/main" id="{6CA8CE55-38B8-18D6-95F9-DDB2AF2870C3}"/>
                </a:ext>
              </a:extLst>
            </p:cNvPr>
            <p:cNvSpPr>
              <a:spLocks noChangeAspect="1"/>
            </p:cNvSpPr>
            <p:nvPr/>
          </p:nvSpPr>
          <p:spPr>
            <a:xfrm rot="487642">
              <a:off x="8998839" y="6584702"/>
              <a:ext cx="180000" cy="180000"/>
            </a:xfrm>
            <a:prstGeom prst="flowChartConnector">
              <a:avLst/>
            </a:prstGeom>
            <a:solidFill>
              <a:srgbClr val="D96A5B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2" name="流程图: 接点 3361">
              <a:extLst>
                <a:ext uri="{FF2B5EF4-FFF2-40B4-BE49-F238E27FC236}">
                  <a16:creationId xmlns:a16="http://schemas.microsoft.com/office/drawing/2014/main" id="{4B80EBA7-023F-EDF1-28C9-58C46D062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765" y="6748905"/>
              <a:ext cx="180000" cy="180000"/>
            </a:xfrm>
            <a:prstGeom prst="flowChartConnector">
              <a:avLst/>
            </a:prstGeom>
            <a:solidFill>
              <a:srgbClr val="D96A5B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63" name="流程图: 接点 3362">
              <a:extLst>
                <a:ext uri="{FF2B5EF4-FFF2-40B4-BE49-F238E27FC236}">
                  <a16:creationId xmlns:a16="http://schemas.microsoft.com/office/drawing/2014/main" id="{80DF1C2F-2817-03D4-A307-81AF7BF19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3963" y="6223085"/>
              <a:ext cx="180000" cy="180000"/>
            </a:xfrm>
            <a:prstGeom prst="flowChartConnector">
              <a:avLst/>
            </a:prstGeom>
            <a:solidFill>
              <a:srgbClr val="5759FF">
                <a:alpha val="70000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4" name="流程图: 接点 3363">
              <a:extLst>
                <a:ext uri="{FF2B5EF4-FFF2-40B4-BE49-F238E27FC236}">
                  <a16:creationId xmlns:a16="http://schemas.microsoft.com/office/drawing/2014/main" id="{3778E4D7-8FBA-7E59-BD84-6AC90E5086B1}"/>
                </a:ext>
              </a:extLst>
            </p:cNvPr>
            <p:cNvSpPr>
              <a:spLocks noChangeAspect="1"/>
            </p:cNvSpPr>
            <p:nvPr/>
          </p:nvSpPr>
          <p:spPr>
            <a:xfrm rot="20268469">
              <a:off x="8123661" y="7064760"/>
              <a:ext cx="180000" cy="180000"/>
            </a:xfrm>
            <a:prstGeom prst="flowChartConnector">
              <a:avLst/>
            </a:prstGeom>
            <a:solidFill>
              <a:srgbClr val="D96A5B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5" name="流程图: 接点 3364">
              <a:extLst>
                <a:ext uri="{FF2B5EF4-FFF2-40B4-BE49-F238E27FC236}">
                  <a16:creationId xmlns:a16="http://schemas.microsoft.com/office/drawing/2014/main" id="{9CA4DBE3-940D-D484-2AE5-ED12CB3283D1}"/>
                </a:ext>
              </a:extLst>
            </p:cNvPr>
            <p:cNvSpPr>
              <a:spLocks noChangeAspect="1"/>
            </p:cNvSpPr>
            <p:nvPr/>
          </p:nvSpPr>
          <p:spPr>
            <a:xfrm rot="3808428">
              <a:off x="8598346" y="7062344"/>
              <a:ext cx="180000" cy="180000"/>
            </a:xfrm>
            <a:prstGeom prst="flowChartConnector">
              <a:avLst/>
            </a:prstGeom>
            <a:solidFill>
              <a:srgbClr val="D96A5B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6" name="流程图: 接点 3365">
              <a:extLst>
                <a:ext uri="{FF2B5EF4-FFF2-40B4-BE49-F238E27FC236}">
                  <a16:creationId xmlns:a16="http://schemas.microsoft.com/office/drawing/2014/main" id="{4DE43FDB-F762-D8E2-81BE-606E04B4AF5B}"/>
                </a:ext>
              </a:extLst>
            </p:cNvPr>
            <p:cNvSpPr>
              <a:spLocks noChangeAspect="1"/>
            </p:cNvSpPr>
            <p:nvPr/>
          </p:nvSpPr>
          <p:spPr>
            <a:xfrm rot="3738508">
              <a:off x="8414782" y="7237548"/>
              <a:ext cx="180000" cy="180000"/>
            </a:xfrm>
            <a:prstGeom prst="flowChartConnector">
              <a:avLst/>
            </a:prstGeom>
            <a:solidFill>
              <a:srgbClr val="5759FF">
                <a:alpha val="70000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67" name="直接箭头连接符 3366">
              <a:extLst>
                <a:ext uri="{FF2B5EF4-FFF2-40B4-BE49-F238E27FC236}">
                  <a16:creationId xmlns:a16="http://schemas.microsoft.com/office/drawing/2014/main" id="{25768056-C32B-4CBF-F30A-03C053D7C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1267" y="7000950"/>
              <a:ext cx="476328" cy="5298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8" name="流程图: 手动操作 3367">
            <a:extLst>
              <a:ext uri="{FF2B5EF4-FFF2-40B4-BE49-F238E27FC236}">
                <a16:creationId xmlns:a16="http://schemas.microsoft.com/office/drawing/2014/main" id="{132FABD2-B2AD-51AF-0EE4-42B77AE51271}"/>
              </a:ext>
            </a:extLst>
          </p:cNvPr>
          <p:cNvSpPr>
            <a:spLocks noChangeAspect="1"/>
          </p:cNvSpPr>
          <p:nvPr/>
        </p:nvSpPr>
        <p:spPr>
          <a:xfrm rot="10800000">
            <a:off x="7910213" y="3560822"/>
            <a:ext cx="1101281" cy="504000"/>
          </a:xfrm>
          <a:prstGeom prst="flowChartManualOperation">
            <a:avLst/>
          </a:prstGeom>
          <a:solidFill>
            <a:srgbClr val="DFDD8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369" name="文本框 3368">
            <a:extLst>
              <a:ext uri="{FF2B5EF4-FFF2-40B4-BE49-F238E27FC236}">
                <a16:creationId xmlns:a16="http://schemas.microsoft.com/office/drawing/2014/main" id="{C916F863-90CE-56C0-C072-29DBB4A170AF}"/>
              </a:ext>
            </a:extLst>
          </p:cNvPr>
          <p:cNvSpPr txBox="1">
            <a:spLocks noChangeAspect="1"/>
          </p:cNvSpPr>
          <p:nvPr/>
        </p:nvSpPr>
        <p:spPr>
          <a:xfrm>
            <a:off x="8165607" y="36348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GCN</a:t>
            </a:r>
          </a:p>
        </p:txBody>
      </p:sp>
      <p:sp>
        <p:nvSpPr>
          <p:cNvPr id="3370" name="文本框 3369">
            <a:extLst>
              <a:ext uri="{FF2B5EF4-FFF2-40B4-BE49-F238E27FC236}">
                <a16:creationId xmlns:a16="http://schemas.microsoft.com/office/drawing/2014/main" id="{91B5CFC9-5FE6-601B-3212-30B5291E9D71}"/>
              </a:ext>
            </a:extLst>
          </p:cNvPr>
          <p:cNvSpPr txBox="1"/>
          <p:nvPr/>
        </p:nvSpPr>
        <p:spPr>
          <a:xfrm>
            <a:off x="7006898" y="4118044"/>
            <a:ext cx="29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Graph convolutional network</a:t>
            </a:r>
            <a:endParaRPr lang="zh-CN" altLang="en-US" dirty="0"/>
          </a:p>
        </p:txBody>
      </p:sp>
      <p:sp>
        <p:nvSpPr>
          <p:cNvPr id="3371" name="流程图: 手动操作 3370">
            <a:extLst>
              <a:ext uri="{FF2B5EF4-FFF2-40B4-BE49-F238E27FC236}">
                <a16:creationId xmlns:a16="http://schemas.microsoft.com/office/drawing/2014/main" id="{F6E07B25-9A9F-E893-2174-2C304DC9CD9D}"/>
              </a:ext>
            </a:extLst>
          </p:cNvPr>
          <p:cNvSpPr>
            <a:spLocks noChangeAspect="1"/>
          </p:cNvSpPr>
          <p:nvPr/>
        </p:nvSpPr>
        <p:spPr>
          <a:xfrm rot="10800000">
            <a:off x="7938402" y="4486183"/>
            <a:ext cx="1101281" cy="504000"/>
          </a:xfrm>
          <a:prstGeom prst="flowChartManualOperation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72" name="文本框 3371">
            <a:extLst>
              <a:ext uri="{FF2B5EF4-FFF2-40B4-BE49-F238E27FC236}">
                <a16:creationId xmlns:a16="http://schemas.microsoft.com/office/drawing/2014/main" id="{FF0CE511-42A9-8B92-00FD-3F9ADA794AAC}"/>
              </a:ext>
            </a:extLst>
          </p:cNvPr>
          <p:cNvSpPr txBox="1"/>
          <p:nvPr/>
        </p:nvSpPr>
        <p:spPr>
          <a:xfrm>
            <a:off x="8189228" y="4554133"/>
            <a:ext cx="5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RCN</a:t>
            </a:r>
          </a:p>
        </p:txBody>
      </p:sp>
      <p:sp>
        <p:nvSpPr>
          <p:cNvPr id="3373" name="文本框 3372">
            <a:extLst>
              <a:ext uri="{FF2B5EF4-FFF2-40B4-BE49-F238E27FC236}">
                <a16:creationId xmlns:a16="http://schemas.microsoft.com/office/drawing/2014/main" id="{FA5E20BB-33B0-8E7C-9295-677591DA9B8C}"/>
              </a:ext>
            </a:extLst>
          </p:cNvPr>
          <p:cNvSpPr txBox="1"/>
          <p:nvPr/>
        </p:nvSpPr>
        <p:spPr>
          <a:xfrm>
            <a:off x="6940574" y="5015449"/>
            <a:ext cx="31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Residual convolutional network</a:t>
            </a:r>
            <a:endParaRPr lang="zh-CN" altLang="en-US" dirty="0"/>
          </a:p>
        </p:txBody>
      </p:sp>
      <p:sp>
        <p:nvSpPr>
          <p:cNvPr id="3374" name="右箭头 537">
            <a:extLst>
              <a:ext uri="{FF2B5EF4-FFF2-40B4-BE49-F238E27FC236}">
                <a16:creationId xmlns:a16="http://schemas.microsoft.com/office/drawing/2014/main" id="{5DFA3034-0DB2-29F9-87BF-0D0EDA18A23C}"/>
              </a:ext>
            </a:extLst>
          </p:cNvPr>
          <p:cNvSpPr/>
          <p:nvPr/>
        </p:nvSpPr>
        <p:spPr>
          <a:xfrm rot="16200000">
            <a:off x="3705584" y="6354790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595959"/>
          </a:solidFill>
          <a:ln w="190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75" name="右箭头 537">
            <a:extLst>
              <a:ext uri="{FF2B5EF4-FFF2-40B4-BE49-F238E27FC236}">
                <a16:creationId xmlns:a16="http://schemas.microsoft.com/office/drawing/2014/main" id="{3CA94880-5115-E158-EC8A-ED46AE6F528B}"/>
              </a:ext>
            </a:extLst>
          </p:cNvPr>
          <p:cNvSpPr/>
          <p:nvPr/>
        </p:nvSpPr>
        <p:spPr>
          <a:xfrm rot="16200000">
            <a:off x="3707196" y="8350995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9C3928"/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48" name="右箭头 537">
            <a:extLst>
              <a:ext uri="{FF2B5EF4-FFF2-40B4-BE49-F238E27FC236}">
                <a16:creationId xmlns:a16="http://schemas.microsoft.com/office/drawing/2014/main" id="{2ED5DBE9-18CA-1F61-F162-3C7F1E47E02E}"/>
              </a:ext>
            </a:extLst>
          </p:cNvPr>
          <p:cNvSpPr/>
          <p:nvPr/>
        </p:nvSpPr>
        <p:spPr>
          <a:xfrm>
            <a:off x="2836573" y="9107395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9C3928"/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49" name="右箭头 537">
            <a:extLst>
              <a:ext uri="{FF2B5EF4-FFF2-40B4-BE49-F238E27FC236}">
                <a16:creationId xmlns:a16="http://schemas.microsoft.com/office/drawing/2014/main" id="{E8AA5127-031D-ECC0-D231-3DE3DEF9AC4A}"/>
              </a:ext>
            </a:extLst>
          </p:cNvPr>
          <p:cNvSpPr/>
          <p:nvPr/>
        </p:nvSpPr>
        <p:spPr>
          <a:xfrm>
            <a:off x="6055409" y="8041500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9C3928"/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50" name="右箭头 537">
            <a:extLst>
              <a:ext uri="{FF2B5EF4-FFF2-40B4-BE49-F238E27FC236}">
                <a16:creationId xmlns:a16="http://schemas.microsoft.com/office/drawing/2014/main" id="{19181DF5-1E0A-5ABC-1BC5-8EA2EFB2F86C}"/>
              </a:ext>
            </a:extLst>
          </p:cNvPr>
          <p:cNvSpPr/>
          <p:nvPr/>
        </p:nvSpPr>
        <p:spPr>
          <a:xfrm>
            <a:off x="6988253" y="8034582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9C3928"/>
          </a:solidFill>
          <a:ln w="19050">
            <a:solidFill>
              <a:srgbClr val="9C3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51" name="右箭头 537">
            <a:extLst>
              <a:ext uri="{FF2B5EF4-FFF2-40B4-BE49-F238E27FC236}">
                <a16:creationId xmlns:a16="http://schemas.microsoft.com/office/drawing/2014/main" id="{806746D1-17F9-3BD8-00E0-D76A573D3FD6}"/>
              </a:ext>
            </a:extLst>
          </p:cNvPr>
          <p:cNvSpPr/>
          <p:nvPr/>
        </p:nvSpPr>
        <p:spPr>
          <a:xfrm>
            <a:off x="6039484" y="6050753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52" name="右箭头 537">
            <a:extLst>
              <a:ext uri="{FF2B5EF4-FFF2-40B4-BE49-F238E27FC236}">
                <a16:creationId xmlns:a16="http://schemas.microsoft.com/office/drawing/2014/main" id="{548D2263-9ED0-8898-5FD8-9C14D9867DCE}"/>
              </a:ext>
            </a:extLst>
          </p:cNvPr>
          <p:cNvSpPr/>
          <p:nvPr/>
        </p:nvSpPr>
        <p:spPr>
          <a:xfrm>
            <a:off x="6972328" y="6043835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53" name="右箭头 537">
            <a:extLst>
              <a:ext uri="{FF2B5EF4-FFF2-40B4-BE49-F238E27FC236}">
                <a16:creationId xmlns:a16="http://schemas.microsoft.com/office/drawing/2014/main" id="{72926AB7-0DD2-8198-8165-FA42CFC10D31}"/>
              </a:ext>
            </a:extLst>
          </p:cNvPr>
          <p:cNvSpPr/>
          <p:nvPr/>
        </p:nvSpPr>
        <p:spPr>
          <a:xfrm rot="5400000">
            <a:off x="8210263" y="7103604"/>
            <a:ext cx="195595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3654" name="文本框 3653">
            <a:extLst>
              <a:ext uri="{FF2B5EF4-FFF2-40B4-BE49-F238E27FC236}">
                <a16:creationId xmlns:a16="http://schemas.microsoft.com/office/drawing/2014/main" id="{6A56C27E-F26C-D011-0C20-AB2DF7060580}"/>
              </a:ext>
            </a:extLst>
          </p:cNvPr>
          <p:cNvSpPr txBox="1"/>
          <p:nvPr/>
        </p:nvSpPr>
        <p:spPr>
          <a:xfrm>
            <a:off x="8888560" y="5751037"/>
            <a:ext cx="178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Embedding </a:t>
            </a:r>
          </a:p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matching</a:t>
            </a:r>
          </a:p>
        </p:txBody>
      </p:sp>
      <p:grpSp>
        <p:nvGrpSpPr>
          <p:cNvPr id="3655" name="组合 3654">
            <a:extLst>
              <a:ext uri="{FF2B5EF4-FFF2-40B4-BE49-F238E27FC236}">
                <a16:creationId xmlns:a16="http://schemas.microsoft.com/office/drawing/2014/main" id="{B2D2A66F-EA5D-6AFD-3CE4-ED1FCCA1371C}"/>
              </a:ext>
            </a:extLst>
          </p:cNvPr>
          <p:cNvGrpSpPr/>
          <p:nvPr/>
        </p:nvGrpSpPr>
        <p:grpSpPr>
          <a:xfrm>
            <a:off x="7126200" y="2814167"/>
            <a:ext cx="2648995" cy="666008"/>
            <a:chOff x="9719080" y="8536919"/>
            <a:chExt cx="2648995" cy="666008"/>
          </a:xfrm>
        </p:grpSpPr>
        <p:sp>
          <p:nvSpPr>
            <p:cNvPr id="3656" name="流程图: 汇总连接 3655">
              <a:extLst>
                <a:ext uri="{FF2B5EF4-FFF2-40B4-BE49-F238E27FC236}">
                  <a16:creationId xmlns:a16="http://schemas.microsoft.com/office/drawing/2014/main" id="{4364B00A-80D8-7204-0F68-472240C42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63025" y="8545591"/>
              <a:ext cx="252000" cy="252000"/>
            </a:xfrm>
            <a:prstGeom prst="flowChartSummingJunction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657" name="组合 3656">
              <a:extLst>
                <a:ext uri="{FF2B5EF4-FFF2-40B4-BE49-F238E27FC236}">
                  <a16:creationId xmlns:a16="http://schemas.microsoft.com/office/drawing/2014/main" id="{AC8F684D-AB22-1B61-5952-5520CC8000A6}"/>
                </a:ext>
              </a:extLst>
            </p:cNvPr>
            <p:cNvGrpSpPr/>
            <p:nvPr/>
          </p:nvGrpSpPr>
          <p:grpSpPr>
            <a:xfrm>
              <a:off x="11313525" y="8536919"/>
              <a:ext cx="252000" cy="252000"/>
              <a:chOff x="3461463" y="1744846"/>
              <a:chExt cx="252000" cy="252000"/>
            </a:xfrm>
            <a:noFill/>
          </p:grpSpPr>
          <p:sp>
            <p:nvSpPr>
              <p:cNvPr id="3659" name="流程图: 接点 3658">
                <a:extLst>
                  <a:ext uri="{FF2B5EF4-FFF2-40B4-BE49-F238E27FC236}">
                    <a16:creationId xmlns:a16="http://schemas.microsoft.com/office/drawing/2014/main" id="{384FC071-8EEC-1DD5-291E-0B56D7B1A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1463" y="1744846"/>
                <a:ext cx="252000" cy="252000"/>
              </a:xfrm>
              <a:prstGeom prst="flowChartConnector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60" name="直接连接符 3659">
                <a:extLst>
                  <a:ext uri="{FF2B5EF4-FFF2-40B4-BE49-F238E27FC236}">
                    <a16:creationId xmlns:a16="http://schemas.microsoft.com/office/drawing/2014/main" id="{FD2E9655-1111-DBC7-9E88-EF6B7DF2F492}"/>
                  </a:ext>
                </a:extLst>
              </p:cNvPr>
              <p:cNvCxnSpPr>
                <a:stCxn id="3659" idx="2"/>
                <a:endCxn id="3659" idx="6"/>
              </p:cNvCxnSpPr>
              <p:nvPr/>
            </p:nvCxnSpPr>
            <p:spPr>
              <a:xfrm>
                <a:off x="3461463" y="1870846"/>
                <a:ext cx="252000" cy="0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58" name="文本框 3657">
              <a:extLst>
                <a:ext uri="{FF2B5EF4-FFF2-40B4-BE49-F238E27FC236}">
                  <a16:creationId xmlns:a16="http://schemas.microsoft.com/office/drawing/2014/main" id="{C8D2D996-274F-06E7-4980-B85E34CA9FAA}"/>
                </a:ext>
              </a:extLst>
            </p:cNvPr>
            <p:cNvSpPr txBox="1"/>
            <p:nvPr/>
          </p:nvSpPr>
          <p:spPr>
            <a:xfrm>
              <a:off x="9719080" y="8833595"/>
              <a:ext cx="2648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Element multiple/subtract</a:t>
              </a:r>
              <a:endParaRPr lang="zh-CN" altLang="en-US" dirty="0"/>
            </a:p>
          </p:txBody>
        </p:sp>
      </p:grpSp>
      <p:grpSp>
        <p:nvGrpSpPr>
          <p:cNvPr id="3661" name="组合 3660">
            <a:extLst>
              <a:ext uri="{FF2B5EF4-FFF2-40B4-BE49-F238E27FC236}">
                <a16:creationId xmlns:a16="http://schemas.microsoft.com/office/drawing/2014/main" id="{2AA4707D-3916-E033-BF66-809636BCBBB7}"/>
              </a:ext>
            </a:extLst>
          </p:cNvPr>
          <p:cNvGrpSpPr/>
          <p:nvPr/>
        </p:nvGrpSpPr>
        <p:grpSpPr>
          <a:xfrm>
            <a:off x="3153270" y="1524368"/>
            <a:ext cx="292275" cy="3360717"/>
            <a:chOff x="3451429" y="2040178"/>
            <a:chExt cx="424996" cy="3360717"/>
          </a:xfrm>
        </p:grpSpPr>
        <p:sp>
          <p:nvSpPr>
            <p:cNvPr id="3662" name="右箭头 514">
              <a:extLst>
                <a:ext uri="{FF2B5EF4-FFF2-40B4-BE49-F238E27FC236}">
                  <a16:creationId xmlns:a16="http://schemas.microsoft.com/office/drawing/2014/main" id="{39585518-EBC3-9758-55BF-338FFC50FFE6}"/>
                </a:ext>
              </a:extLst>
            </p:cNvPr>
            <p:cNvSpPr/>
            <p:nvPr/>
          </p:nvSpPr>
          <p:spPr>
            <a:xfrm>
              <a:off x="3453421" y="5337894"/>
              <a:ext cx="411458" cy="63001"/>
            </a:xfrm>
            <a:prstGeom prst="rightArrow">
              <a:avLst>
                <a:gd name="adj1" fmla="val 15212"/>
                <a:gd name="adj2" fmla="val 124987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63" name="右箭头 515">
              <a:extLst>
                <a:ext uri="{FF2B5EF4-FFF2-40B4-BE49-F238E27FC236}">
                  <a16:creationId xmlns:a16="http://schemas.microsoft.com/office/drawing/2014/main" id="{E8E938FA-15E6-8ADE-8059-6992DBB0B02C}"/>
                </a:ext>
              </a:extLst>
            </p:cNvPr>
            <p:cNvSpPr/>
            <p:nvPr/>
          </p:nvSpPr>
          <p:spPr>
            <a:xfrm>
              <a:off x="3464967" y="3929810"/>
              <a:ext cx="411458" cy="63001"/>
            </a:xfrm>
            <a:prstGeom prst="rightArrow">
              <a:avLst>
                <a:gd name="adj1" fmla="val 15212"/>
                <a:gd name="adj2" fmla="val 124987"/>
              </a:avLst>
            </a:prstGeom>
            <a:solidFill>
              <a:srgbClr val="9C3928"/>
            </a:solidFill>
            <a:ln w="19050">
              <a:solidFill>
                <a:srgbClr val="9C39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64" name="右箭头 537">
              <a:extLst>
                <a:ext uri="{FF2B5EF4-FFF2-40B4-BE49-F238E27FC236}">
                  <a16:creationId xmlns:a16="http://schemas.microsoft.com/office/drawing/2014/main" id="{BD322022-FA2E-4EDF-60FE-F0EF1F3B2AC9}"/>
                </a:ext>
              </a:extLst>
            </p:cNvPr>
            <p:cNvSpPr/>
            <p:nvPr/>
          </p:nvSpPr>
          <p:spPr>
            <a:xfrm>
              <a:off x="3451429" y="2040178"/>
              <a:ext cx="411458" cy="63001"/>
            </a:xfrm>
            <a:prstGeom prst="rightArrow">
              <a:avLst>
                <a:gd name="adj1" fmla="val 15212"/>
                <a:gd name="adj2" fmla="val 124987"/>
              </a:avLst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665" name="文本框 3664">
            <a:extLst>
              <a:ext uri="{FF2B5EF4-FFF2-40B4-BE49-F238E27FC236}">
                <a16:creationId xmlns:a16="http://schemas.microsoft.com/office/drawing/2014/main" id="{0D15AD48-A93C-8CD8-052A-0D7D651DBE88}"/>
              </a:ext>
            </a:extLst>
          </p:cNvPr>
          <p:cNvSpPr txBox="1"/>
          <p:nvPr/>
        </p:nvSpPr>
        <p:spPr>
          <a:xfrm>
            <a:off x="7718648" y="1707354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MCI diagnosis</a:t>
            </a:r>
            <a:endParaRPr lang="zh-CN" altLang="en-US" sz="2400" dirty="0"/>
          </a:p>
        </p:txBody>
      </p:sp>
      <p:sp>
        <p:nvSpPr>
          <p:cNvPr id="3666" name="圆角矩形 163">
            <a:extLst>
              <a:ext uri="{FF2B5EF4-FFF2-40B4-BE49-F238E27FC236}">
                <a16:creationId xmlns:a16="http://schemas.microsoft.com/office/drawing/2014/main" id="{5B88634B-2155-25CE-6FBD-1255031E63C6}"/>
              </a:ext>
            </a:extLst>
          </p:cNvPr>
          <p:cNvSpPr/>
          <p:nvPr/>
        </p:nvSpPr>
        <p:spPr>
          <a:xfrm>
            <a:off x="3513166" y="62465"/>
            <a:ext cx="3240088" cy="2471813"/>
          </a:xfrm>
          <a:prstGeom prst="roundRect">
            <a:avLst>
              <a:gd name="adj" fmla="val 7632"/>
            </a:avLst>
          </a:prstGeom>
          <a:solidFill>
            <a:srgbClr val="F6F2E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67" name="组合 3666">
            <a:extLst>
              <a:ext uri="{FF2B5EF4-FFF2-40B4-BE49-F238E27FC236}">
                <a16:creationId xmlns:a16="http://schemas.microsoft.com/office/drawing/2014/main" id="{F8717204-9983-1D23-2873-091ECAF613C4}"/>
              </a:ext>
            </a:extLst>
          </p:cNvPr>
          <p:cNvGrpSpPr/>
          <p:nvPr/>
        </p:nvGrpSpPr>
        <p:grpSpPr>
          <a:xfrm>
            <a:off x="4420971" y="989134"/>
            <a:ext cx="369332" cy="1152000"/>
            <a:chOff x="4870265" y="1080000"/>
            <a:chExt cx="369332" cy="1152000"/>
          </a:xfrm>
        </p:grpSpPr>
        <p:sp>
          <p:nvSpPr>
            <p:cNvPr id="3668" name="流程图: 接点 3667">
              <a:extLst>
                <a:ext uri="{FF2B5EF4-FFF2-40B4-BE49-F238E27FC236}">
                  <a16:creationId xmlns:a16="http://schemas.microsoft.com/office/drawing/2014/main" id="{49E75563-06DA-B82A-4E69-9854E5B180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96000" y="1080000"/>
              <a:ext cx="180000" cy="18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669" name="流程图: 接点 3668">
              <a:extLst>
                <a:ext uri="{FF2B5EF4-FFF2-40B4-BE49-F238E27FC236}">
                  <a16:creationId xmlns:a16="http://schemas.microsoft.com/office/drawing/2014/main" id="{9A8B47DB-6222-26A6-CA8F-53EEACA766C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96000" y="1332000"/>
              <a:ext cx="180000" cy="18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670" name="流程图: 接点 3669">
              <a:extLst>
                <a:ext uri="{FF2B5EF4-FFF2-40B4-BE49-F238E27FC236}">
                  <a16:creationId xmlns:a16="http://schemas.microsoft.com/office/drawing/2014/main" id="{832D2D63-AB29-9FBF-C732-B068CA4E66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96000" y="1548000"/>
              <a:ext cx="180000" cy="18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671" name="流程图: 接点 3670">
              <a:extLst>
                <a:ext uri="{FF2B5EF4-FFF2-40B4-BE49-F238E27FC236}">
                  <a16:creationId xmlns:a16="http://schemas.microsoft.com/office/drawing/2014/main" id="{D889566E-9998-7AE1-A1CF-208F32438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96000" y="2052000"/>
              <a:ext cx="180000" cy="18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672" name="文本框 237">
              <a:extLst>
                <a:ext uri="{FF2B5EF4-FFF2-40B4-BE49-F238E27FC236}">
                  <a16:creationId xmlns:a16="http://schemas.microsoft.com/office/drawing/2014/main" id="{6D8952F5-00FF-A44E-4EC1-0A6CC9CF5EAE}"/>
                </a:ext>
              </a:extLst>
            </p:cNvPr>
            <p:cNvSpPr txBox="1"/>
            <p:nvPr/>
          </p:nvSpPr>
          <p:spPr>
            <a:xfrm rot="5400000">
              <a:off x="4817667" y="1746265"/>
              <a:ext cx="47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73" name="组合 3672">
            <a:extLst>
              <a:ext uri="{FF2B5EF4-FFF2-40B4-BE49-F238E27FC236}">
                <a16:creationId xmlns:a16="http://schemas.microsoft.com/office/drawing/2014/main" id="{380C5CB9-6ADF-D831-D097-4BE9D9A88CA4}"/>
              </a:ext>
            </a:extLst>
          </p:cNvPr>
          <p:cNvGrpSpPr/>
          <p:nvPr/>
        </p:nvGrpSpPr>
        <p:grpSpPr>
          <a:xfrm>
            <a:off x="5438966" y="2118961"/>
            <a:ext cx="1116000" cy="369332"/>
            <a:chOff x="5760000" y="2117425"/>
            <a:chExt cx="1116000" cy="369332"/>
          </a:xfrm>
        </p:grpSpPr>
        <p:sp>
          <p:nvSpPr>
            <p:cNvPr id="3674" name="流程图: 接点 3673">
              <a:extLst>
                <a:ext uri="{FF2B5EF4-FFF2-40B4-BE49-F238E27FC236}">
                  <a16:creationId xmlns:a16="http://schemas.microsoft.com/office/drawing/2014/main" id="{BED74636-4E10-DB0C-712F-EDC489778CD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60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75" name="流程图: 接点 3674">
              <a:extLst>
                <a:ext uri="{FF2B5EF4-FFF2-40B4-BE49-F238E27FC236}">
                  <a16:creationId xmlns:a16="http://schemas.microsoft.com/office/drawing/2014/main" id="{394408AF-E278-60E8-5C26-3037ACF59AB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76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76" name="流程图: 接点 3675">
              <a:extLst>
                <a:ext uri="{FF2B5EF4-FFF2-40B4-BE49-F238E27FC236}">
                  <a16:creationId xmlns:a16="http://schemas.microsoft.com/office/drawing/2014/main" id="{BCDA488E-253F-860E-069F-38138E3FDCD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92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77" name="流程图: 接点 3676">
              <a:extLst>
                <a:ext uri="{FF2B5EF4-FFF2-40B4-BE49-F238E27FC236}">
                  <a16:creationId xmlns:a16="http://schemas.microsoft.com/office/drawing/2014/main" id="{94322F6F-19EC-6345-296C-29F439D4607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96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78" name="文本框 237">
              <a:extLst>
                <a:ext uri="{FF2B5EF4-FFF2-40B4-BE49-F238E27FC236}">
                  <a16:creationId xmlns:a16="http://schemas.microsoft.com/office/drawing/2014/main" id="{0605FE58-3839-5110-4444-AECA42E44953}"/>
                </a:ext>
              </a:extLst>
            </p:cNvPr>
            <p:cNvSpPr txBox="1"/>
            <p:nvPr/>
          </p:nvSpPr>
          <p:spPr>
            <a:xfrm>
              <a:off x="6326471" y="2117425"/>
              <a:ext cx="47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79" name="流程图: 手动操作 3678">
            <a:extLst>
              <a:ext uri="{FF2B5EF4-FFF2-40B4-BE49-F238E27FC236}">
                <a16:creationId xmlns:a16="http://schemas.microsoft.com/office/drawing/2014/main" id="{827D2E47-261B-BD4F-07DD-02CC715419A9}"/>
              </a:ext>
            </a:extLst>
          </p:cNvPr>
          <p:cNvSpPr>
            <a:spLocks noChangeAspect="1"/>
          </p:cNvSpPr>
          <p:nvPr/>
        </p:nvSpPr>
        <p:spPr>
          <a:xfrm rot="16200000">
            <a:off x="3338166" y="1318922"/>
            <a:ext cx="1101280" cy="504000"/>
          </a:xfrm>
          <a:prstGeom prst="flowChartManualOperation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680" name="文本框 3679">
            <a:extLst>
              <a:ext uri="{FF2B5EF4-FFF2-40B4-BE49-F238E27FC236}">
                <a16:creationId xmlns:a16="http://schemas.microsoft.com/office/drawing/2014/main" id="{63DEF3F2-2A7D-3A59-5F41-0560B8B242D2}"/>
              </a:ext>
            </a:extLst>
          </p:cNvPr>
          <p:cNvSpPr txBox="1"/>
          <p:nvPr/>
        </p:nvSpPr>
        <p:spPr>
          <a:xfrm>
            <a:off x="3584247" y="1361558"/>
            <a:ext cx="5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RCN</a:t>
            </a:r>
          </a:p>
        </p:txBody>
      </p:sp>
      <p:sp>
        <p:nvSpPr>
          <p:cNvPr id="3681" name="文本框 3680">
            <a:extLst>
              <a:ext uri="{FF2B5EF4-FFF2-40B4-BE49-F238E27FC236}">
                <a16:creationId xmlns:a16="http://schemas.microsoft.com/office/drawing/2014/main" id="{4087E866-9674-929C-0CA4-5AF22ACF8997}"/>
              </a:ext>
            </a:extLst>
          </p:cNvPr>
          <p:cNvSpPr txBox="1"/>
          <p:nvPr/>
        </p:nvSpPr>
        <p:spPr>
          <a:xfrm>
            <a:off x="3558175" y="0"/>
            <a:ext cx="316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cs typeface="Times New Roman" panose="02020603050405020304" pitchFamily="18" charset="0"/>
              </a:rPr>
              <a:t>Genetic-imaging fusion</a:t>
            </a:r>
          </a:p>
        </p:txBody>
      </p:sp>
      <p:sp>
        <p:nvSpPr>
          <p:cNvPr id="3682" name="右箭头 554">
            <a:extLst>
              <a:ext uri="{FF2B5EF4-FFF2-40B4-BE49-F238E27FC236}">
                <a16:creationId xmlns:a16="http://schemas.microsoft.com/office/drawing/2014/main" id="{9CC2C23A-D254-F89D-8F8B-4E1AC13E6560}"/>
              </a:ext>
            </a:extLst>
          </p:cNvPr>
          <p:cNvSpPr/>
          <p:nvPr/>
        </p:nvSpPr>
        <p:spPr>
          <a:xfrm>
            <a:off x="7694774" y="1060783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83F0E"/>
          </a:solidFill>
          <a:ln w="19050">
            <a:solidFill>
              <a:srgbClr val="883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83" name="图形 3682" descr="头上的大脑 纯色填充">
            <a:extLst>
              <a:ext uri="{FF2B5EF4-FFF2-40B4-BE49-F238E27FC236}">
                <a16:creationId xmlns:a16="http://schemas.microsoft.com/office/drawing/2014/main" id="{14EF26F3-5660-E686-32A5-81C4BE2FC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9222" y="343371"/>
            <a:ext cx="1368000" cy="1368000"/>
          </a:xfrm>
          <a:prstGeom prst="rect">
            <a:avLst/>
          </a:prstGeom>
        </p:spPr>
      </p:pic>
      <p:sp>
        <p:nvSpPr>
          <p:cNvPr id="3684" name="右箭头 554">
            <a:extLst>
              <a:ext uri="{FF2B5EF4-FFF2-40B4-BE49-F238E27FC236}">
                <a16:creationId xmlns:a16="http://schemas.microsoft.com/office/drawing/2014/main" id="{AC1D8C55-1CA3-0D0A-A92E-6262C509F68C}"/>
              </a:ext>
            </a:extLst>
          </p:cNvPr>
          <p:cNvSpPr/>
          <p:nvPr/>
        </p:nvSpPr>
        <p:spPr>
          <a:xfrm rot="16200000">
            <a:off x="5897042" y="2043449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5" name="流程图: 手动操作 3684">
            <a:extLst>
              <a:ext uri="{FF2B5EF4-FFF2-40B4-BE49-F238E27FC236}">
                <a16:creationId xmlns:a16="http://schemas.microsoft.com/office/drawing/2014/main" id="{61C671A1-23F2-43C8-47FC-AF7402FB6FF6}"/>
              </a:ext>
            </a:extLst>
          </p:cNvPr>
          <p:cNvSpPr>
            <a:spLocks noChangeAspect="1"/>
          </p:cNvSpPr>
          <p:nvPr/>
        </p:nvSpPr>
        <p:spPr>
          <a:xfrm>
            <a:off x="3941233" y="3449253"/>
            <a:ext cx="1022618" cy="468000"/>
          </a:xfrm>
          <a:prstGeom prst="flowChartManualOperation">
            <a:avLst/>
          </a:prstGeom>
          <a:solidFill>
            <a:srgbClr val="D96A5B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686" name="流程图: 手动操作 3685">
            <a:extLst>
              <a:ext uri="{FF2B5EF4-FFF2-40B4-BE49-F238E27FC236}">
                <a16:creationId xmlns:a16="http://schemas.microsoft.com/office/drawing/2014/main" id="{5A6D58FB-6C99-2F57-33A6-CBD3ACB442AA}"/>
              </a:ext>
            </a:extLst>
          </p:cNvPr>
          <p:cNvSpPr>
            <a:spLocks noChangeAspect="1"/>
          </p:cNvSpPr>
          <p:nvPr/>
        </p:nvSpPr>
        <p:spPr>
          <a:xfrm rot="10800000">
            <a:off x="3943574" y="4260625"/>
            <a:ext cx="1022618" cy="468000"/>
          </a:xfrm>
          <a:prstGeom prst="flowChartManualOperation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3687" name="直接连接符 3686">
            <a:extLst>
              <a:ext uri="{FF2B5EF4-FFF2-40B4-BE49-F238E27FC236}">
                <a16:creationId xmlns:a16="http://schemas.microsoft.com/office/drawing/2014/main" id="{38F8C944-4497-9A0D-5E91-C49D50F1CFAB}"/>
              </a:ext>
            </a:extLst>
          </p:cNvPr>
          <p:cNvCxnSpPr>
            <a:stCxn id="3686" idx="2"/>
            <a:endCxn id="3685" idx="2"/>
          </p:cNvCxnSpPr>
          <p:nvPr/>
        </p:nvCxnSpPr>
        <p:spPr>
          <a:xfrm flipH="1" flipV="1">
            <a:off x="4452542" y="3917253"/>
            <a:ext cx="2341" cy="343372"/>
          </a:xfrm>
          <a:prstGeom prst="line">
            <a:avLst/>
          </a:prstGeom>
          <a:solidFill>
            <a:srgbClr val="817F21"/>
          </a:solidFill>
          <a:ln w="28575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88" name="文本框 3687">
                <a:extLst>
                  <a:ext uri="{FF2B5EF4-FFF2-40B4-BE49-F238E27FC236}">
                    <a16:creationId xmlns:a16="http://schemas.microsoft.com/office/drawing/2014/main" id="{943C2942-B909-2C94-BD54-39EF872D9DEA}"/>
                  </a:ext>
                </a:extLst>
              </p:cNvPr>
              <p:cNvSpPr txBox="1"/>
              <p:nvPr/>
            </p:nvSpPr>
            <p:spPr>
              <a:xfrm>
                <a:off x="4143634" y="4295290"/>
                <a:ext cx="666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SNP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88" name="文本框 3687">
                <a:extLst>
                  <a:ext uri="{FF2B5EF4-FFF2-40B4-BE49-F238E27FC236}">
                    <a16:creationId xmlns:a16="http://schemas.microsoft.com/office/drawing/2014/main" id="{943C2942-B909-2C94-BD54-39EF872D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34" y="4295290"/>
                <a:ext cx="66633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9" name="流程图: 接点 3688">
            <a:extLst>
              <a:ext uri="{FF2B5EF4-FFF2-40B4-BE49-F238E27FC236}">
                <a16:creationId xmlns:a16="http://schemas.microsoft.com/office/drawing/2014/main" id="{88660ACB-72B1-149A-9AEA-A80FB9FDDA4F}"/>
              </a:ext>
            </a:extLst>
          </p:cNvPr>
          <p:cNvSpPr>
            <a:spLocks noChangeAspect="1"/>
          </p:cNvSpPr>
          <p:nvPr/>
        </p:nvSpPr>
        <p:spPr>
          <a:xfrm>
            <a:off x="4138023" y="4787036"/>
            <a:ext cx="180000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90" name="流程图: 接点 3689">
            <a:extLst>
              <a:ext uri="{FF2B5EF4-FFF2-40B4-BE49-F238E27FC236}">
                <a16:creationId xmlns:a16="http://schemas.microsoft.com/office/drawing/2014/main" id="{45163DA3-D5FA-E2C2-979C-21E62E1F6C8C}"/>
              </a:ext>
            </a:extLst>
          </p:cNvPr>
          <p:cNvSpPr>
            <a:spLocks noChangeAspect="1"/>
          </p:cNvSpPr>
          <p:nvPr/>
        </p:nvSpPr>
        <p:spPr>
          <a:xfrm>
            <a:off x="4891930" y="4796562"/>
            <a:ext cx="180000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91" name="右箭头 536">
            <a:extLst>
              <a:ext uri="{FF2B5EF4-FFF2-40B4-BE49-F238E27FC236}">
                <a16:creationId xmlns:a16="http://schemas.microsoft.com/office/drawing/2014/main" id="{9AC693DF-0E15-2976-1888-9F8A3DE6ACD6}"/>
              </a:ext>
            </a:extLst>
          </p:cNvPr>
          <p:cNvSpPr/>
          <p:nvPr/>
        </p:nvSpPr>
        <p:spPr>
          <a:xfrm rot="16200000">
            <a:off x="5863527" y="3523838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grpSp>
        <p:nvGrpSpPr>
          <p:cNvPr id="3692" name="组合 3691">
            <a:extLst>
              <a:ext uri="{FF2B5EF4-FFF2-40B4-BE49-F238E27FC236}">
                <a16:creationId xmlns:a16="http://schemas.microsoft.com/office/drawing/2014/main" id="{FF513900-10EA-2B91-F57F-FAED26ECF544}"/>
              </a:ext>
            </a:extLst>
          </p:cNvPr>
          <p:cNvGrpSpPr/>
          <p:nvPr/>
        </p:nvGrpSpPr>
        <p:grpSpPr>
          <a:xfrm>
            <a:off x="5291000" y="3579816"/>
            <a:ext cx="1210924" cy="1210924"/>
            <a:chOff x="5378944" y="3411085"/>
            <a:chExt cx="1210924" cy="1210924"/>
          </a:xfrm>
        </p:grpSpPr>
        <p:sp>
          <p:nvSpPr>
            <p:cNvPr id="3693" name="文本框 231">
              <a:extLst>
                <a:ext uri="{FF2B5EF4-FFF2-40B4-BE49-F238E27FC236}">
                  <a16:creationId xmlns:a16="http://schemas.microsoft.com/office/drawing/2014/main" id="{EB2D4C9C-99F6-CF65-6DEA-F8558A63E4FD}"/>
                </a:ext>
              </a:extLst>
            </p:cNvPr>
            <p:cNvSpPr txBox="1"/>
            <p:nvPr/>
          </p:nvSpPr>
          <p:spPr>
            <a:xfrm>
              <a:off x="6067070" y="341108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4" name="流程图: 接点 3693">
              <a:extLst>
                <a:ext uri="{FF2B5EF4-FFF2-40B4-BE49-F238E27FC236}">
                  <a16:creationId xmlns:a16="http://schemas.microsoft.com/office/drawing/2014/main" id="{94DC14B5-67D8-B219-319C-4D14B6A49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557" y="3551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95" name="流程图: 接点 3694">
              <a:extLst>
                <a:ext uri="{FF2B5EF4-FFF2-40B4-BE49-F238E27FC236}">
                  <a16:creationId xmlns:a16="http://schemas.microsoft.com/office/drawing/2014/main" id="{21849CAB-D3C3-E526-C06D-E6BD77F89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557" y="3551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96" name="流程图: 接点 3695">
              <a:extLst>
                <a:ext uri="{FF2B5EF4-FFF2-40B4-BE49-F238E27FC236}">
                  <a16:creationId xmlns:a16="http://schemas.microsoft.com/office/drawing/2014/main" id="{F00D983D-3B84-561A-A51A-CD5E5A042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557" y="3551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97" name="流程图: 接点 3696">
              <a:extLst>
                <a:ext uri="{FF2B5EF4-FFF2-40B4-BE49-F238E27FC236}">
                  <a16:creationId xmlns:a16="http://schemas.microsoft.com/office/drawing/2014/main" id="{72B63DAA-EE74-8255-39FF-8E2F73E34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557" y="3551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98" name="流程图: 接点 3697">
              <a:extLst>
                <a:ext uri="{FF2B5EF4-FFF2-40B4-BE49-F238E27FC236}">
                  <a16:creationId xmlns:a16="http://schemas.microsoft.com/office/drawing/2014/main" id="{8FF2070F-96C9-CFBB-7EC6-C25CD1ECA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557" y="3767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99" name="流程图: 接点 3698">
              <a:extLst>
                <a:ext uri="{FF2B5EF4-FFF2-40B4-BE49-F238E27FC236}">
                  <a16:creationId xmlns:a16="http://schemas.microsoft.com/office/drawing/2014/main" id="{9C44E85D-3779-CAC1-D605-EA3972083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557" y="3767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0" name="流程图: 接点 3699">
              <a:extLst>
                <a:ext uri="{FF2B5EF4-FFF2-40B4-BE49-F238E27FC236}">
                  <a16:creationId xmlns:a16="http://schemas.microsoft.com/office/drawing/2014/main" id="{9522C70D-9233-DEA2-C90F-FD101E49B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557" y="3767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1" name="流程图: 接点 3700">
              <a:extLst>
                <a:ext uri="{FF2B5EF4-FFF2-40B4-BE49-F238E27FC236}">
                  <a16:creationId xmlns:a16="http://schemas.microsoft.com/office/drawing/2014/main" id="{B3D0F58A-3B94-B2F3-2B26-E6FBCA6B2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557" y="3767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2" name="流程图: 接点 3701">
              <a:extLst>
                <a:ext uri="{FF2B5EF4-FFF2-40B4-BE49-F238E27FC236}">
                  <a16:creationId xmlns:a16="http://schemas.microsoft.com/office/drawing/2014/main" id="{A6C024F0-5242-F22F-7732-A78914F85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557" y="3983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3" name="流程图: 接点 3702">
              <a:extLst>
                <a:ext uri="{FF2B5EF4-FFF2-40B4-BE49-F238E27FC236}">
                  <a16:creationId xmlns:a16="http://schemas.microsoft.com/office/drawing/2014/main" id="{2D3EB644-2903-F1D2-36C3-8322D2D02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557" y="3983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4" name="流程图: 接点 3703">
              <a:extLst>
                <a:ext uri="{FF2B5EF4-FFF2-40B4-BE49-F238E27FC236}">
                  <a16:creationId xmlns:a16="http://schemas.microsoft.com/office/drawing/2014/main" id="{FD9EC146-F59B-0301-AEA7-BEA8D0F4E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557" y="3983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5" name="流程图: 接点 3704">
              <a:extLst>
                <a:ext uri="{FF2B5EF4-FFF2-40B4-BE49-F238E27FC236}">
                  <a16:creationId xmlns:a16="http://schemas.microsoft.com/office/drawing/2014/main" id="{166E20F2-2D9B-5BB4-7125-63FCA7D90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557" y="3983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6" name="流程图: 接点 3705">
              <a:extLst>
                <a:ext uri="{FF2B5EF4-FFF2-40B4-BE49-F238E27FC236}">
                  <a16:creationId xmlns:a16="http://schemas.microsoft.com/office/drawing/2014/main" id="{36360021-20B6-EA07-0D61-71F13689A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557" y="4415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7" name="流程图: 接点 3706">
              <a:extLst>
                <a:ext uri="{FF2B5EF4-FFF2-40B4-BE49-F238E27FC236}">
                  <a16:creationId xmlns:a16="http://schemas.microsoft.com/office/drawing/2014/main" id="{5AD132B8-4308-4963-B999-4A9CB77B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557" y="4415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8" name="流程图: 接点 3707">
              <a:extLst>
                <a:ext uri="{FF2B5EF4-FFF2-40B4-BE49-F238E27FC236}">
                  <a16:creationId xmlns:a16="http://schemas.microsoft.com/office/drawing/2014/main" id="{DA77828A-1727-CB4B-F47D-3601F216EB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557" y="4415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09" name="流程图: 接点 3708">
              <a:extLst>
                <a:ext uri="{FF2B5EF4-FFF2-40B4-BE49-F238E27FC236}">
                  <a16:creationId xmlns:a16="http://schemas.microsoft.com/office/drawing/2014/main" id="{B0B6752F-0257-287F-457B-1AD46245A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557" y="4415639"/>
              <a:ext cx="179999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10" name="文本框 231">
              <a:extLst>
                <a:ext uri="{FF2B5EF4-FFF2-40B4-BE49-F238E27FC236}">
                  <a16:creationId xmlns:a16="http://schemas.microsoft.com/office/drawing/2014/main" id="{CDC66F28-D86A-2113-C88B-CC2E9163CC94}"/>
                </a:ext>
              </a:extLst>
            </p:cNvPr>
            <p:cNvSpPr txBox="1"/>
            <p:nvPr/>
          </p:nvSpPr>
          <p:spPr>
            <a:xfrm>
              <a:off x="6074082" y="363898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1" name="文本框 231">
              <a:extLst>
                <a:ext uri="{FF2B5EF4-FFF2-40B4-BE49-F238E27FC236}">
                  <a16:creationId xmlns:a16="http://schemas.microsoft.com/office/drawing/2014/main" id="{10C900DE-E2A5-995B-2498-4F9653886B82}"/>
                </a:ext>
              </a:extLst>
            </p:cNvPr>
            <p:cNvSpPr txBox="1"/>
            <p:nvPr/>
          </p:nvSpPr>
          <p:spPr>
            <a:xfrm>
              <a:off x="6074082" y="384727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2" name="文本框 231">
              <a:extLst>
                <a:ext uri="{FF2B5EF4-FFF2-40B4-BE49-F238E27FC236}">
                  <a16:creationId xmlns:a16="http://schemas.microsoft.com/office/drawing/2014/main" id="{8E4EB524-7F78-4229-4D0C-454F12F58209}"/>
                </a:ext>
              </a:extLst>
            </p:cNvPr>
            <p:cNvSpPr txBox="1"/>
            <p:nvPr/>
          </p:nvSpPr>
          <p:spPr>
            <a:xfrm>
              <a:off x="6055818" y="428345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3" name="文本框 231">
              <a:extLst>
                <a:ext uri="{FF2B5EF4-FFF2-40B4-BE49-F238E27FC236}">
                  <a16:creationId xmlns:a16="http://schemas.microsoft.com/office/drawing/2014/main" id="{6D0A0F7A-DC4F-A709-8F37-32F013577061}"/>
                </a:ext>
              </a:extLst>
            </p:cNvPr>
            <p:cNvSpPr txBox="1"/>
            <p:nvPr/>
          </p:nvSpPr>
          <p:spPr>
            <a:xfrm rot="16200000">
              <a:off x="5353296" y="411840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4" name="文本框 231">
              <a:extLst>
                <a:ext uri="{FF2B5EF4-FFF2-40B4-BE49-F238E27FC236}">
                  <a16:creationId xmlns:a16="http://schemas.microsoft.com/office/drawing/2014/main" id="{2A42F346-27B5-A47D-B6F6-8CF79CA5F611}"/>
                </a:ext>
              </a:extLst>
            </p:cNvPr>
            <p:cNvSpPr txBox="1"/>
            <p:nvPr/>
          </p:nvSpPr>
          <p:spPr>
            <a:xfrm rot="16200000">
              <a:off x="5581200" y="411139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5" name="文本框 231">
              <a:extLst>
                <a:ext uri="{FF2B5EF4-FFF2-40B4-BE49-F238E27FC236}">
                  <a16:creationId xmlns:a16="http://schemas.microsoft.com/office/drawing/2014/main" id="{C9B445A3-B4EC-D7FC-233F-580FB0A6D65A}"/>
                </a:ext>
              </a:extLst>
            </p:cNvPr>
            <p:cNvSpPr txBox="1"/>
            <p:nvPr/>
          </p:nvSpPr>
          <p:spPr>
            <a:xfrm rot="16200000">
              <a:off x="5789481" y="411139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6" name="文本框 231">
              <a:extLst>
                <a:ext uri="{FF2B5EF4-FFF2-40B4-BE49-F238E27FC236}">
                  <a16:creationId xmlns:a16="http://schemas.microsoft.com/office/drawing/2014/main" id="{F4BADA6D-996C-8C06-9555-21A22F074EBF}"/>
                </a:ext>
              </a:extLst>
            </p:cNvPr>
            <p:cNvSpPr txBox="1"/>
            <p:nvPr/>
          </p:nvSpPr>
          <p:spPr>
            <a:xfrm rot="16200000">
              <a:off x="6225666" y="412966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17" name="流程图: 接点 3716">
            <a:extLst>
              <a:ext uri="{FF2B5EF4-FFF2-40B4-BE49-F238E27FC236}">
                <a16:creationId xmlns:a16="http://schemas.microsoft.com/office/drawing/2014/main" id="{36A428CC-8A3D-BB3E-2B4B-21B05032207C}"/>
              </a:ext>
            </a:extLst>
          </p:cNvPr>
          <p:cNvSpPr>
            <a:spLocks noChangeAspect="1"/>
          </p:cNvSpPr>
          <p:nvPr/>
        </p:nvSpPr>
        <p:spPr>
          <a:xfrm>
            <a:off x="4448003" y="4792099"/>
            <a:ext cx="180000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18" name="流程图: 接点 3717">
            <a:extLst>
              <a:ext uri="{FF2B5EF4-FFF2-40B4-BE49-F238E27FC236}">
                <a16:creationId xmlns:a16="http://schemas.microsoft.com/office/drawing/2014/main" id="{648D621E-B874-136E-9DBE-557AF5D9F9B0}"/>
              </a:ext>
            </a:extLst>
          </p:cNvPr>
          <p:cNvSpPr>
            <a:spLocks noChangeAspect="1"/>
          </p:cNvSpPr>
          <p:nvPr/>
        </p:nvSpPr>
        <p:spPr>
          <a:xfrm>
            <a:off x="3866913" y="4787276"/>
            <a:ext cx="180000" cy="180000"/>
          </a:xfrm>
          <a:prstGeom prst="flowChartConnector">
            <a:avLst/>
          </a:prstGeom>
          <a:solidFill>
            <a:srgbClr val="5759FF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719" name="文本框 231">
            <a:extLst>
              <a:ext uri="{FF2B5EF4-FFF2-40B4-BE49-F238E27FC236}">
                <a16:creationId xmlns:a16="http://schemas.microsoft.com/office/drawing/2014/main" id="{DB15BA04-939E-6DD1-8C2C-4F2CDDA2974A}"/>
              </a:ext>
            </a:extLst>
          </p:cNvPr>
          <p:cNvSpPr txBox="1"/>
          <p:nvPr/>
        </p:nvSpPr>
        <p:spPr>
          <a:xfrm>
            <a:off x="4567766" y="4642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0" name="流程图: 接点 3719">
            <a:extLst>
              <a:ext uri="{FF2B5EF4-FFF2-40B4-BE49-F238E27FC236}">
                <a16:creationId xmlns:a16="http://schemas.microsoft.com/office/drawing/2014/main" id="{9E16F63C-FF88-6951-587C-88F5CEFDC217}"/>
              </a:ext>
            </a:extLst>
          </p:cNvPr>
          <p:cNvSpPr>
            <a:spLocks noChangeAspect="1"/>
          </p:cNvSpPr>
          <p:nvPr/>
        </p:nvSpPr>
        <p:spPr>
          <a:xfrm>
            <a:off x="3865770" y="3192824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21" name="流程图: 接点 3720">
            <a:extLst>
              <a:ext uri="{FF2B5EF4-FFF2-40B4-BE49-F238E27FC236}">
                <a16:creationId xmlns:a16="http://schemas.microsoft.com/office/drawing/2014/main" id="{AF3D36DB-F1D5-0B27-EA2D-FAFB572261D8}"/>
              </a:ext>
            </a:extLst>
          </p:cNvPr>
          <p:cNvSpPr>
            <a:spLocks noChangeAspect="1"/>
          </p:cNvSpPr>
          <p:nvPr/>
        </p:nvSpPr>
        <p:spPr>
          <a:xfrm>
            <a:off x="4161022" y="3193572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22" name="流程图: 接点 3721">
            <a:extLst>
              <a:ext uri="{FF2B5EF4-FFF2-40B4-BE49-F238E27FC236}">
                <a16:creationId xmlns:a16="http://schemas.microsoft.com/office/drawing/2014/main" id="{F575EB14-23B1-0DED-9EFE-4EAEA73093DB}"/>
              </a:ext>
            </a:extLst>
          </p:cNvPr>
          <p:cNvSpPr>
            <a:spLocks noChangeAspect="1"/>
          </p:cNvSpPr>
          <p:nvPr/>
        </p:nvSpPr>
        <p:spPr>
          <a:xfrm>
            <a:off x="4892145" y="3200711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23" name="流程图: 接点 3722">
            <a:extLst>
              <a:ext uri="{FF2B5EF4-FFF2-40B4-BE49-F238E27FC236}">
                <a16:creationId xmlns:a16="http://schemas.microsoft.com/office/drawing/2014/main" id="{55E76A37-DBA0-9C83-956D-4EA5CF76A81B}"/>
              </a:ext>
            </a:extLst>
          </p:cNvPr>
          <p:cNvSpPr>
            <a:spLocks noChangeAspect="1"/>
          </p:cNvSpPr>
          <p:nvPr/>
        </p:nvSpPr>
        <p:spPr>
          <a:xfrm>
            <a:off x="4448455" y="3198334"/>
            <a:ext cx="180000" cy="180000"/>
          </a:xfrm>
          <a:prstGeom prst="flowChartConnector">
            <a:avLst/>
          </a:prstGeom>
          <a:solidFill>
            <a:srgbClr val="D96A5B">
              <a:alpha val="7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24" name="文本框 231">
            <a:extLst>
              <a:ext uri="{FF2B5EF4-FFF2-40B4-BE49-F238E27FC236}">
                <a16:creationId xmlns:a16="http://schemas.microsoft.com/office/drawing/2014/main" id="{563891FE-F62F-C318-3B82-C9A320EF2944}"/>
              </a:ext>
            </a:extLst>
          </p:cNvPr>
          <p:cNvSpPr txBox="1"/>
          <p:nvPr/>
        </p:nvSpPr>
        <p:spPr>
          <a:xfrm>
            <a:off x="4567991" y="3059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5" name="流程图: 手动操作 3724">
            <a:extLst>
              <a:ext uri="{FF2B5EF4-FFF2-40B4-BE49-F238E27FC236}">
                <a16:creationId xmlns:a16="http://schemas.microsoft.com/office/drawing/2014/main" id="{A85AFCF0-E827-C2FA-55BE-0AA75F8A43BF}"/>
              </a:ext>
            </a:extLst>
          </p:cNvPr>
          <p:cNvSpPr>
            <a:spLocks noChangeAspect="1"/>
          </p:cNvSpPr>
          <p:nvPr/>
        </p:nvSpPr>
        <p:spPr>
          <a:xfrm rot="10800000">
            <a:off x="5425458" y="2902298"/>
            <a:ext cx="1101281" cy="504000"/>
          </a:xfrm>
          <a:prstGeom prst="flowChartManualOperation">
            <a:avLst/>
          </a:prstGeom>
          <a:solidFill>
            <a:srgbClr val="DFDD8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726" name="文本框 3725">
            <a:extLst>
              <a:ext uri="{FF2B5EF4-FFF2-40B4-BE49-F238E27FC236}">
                <a16:creationId xmlns:a16="http://schemas.microsoft.com/office/drawing/2014/main" id="{55DC5CCA-E598-A03E-41F4-62846D731408}"/>
              </a:ext>
            </a:extLst>
          </p:cNvPr>
          <p:cNvSpPr txBox="1">
            <a:spLocks noChangeAspect="1"/>
          </p:cNvSpPr>
          <p:nvPr/>
        </p:nvSpPr>
        <p:spPr>
          <a:xfrm>
            <a:off x="5680852" y="297633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GCN</a:t>
            </a:r>
          </a:p>
        </p:txBody>
      </p:sp>
      <p:sp>
        <p:nvSpPr>
          <p:cNvPr id="3727" name="右箭头 192">
            <a:extLst>
              <a:ext uri="{FF2B5EF4-FFF2-40B4-BE49-F238E27FC236}">
                <a16:creationId xmlns:a16="http://schemas.microsoft.com/office/drawing/2014/main" id="{2C792771-8A17-EDF4-7D86-1A63454D1579}"/>
              </a:ext>
            </a:extLst>
          </p:cNvPr>
          <p:cNvSpPr/>
          <p:nvPr/>
        </p:nvSpPr>
        <p:spPr>
          <a:xfrm>
            <a:off x="4463379" y="4064051"/>
            <a:ext cx="472129" cy="65348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728" name="文本框 3727">
            <a:extLst>
              <a:ext uri="{FF2B5EF4-FFF2-40B4-BE49-F238E27FC236}">
                <a16:creationId xmlns:a16="http://schemas.microsoft.com/office/drawing/2014/main" id="{E00F10F5-1E06-EE25-1BF1-A162358A00B5}"/>
              </a:ext>
            </a:extLst>
          </p:cNvPr>
          <p:cNvSpPr txBox="1"/>
          <p:nvPr/>
        </p:nvSpPr>
        <p:spPr>
          <a:xfrm>
            <a:off x="4092396" y="4922915"/>
            <a:ext cx="220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cs typeface="Times New Roman" panose="02020603050405020304" pitchFamily="18" charset="0"/>
              </a:rPr>
              <a:t>SNP-GE fusion</a:t>
            </a:r>
          </a:p>
        </p:txBody>
      </p:sp>
      <p:sp>
        <p:nvSpPr>
          <p:cNvPr id="3729" name="右箭头 536">
            <a:extLst>
              <a:ext uri="{FF2B5EF4-FFF2-40B4-BE49-F238E27FC236}">
                <a16:creationId xmlns:a16="http://schemas.microsoft.com/office/drawing/2014/main" id="{14EDF342-AD53-1CD3-0FF3-009D2FFB33E6}"/>
              </a:ext>
            </a:extLst>
          </p:cNvPr>
          <p:cNvSpPr/>
          <p:nvPr/>
        </p:nvSpPr>
        <p:spPr>
          <a:xfrm rot="16200000">
            <a:off x="5872399" y="2665668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3730" name="右箭头 554">
            <a:extLst>
              <a:ext uri="{FF2B5EF4-FFF2-40B4-BE49-F238E27FC236}">
                <a16:creationId xmlns:a16="http://schemas.microsoft.com/office/drawing/2014/main" id="{7D9ED791-C5EF-2C5D-421A-2D71F032FD9D}"/>
              </a:ext>
            </a:extLst>
          </p:cNvPr>
          <p:cNvSpPr/>
          <p:nvPr/>
        </p:nvSpPr>
        <p:spPr>
          <a:xfrm>
            <a:off x="4200817" y="1520529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1" name="右箭头 554">
            <a:extLst>
              <a:ext uri="{FF2B5EF4-FFF2-40B4-BE49-F238E27FC236}">
                <a16:creationId xmlns:a16="http://schemas.microsoft.com/office/drawing/2014/main" id="{42B89BBE-14AD-9ED3-E634-3FDDBADC1F9E}"/>
              </a:ext>
            </a:extLst>
          </p:cNvPr>
          <p:cNvSpPr/>
          <p:nvPr/>
        </p:nvSpPr>
        <p:spPr>
          <a:xfrm>
            <a:off x="4723616" y="1517189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2" name="流程图: 接点 3731">
            <a:extLst>
              <a:ext uri="{FF2B5EF4-FFF2-40B4-BE49-F238E27FC236}">
                <a16:creationId xmlns:a16="http://schemas.microsoft.com/office/drawing/2014/main" id="{EEBA2D50-2A7D-548E-14BF-D74EF6E88800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1127611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3" name="流程图: 接点 3732">
            <a:extLst>
              <a:ext uri="{FF2B5EF4-FFF2-40B4-BE49-F238E27FC236}">
                <a16:creationId xmlns:a16="http://schemas.microsoft.com/office/drawing/2014/main" id="{59DEFEB5-8A8E-CDA4-11C2-2F5C2F712F17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1343611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4" name="流程图: 接点 3733">
            <a:extLst>
              <a:ext uri="{FF2B5EF4-FFF2-40B4-BE49-F238E27FC236}">
                <a16:creationId xmlns:a16="http://schemas.microsoft.com/office/drawing/2014/main" id="{4677F9B2-0389-4EA8-C8AF-0B1F745EF5E6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1559611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5" name="流程图: 接点 3734">
            <a:extLst>
              <a:ext uri="{FF2B5EF4-FFF2-40B4-BE49-F238E27FC236}">
                <a16:creationId xmlns:a16="http://schemas.microsoft.com/office/drawing/2014/main" id="{A111DD40-3F40-5F6F-537A-0F3E6FB0670C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1775611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6" name="流程图: 接点 3735">
            <a:extLst>
              <a:ext uri="{FF2B5EF4-FFF2-40B4-BE49-F238E27FC236}">
                <a16:creationId xmlns:a16="http://schemas.microsoft.com/office/drawing/2014/main" id="{50CBCF64-3BFD-5476-7AFA-C88CFF65CBC0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2260388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7" name="流程图: 接点 3736">
            <a:extLst>
              <a:ext uri="{FF2B5EF4-FFF2-40B4-BE49-F238E27FC236}">
                <a16:creationId xmlns:a16="http://schemas.microsoft.com/office/drawing/2014/main" id="{57F1E749-B32C-58FE-DA63-8C7D84734F60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199458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8" name="流程图: 接点 3737">
            <a:extLst>
              <a:ext uri="{FF2B5EF4-FFF2-40B4-BE49-F238E27FC236}">
                <a16:creationId xmlns:a16="http://schemas.microsoft.com/office/drawing/2014/main" id="{A73E8660-4CEC-5BE9-6620-6A096A00CDDE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415458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39" name="流程图: 接点 3738">
            <a:extLst>
              <a:ext uri="{FF2B5EF4-FFF2-40B4-BE49-F238E27FC236}">
                <a16:creationId xmlns:a16="http://schemas.microsoft.com/office/drawing/2014/main" id="{F92C1C96-182A-39E2-CCD3-317C250E3596}"/>
              </a:ext>
            </a:extLst>
          </p:cNvPr>
          <p:cNvSpPr>
            <a:spLocks noChangeAspect="1"/>
          </p:cNvSpPr>
          <p:nvPr/>
        </p:nvSpPr>
        <p:spPr>
          <a:xfrm rot="5400000">
            <a:off x="7167195" y="631458"/>
            <a:ext cx="180000" cy="180000"/>
          </a:xfrm>
          <a:prstGeom prst="flowChartConnector">
            <a:avLst/>
          </a:prstGeom>
          <a:solidFill>
            <a:srgbClr val="EE99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40" name="文本框 237">
            <a:extLst>
              <a:ext uri="{FF2B5EF4-FFF2-40B4-BE49-F238E27FC236}">
                <a16:creationId xmlns:a16="http://schemas.microsoft.com/office/drawing/2014/main" id="{78DAA2B7-6BCF-FB8F-C54D-0B95857E9DB3}"/>
              </a:ext>
            </a:extLst>
          </p:cNvPr>
          <p:cNvSpPr txBox="1"/>
          <p:nvPr/>
        </p:nvSpPr>
        <p:spPr>
          <a:xfrm rot="5400000">
            <a:off x="7086056" y="822674"/>
            <a:ext cx="47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1" name="文本框 237">
            <a:extLst>
              <a:ext uri="{FF2B5EF4-FFF2-40B4-BE49-F238E27FC236}">
                <a16:creationId xmlns:a16="http://schemas.microsoft.com/office/drawing/2014/main" id="{93628B04-8C5D-57A5-2412-DB5D4A76ECD8}"/>
              </a:ext>
            </a:extLst>
          </p:cNvPr>
          <p:cNvSpPr txBox="1"/>
          <p:nvPr/>
        </p:nvSpPr>
        <p:spPr>
          <a:xfrm rot="5400000">
            <a:off x="7084343" y="1965030"/>
            <a:ext cx="47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2" name="圆角矩形 191">
            <a:extLst>
              <a:ext uri="{FF2B5EF4-FFF2-40B4-BE49-F238E27FC236}">
                <a16:creationId xmlns:a16="http://schemas.microsoft.com/office/drawing/2014/main" id="{CBDE4189-28F1-2238-575C-6C134DB28671}"/>
              </a:ext>
            </a:extLst>
          </p:cNvPr>
          <p:cNvSpPr/>
          <p:nvPr/>
        </p:nvSpPr>
        <p:spPr>
          <a:xfrm>
            <a:off x="7098004" y="108078"/>
            <a:ext cx="325401" cy="239762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883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3" name="右箭头 554">
            <a:extLst>
              <a:ext uri="{FF2B5EF4-FFF2-40B4-BE49-F238E27FC236}">
                <a16:creationId xmlns:a16="http://schemas.microsoft.com/office/drawing/2014/main" id="{7757C257-7547-7684-2C34-A7CA92DFD0CE}"/>
              </a:ext>
            </a:extLst>
          </p:cNvPr>
          <p:cNvSpPr/>
          <p:nvPr/>
        </p:nvSpPr>
        <p:spPr>
          <a:xfrm>
            <a:off x="6500025" y="1047868"/>
            <a:ext cx="196430" cy="45719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83F0E"/>
          </a:solidFill>
          <a:ln w="19050">
            <a:solidFill>
              <a:srgbClr val="883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44" name="文本框 3743">
                <a:extLst>
                  <a:ext uri="{FF2B5EF4-FFF2-40B4-BE49-F238E27FC236}">
                    <a16:creationId xmlns:a16="http://schemas.microsoft.com/office/drawing/2014/main" id="{558693FD-A52F-274D-F6CB-1BC17000042E}"/>
                  </a:ext>
                </a:extLst>
              </p:cNvPr>
              <p:cNvSpPr txBox="1"/>
              <p:nvPr/>
            </p:nvSpPr>
            <p:spPr>
              <a:xfrm>
                <a:off x="4147873" y="3484655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GE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44" name="文本框 3743">
                <a:extLst>
                  <a:ext uri="{FF2B5EF4-FFF2-40B4-BE49-F238E27FC236}">
                    <a16:creationId xmlns:a16="http://schemas.microsoft.com/office/drawing/2014/main" id="{558693FD-A52F-274D-F6CB-1BC17000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73" y="3484655"/>
                <a:ext cx="56053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45" name="组合 3744">
            <a:extLst>
              <a:ext uri="{FF2B5EF4-FFF2-40B4-BE49-F238E27FC236}">
                <a16:creationId xmlns:a16="http://schemas.microsoft.com/office/drawing/2014/main" id="{DD4B56AA-D5A0-0B90-65D4-122FFEFF1EDD}"/>
              </a:ext>
            </a:extLst>
          </p:cNvPr>
          <p:cNvGrpSpPr/>
          <p:nvPr/>
        </p:nvGrpSpPr>
        <p:grpSpPr>
          <a:xfrm>
            <a:off x="5013157" y="573294"/>
            <a:ext cx="1409589" cy="1430536"/>
            <a:chOff x="5397054" y="1146260"/>
            <a:chExt cx="1409589" cy="1430536"/>
          </a:xfrm>
        </p:grpSpPr>
        <p:grpSp>
          <p:nvGrpSpPr>
            <p:cNvPr id="3746" name="组合 3745">
              <a:extLst>
                <a:ext uri="{FF2B5EF4-FFF2-40B4-BE49-F238E27FC236}">
                  <a16:creationId xmlns:a16="http://schemas.microsoft.com/office/drawing/2014/main" id="{24688988-BDC1-0603-C510-CED5AE87E1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7054" y="1146260"/>
              <a:ext cx="1409589" cy="1430536"/>
              <a:chOff x="6072912" y="4950741"/>
              <a:chExt cx="1556561" cy="1579688"/>
            </a:xfrm>
          </p:grpSpPr>
          <p:sp>
            <p:nvSpPr>
              <p:cNvPr id="3748" name="弧形 3747">
                <a:extLst>
                  <a:ext uri="{FF2B5EF4-FFF2-40B4-BE49-F238E27FC236}">
                    <a16:creationId xmlns:a16="http://schemas.microsoft.com/office/drawing/2014/main" id="{656AC442-675B-7D2E-A3E1-7154CD1473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016511">
                <a:off x="6075216" y="4950745"/>
                <a:ext cx="1533865" cy="1533857"/>
              </a:xfrm>
              <a:prstGeom prst="arc">
                <a:avLst>
                  <a:gd name="adj1" fmla="val 16200000"/>
                  <a:gd name="adj2" fmla="val 1517017"/>
                </a:avLst>
              </a:prstGeom>
              <a:noFill/>
              <a:ln w="38100">
                <a:solidFill>
                  <a:srgbClr val="883F0E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749" name="弧形 3748">
                <a:extLst>
                  <a:ext uri="{FF2B5EF4-FFF2-40B4-BE49-F238E27FC236}">
                    <a16:creationId xmlns:a16="http://schemas.microsoft.com/office/drawing/2014/main" id="{20AC5DEC-215A-4654-DED6-D8F22CBA6A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5227958">
                <a:off x="6095612" y="4967266"/>
                <a:ext cx="1533865" cy="1533857"/>
              </a:xfrm>
              <a:prstGeom prst="arc">
                <a:avLst>
                  <a:gd name="adj1" fmla="val 16200000"/>
                  <a:gd name="adj2" fmla="val 1517017"/>
                </a:avLst>
              </a:prstGeom>
              <a:noFill/>
              <a:ln w="38100">
                <a:solidFill>
                  <a:srgbClr val="883F0E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750" name="弧形 3749">
                <a:extLst>
                  <a:ext uri="{FF2B5EF4-FFF2-40B4-BE49-F238E27FC236}">
                    <a16:creationId xmlns:a16="http://schemas.microsoft.com/office/drawing/2014/main" id="{FE7DDCF6-01E5-CF91-2847-1B48EF9E21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63526">
                <a:off x="6072912" y="4964700"/>
                <a:ext cx="1533857" cy="1533865"/>
              </a:xfrm>
              <a:prstGeom prst="arc">
                <a:avLst>
                  <a:gd name="adj1" fmla="val 16200000"/>
                  <a:gd name="adj2" fmla="val 1517017"/>
                </a:avLst>
              </a:prstGeom>
              <a:noFill/>
              <a:ln w="38100">
                <a:solidFill>
                  <a:srgbClr val="883F0E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3751" name="图片 3750">
                <a:extLst>
                  <a:ext uri="{FF2B5EF4-FFF2-40B4-BE49-F238E27FC236}">
                    <a16:creationId xmlns:a16="http://schemas.microsoft.com/office/drawing/2014/main" id="{E3E0F1A8-AC94-B90D-024A-785B5F7788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6965" r="7900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11" r="13243"/>
              <a:stretch/>
            </p:blipFill>
            <p:spPr>
              <a:xfrm>
                <a:off x="6178801" y="5163520"/>
                <a:ext cx="1366907" cy="1366909"/>
              </a:xfrm>
              <a:prstGeom prst="ellipse">
                <a:avLst/>
              </a:prstGeom>
              <a:ln>
                <a:noFill/>
              </a:ln>
              <a:effectLst>
                <a:softEdge rad="88900"/>
              </a:effectLst>
            </p:spPr>
          </p:pic>
        </p:grpSp>
        <p:sp>
          <p:nvSpPr>
            <p:cNvPr id="3747" name="文本框 3746">
              <a:extLst>
                <a:ext uri="{FF2B5EF4-FFF2-40B4-BE49-F238E27FC236}">
                  <a16:creationId xmlns:a16="http://schemas.microsoft.com/office/drawing/2014/main" id="{62C5B718-4132-838D-DEF6-2D89FA11AD22}"/>
                </a:ext>
              </a:extLst>
            </p:cNvPr>
            <p:cNvSpPr txBox="1"/>
            <p:nvPr/>
          </p:nvSpPr>
          <p:spPr>
            <a:xfrm>
              <a:off x="5405366" y="1287016"/>
              <a:ext cx="1388214" cy="116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cs typeface="Times New Roman" panose="02020603050405020304" pitchFamily="18" charset="0"/>
                </a:rPr>
                <a:t>Manifold</a:t>
              </a:r>
            </a:p>
            <a:p>
              <a:pPr algn="ctr"/>
              <a:endParaRPr lang="en-US" altLang="zh-CN" sz="3200" dirty="0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cs typeface="Times New Roman" panose="02020603050405020304" pitchFamily="18" charset="0"/>
                </a:rPr>
                <a:t>Alignment </a:t>
              </a:r>
              <a:endParaRPr lang="zh-CN" altLang="en-US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3752" name="左大括号 3751">
            <a:extLst>
              <a:ext uri="{FF2B5EF4-FFF2-40B4-BE49-F238E27FC236}">
                <a16:creationId xmlns:a16="http://schemas.microsoft.com/office/drawing/2014/main" id="{1D145D8D-34F5-8AE6-BF12-A6F7661AC1D4}"/>
              </a:ext>
            </a:extLst>
          </p:cNvPr>
          <p:cNvSpPr/>
          <p:nvPr/>
        </p:nvSpPr>
        <p:spPr>
          <a:xfrm flipH="1">
            <a:off x="7278505" y="5895325"/>
            <a:ext cx="259381" cy="2335032"/>
          </a:xfrm>
          <a:prstGeom prst="leftBrace">
            <a:avLst>
              <a:gd name="adj1" fmla="val 36949"/>
              <a:gd name="adj2" fmla="val 2384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53" name="组合 3752">
            <a:extLst>
              <a:ext uri="{FF2B5EF4-FFF2-40B4-BE49-F238E27FC236}">
                <a16:creationId xmlns:a16="http://schemas.microsoft.com/office/drawing/2014/main" id="{9BB12E21-5818-DEA5-2D07-6FF5A418CFB6}"/>
              </a:ext>
            </a:extLst>
          </p:cNvPr>
          <p:cNvGrpSpPr/>
          <p:nvPr/>
        </p:nvGrpSpPr>
        <p:grpSpPr>
          <a:xfrm>
            <a:off x="7723989" y="9611018"/>
            <a:ext cx="1116000" cy="369332"/>
            <a:chOff x="5760000" y="2117425"/>
            <a:chExt cx="1116000" cy="369332"/>
          </a:xfrm>
        </p:grpSpPr>
        <p:sp>
          <p:nvSpPr>
            <p:cNvPr id="3754" name="流程图: 接点 3753">
              <a:extLst>
                <a:ext uri="{FF2B5EF4-FFF2-40B4-BE49-F238E27FC236}">
                  <a16:creationId xmlns:a16="http://schemas.microsoft.com/office/drawing/2014/main" id="{46F4032D-A2E0-AC05-6DBB-10B5A861C43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60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55" name="流程图: 接点 3754">
              <a:extLst>
                <a:ext uri="{FF2B5EF4-FFF2-40B4-BE49-F238E27FC236}">
                  <a16:creationId xmlns:a16="http://schemas.microsoft.com/office/drawing/2014/main" id="{72F76B69-46C6-2A43-9B05-55267CEAB6A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76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56" name="流程图: 接点 3755">
              <a:extLst>
                <a:ext uri="{FF2B5EF4-FFF2-40B4-BE49-F238E27FC236}">
                  <a16:creationId xmlns:a16="http://schemas.microsoft.com/office/drawing/2014/main" id="{9CA4D61A-196E-F5ED-98B2-1B4161D563D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92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57" name="流程图: 接点 3756">
              <a:extLst>
                <a:ext uri="{FF2B5EF4-FFF2-40B4-BE49-F238E27FC236}">
                  <a16:creationId xmlns:a16="http://schemas.microsoft.com/office/drawing/2014/main" id="{DCBC341B-4296-5A3B-35A3-031001AF9CA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96000" y="2268000"/>
              <a:ext cx="180000" cy="180000"/>
            </a:xfrm>
            <a:prstGeom prst="flowChartConnector">
              <a:avLst/>
            </a:prstGeom>
            <a:solidFill>
              <a:srgbClr val="DFDD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58" name="文本框 237">
              <a:extLst>
                <a:ext uri="{FF2B5EF4-FFF2-40B4-BE49-F238E27FC236}">
                  <a16:creationId xmlns:a16="http://schemas.microsoft.com/office/drawing/2014/main" id="{B74EA17B-0A1C-2048-77ED-D584B1C3290C}"/>
                </a:ext>
              </a:extLst>
            </p:cNvPr>
            <p:cNvSpPr txBox="1"/>
            <p:nvPr/>
          </p:nvSpPr>
          <p:spPr>
            <a:xfrm>
              <a:off x="6326471" y="2117425"/>
              <a:ext cx="47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59" name="流程图: 手动操作 3758">
            <a:extLst>
              <a:ext uri="{FF2B5EF4-FFF2-40B4-BE49-F238E27FC236}">
                <a16:creationId xmlns:a16="http://schemas.microsoft.com/office/drawing/2014/main" id="{53FFDE58-ADD5-4546-3073-FC8588B1AC42}"/>
              </a:ext>
            </a:extLst>
          </p:cNvPr>
          <p:cNvSpPr>
            <a:spLocks noChangeAspect="1"/>
          </p:cNvSpPr>
          <p:nvPr/>
        </p:nvSpPr>
        <p:spPr>
          <a:xfrm>
            <a:off x="7765386" y="8840956"/>
            <a:ext cx="1101281" cy="504000"/>
          </a:xfrm>
          <a:prstGeom prst="flowChartManualOperation">
            <a:avLst/>
          </a:prstGeom>
          <a:solidFill>
            <a:srgbClr val="DFDD8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760" name="右箭头 536">
            <a:extLst>
              <a:ext uri="{FF2B5EF4-FFF2-40B4-BE49-F238E27FC236}">
                <a16:creationId xmlns:a16="http://schemas.microsoft.com/office/drawing/2014/main" id="{617F53AC-EBAA-A2F8-DE77-E402C97445D1}"/>
              </a:ext>
            </a:extLst>
          </p:cNvPr>
          <p:cNvSpPr/>
          <p:nvPr/>
        </p:nvSpPr>
        <p:spPr>
          <a:xfrm rot="5400000">
            <a:off x="8177402" y="8620872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3761" name="文本框 3760">
            <a:extLst>
              <a:ext uri="{FF2B5EF4-FFF2-40B4-BE49-F238E27FC236}">
                <a16:creationId xmlns:a16="http://schemas.microsoft.com/office/drawing/2014/main" id="{F8B8451D-A367-CBAC-6D5A-390D19594899}"/>
              </a:ext>
            </a:extLst>
          </p:cNvPr>
          <p:cNvSpPr txBox="1">
            <a:spLocks noChangeAspect="1"/>
          </p:cNvSpPr>
          <p:nvPr/>
        </p:nvSpPr>
        <p:spPr>
          <a:xfrm>
            <a:off x="7983487" y="89103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GCN</a:t>
            </a:r>
          </a:p>
        </p:txBody>
      </p:sp>
      <p:sp>
        <p:nvSpPr>
          <p:cNvPr id="3762" name="右箭头 536">
            <a:extLst>
              <a:ext uri="{FF2B5EF4-FFF2-40B4-BE49-F238E27FC236}">
                <a16:creationId xmlns:a16="http://schemas.microsoft.com/office/drawing/2014/main" id="{49BF4E72-A23D-2C0D-66E9-C9CD571B648E}"/>
              </a:ext>
            </a:extLst>
          </p:cNvPr>
          <p:cNvSpPr/>
          <p:nvPr/>
        </p:nvSpPr>
        <p:spPr>
          <a:xfrm rot="5400000">
            <a:off x="8177297" y="9496408"/>
            <a:ext cx="196430" cy="63001"/>
          </a:xfrm>
          <a:prstGeom prst="rightArrow">
            <a:avLst>
              <a:gd name="adj1" fmla="val 15212"/>
              <a:gd name="adj2" fmla="val 124987"/>
            </a:avLst>
          </a:prstGeom>
          <a:solidFill>
            <a:srgbClr val="817F21"/>
          </a:solidFill>
          <a:ln w="19050">
            <a:solidFill>
              <a:srgbClr val="817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3763" name="文本框 3762">
            <a:extLst>
              <a:ext uri="{FF2B5EF4-FFF2-40B4-BE49-F238E27FC236}">
                <a16:creationId xmlns:a16="http://schemas.microsoft.com/office/drawing/2014/main" id="{13F36E85-09BF-6010-B36B-9E2C8459C941}"/>
              </a:ext>
            </a:extLst>
          </p:cNvPr>
          <p:cNvSpPr txBox="1"/>
          <p:nvPr/>
        </p:nvSpPr>
        <p:spPr>
          <a:xfrm>
            <a:off x="8882563" y="7516861"/>
            <a:ext cx="178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Genetic </a:t>
            </a:r>
          </a:p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3764" name="流程图: 接点 3763">
            <a:extLst>
              <a:ext uri="{FF2B5EF4-FFF2-40B4-BE49-F238E27FC236}">
                <a16:creationId xmlns:a16="http://schemas.microsoft.com/office/drawing/2014/main" id="{1054D6A3-AE1E-3EDE-0E4B-9ED93F929730}"/>
              </a:ext>
            </a:extLst>
          </p:cNvPr>
          <p:cNvSpPr>
            <a:spLocks noChangeAspect="1"/>
          </p:cNvSpPr>
          <p:nvPr/>
        </p:nvSpPr>
        <p:spPr>
          <a:xfrm>
            <a:off x="5750880" y="5565408"/>
            <a:ext cx="162000" cy="162001"/>
          </a:xfrm>
          <a:prstGeom prst="flowChartConnector">
            <a:avLst/>
          </a:prstGeom>
          <a:noFill/>
          <a:ln w="19050">
            <a:solidFill>
              <a:srgbClr val="8889F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5" name="流程图: 接点 3764">
            <a:extLst>
              <a:ext uri="{FF2B5EF4-FFF2-40B4-BE49-F238E27FC236}">
                <a16:creationId xmlns:a16="http://schemas.microsoft.com/office/drawing/2014/main" id="{E747FA6B-1F30-377D-6096-D96C41DB76E3}"/>
              </a:ext>
            </a:extLst>
          </p:cNvPr>
          <p:cNvSpPr>
            <a:spLocks noChangeAspect="1"/>
          </p:cNvSpPr>
          <p:nvPr/>
        </p:nvSpPr>
        <p:spPr>
          <a:xfrm>
            <a:off x="5532788" y="5783427"/>
            <a:ext cx="162000" cy="162001"/>
          </a:xfrm>
          <a:prstGeom prst="flowChartConnector">
            <a:avLst/>
          </a:prstGeom>
          <a:noFill/>
          <a:ln w="19050">
            <a:solidFill>
              <a:srgbClr val="8889F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6" name="流程图: 接点 3765">
            <a:extLst>
              <a:ext uri="{FF2B5EF4-FFF2-40B4-BE49-F238E27FC236}">
                <a16:creationId xmlns:a16="http://schemas.microsoft.com/office/drawing/2014/main" id="{E9BC8F0E-7D7F-BC90-191E-17E9D5FF6924}"/>
              </a:ext>
            </a:extLst>
          </p:cNvPr>
          <p:cNvSpPr>
            <a:spLocks noChangeAspect="1"/>
          </p:cNvSpPr>
          <p:nvPr/>
        </p:nvSpPr>
        <p:spPr>
          <a:xfrm>
            <a:off x="5750880" y="5785781"/>
            <a:ext cx="162000" cy="162001"/>
          </a:xfrm>
          <a:prstGeom prst="flowChartConnector">
            <a:avLst/>
          </a:prstGeom>
          <a:noFill/>
          <a:ln w="19050">
            <a:solidFill>
              <a:srgbClr val="8889F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7" name="流程图: 接点 3766">
            <a:extLst>
              <a:ext uri="{FF2B5EF4-FFF2-40B4-BE49-F238E27FC236}">
                <a16:creationId xmlns:a16="http://schemas.microsoft.com/office/drawing/2014/main" id="{A40F088F-C0DD-F40C-D808-869C4F46DDE9}"/>
              </a:ext>
            </a:extLst>
          </p:cNvPr>
          <p:cNvSpPr>
            <a:spLocks noChangeAspect="1"/>
          </p:cNvSpPr>
          <p:nvPr/>
        </p:nvSpPr>
        <p:spPr>
          <a:xfrm>
            <a:off x="5750880" y="5997534"/>
            <a:ext cx="162000" cy="162001"/>
          </a:xfrm>
          <a:prstGeom prst="flowChartConnector">
            <a:avLst/>
          </a:prstGeom>
          <a:noFill/>
          <a:ln w="19050">
            <a:solidFill>
              <a:srgbClr val="8889F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1958</TotalTime>
  <Words>93</Words>
  <Application>Microsoft Office PowerPoint</Application>
  <PresentationFormat>自定义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Tian</dc:creator>
  <cp:lastModifiedBy>Xu Tian</cp:lastModifiedBy>
  <cp:revision>83</cp:revision>
  <dcterms:created xsi:type="dcterms:W3CDTF">2023-12-16T03:11:13Z</dcterms:created>
  <dcterms:modified xsi:type="dcterms:W3CDTF">2025-01-03T11:17:33Z</dcterms:modified>
</cp:coreProperties>
</file>