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7" roundtripDataSignature="AMtx7mjubAbAimf5iV5YNwo9dzHnClOO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3"/>
          <p:cNvSpPr txBox="1"/>
          <p:nvPr>
            <p:ph type="title"/>
          </p:nvPr>
        </p:nvSpPr>
        <p:spPr>
          <a:xfrm>
            <a:off x="1862914" y="2825069"/>
            <a:ext cx="6332571" cy="4279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body"/>
          </p:nvPr>
        </p:nvSpPr>
        <p:spPr>
          <a:xfrm>
            <a:off x="638002" y="2020295"/>
            <a:ext cx="8782394" cy="32372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13"/>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rgbClr val="898989"/>
                </a:solidFill>
                <a:latin typeface="Arial"/>
                <a:ea typeface="Arial"/>
                <a:cs typeface="Arial"/>
                <a:sym typeface="Arial"/>
              </a:defRPr>
            </a:lvl1pPr>
            <a:lvl2pPr indent="0" lvl="1" marL="38100" marR="0" algn="l">
              <a:lnSpc>
                <a:spcPct val="104499"/>
              </a:lnSpc>
              <a:spcBef>
                <a:spcPts val="0"/>
              </a:spcBef>
              <a:buNone/>
              <a:defRPr b="0" i="0" sz="1000">
                <a:solidFill>
                  <a:srgbClr val="898989"/>
                </a:solidFill>
                <a:latin typeface="Arial"/>
                <a:ea typeface="Arial"/>
                <a:cs typeface="Arial"/>
                <a:sym typeface="Arial"/>
              </a:defRPr>
            </a:lvl2pPr>
            <a:lvl3pPr indent="0" lvl="2" marL="38100" marR="0" algn="l">
              <a:lnSpc>
                <a:spcPct val="104499"/>
              </a:lnSpc>
              <a:spcBef>
                <a:spcPts val="0"/>
              </a:spcBef>
              <a:buNone/>
              <a:defRPr b="0" i="0" sz="1000">
                <a:solidFill>
                  <a:srgbClr val="898989"/>
                </a:solidFill>
                <a:latin typeface="Arial"/>
                <a:ea typeface="Arial"/>
                <a:cs typeface="Arial"/>
                <a:sym typeface="Arial"/>
              </a:defRPr>
            </a:lvl3pPr>
            <a:lvl4pPr indent="0" lvl="3" marL="38100" marR="0" algn="l">
              <a:lnSpc>
                <a:spcPct val="104499"/>
              </a:lnSpc>
              <a:spcBef>
                <a:spcPts val="0"/>
              </a:spcBef>
              <a:buNone/>
              <a:defRPr b="0" i="0" sz="1000">
                <a:solidFill>
                  <a:srgbClr val="898989"/>
                </a:solidFill>
                <a:latin typeface="Arial"/>
                <a:ea typeface="Arial"/>
                <a:cs typeface="Arial"/>
                <a:sym typeface="Arial"/>
              </a:defRPr>
            </a:lvl4pPr>
            <a:lvl5pPr indent="0" lvl="4" marL="38100" marR="0" algn="l">
              <a:lnSpc>
                <a:spcPct val="104499"/>
              </a:lnSpc>
              <a:spcBef>
                <a:spcPts val="0"/>
              </a:spcBef>
              <a:buNone/>
              <a:defRPr b="0" i="0" sz="1000">
                <a:solidFill>
                  <a:srgbClr val="898989"/>
                </a:solidFill>
                <a:latin typeface="Arial"/>
                <a:ea typeface="Arial"/>
                <a:cs typeface="Arial"/>
                <a:sym typeface="Arial"/>
              </a:defRPr>
            </a:lvl5pPr>
            <a:lvl6pPr indent="0" lvl="5" marL="38100" marR="0" algn="l">
              <a:lnSpc>
                <a:spcPct val="104499"/>
              </a:lnSpc>
              <a:spcBef>
                <a:spcPts val="0"/>
              </a:spcBef>
              <a:buNone/>
              <a:defRPr b="0" i="0" sz="1000">
                <a:solidFill>
                  <a:srgbClr val="898989"/>
                </a:solidFill>
                <a:latin typeface="Arial"/>
                <a:ea typeface="Arial"/>
                <a:cs typeface="Arial"/>
                <a:sym typeface="Arial"/>
              </a:defRPr>
            </a:lvl6pPr>
            <a:lvl7pPr indent="0" lvl="6" marL="38100" marR="0" algn="l">
              <a:lnSpc>
                <a:spcPct val="104499"/>
              </a:lnSpc>
              <a:spcBef>
                <a:spcPts val="0"/>
              </a:spcBef>
              <a:buNone/>
              <a:defRPr b="0" i="0" sz="1000">
                <a:solidFill>
                  <a:srgbClr val="898989"/>
                </a:solidFill>
                <a:latin typeface="Arial"/>
                <a:ea typeface="Arial"/>
                <a:cs typeface="Arial"/>
                <a:sym typeface="Arial"/>
              </a:defRPr>
            </a:lvl7pPr>
            <a:lvl8pPr indent="0" lvl="7" marL="38100" marR="0" algn="l">
              <a:lnSpc>
                <a:spcPct val="104499"/>
              </a:lnSpc>
              <a:spcBef>
                <a:spcPts val="0"/>
              </a:spcBef>
              <a:buNone/>
              <a:defRPr b="0" i="0" sz="1000">
                <a:solidFill>
                  <a:srgbClr val="898989"/>
                </a:solidFill>
                <a:latin typeface="Arial"/>
                <a:ea typeface="Arial"/>
                <a:cs typeface="Arial"/>
                <a:sym typeface="Arial"/>
              </a:defRPr>
            </a:lvl8pPr>
            <a:lvl9pPr indent="0" lvl="8" marL="38100" marR="0" algn="l">
              <a:lnSpc>
                <a:spcPct val="104499"/>
              </a:lnSpc>
              <a:spcBef>
                <a:spcPts val="0"/>
              </a:spcBef>
              <a:buNone/>
              <a:defRPr b="0" i="0" sz="1000">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 name="Shape 20"/>
        <p:cNvGrpSpPr/>
        <p:nvPr/>
      </p:nvGrpSpPr>
      <p:grpSpPr>
        <a:xfrm>
          <a:off x="0" y="0"/>
          <a:ext cx="0" cy="0"/>
          <a:chOff x="0" y="0"/>
          <a:chExt cx="0" cy="0"/>
        </a:xfrm>
      </p:grpSpPr>
      <p:sp>
        <p:nvSpPr>
          <p:cNvPr id="21" name="Google Shape;21;p14"/>
          <p:cNvSpPr txBox="1"/>
          <p:nvPr>
            <p:ph type="title"/>
          </p:nvPr>
        </p:nvSpPr>
        <p:spPr>
          <a:xfrm>
            <a:off x="1862914" y="2825069"/>
            <a:ext cx="6332571" cy="4279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4"/>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4"/>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rgbClr val="898989"/>
                </a:solidFill>
                <a:latin typeface="Arial"/>
                <a:ea typeface="Arial"/>
                <a:cs typeface="Arial"/>
                <a:sym typeface="Arial"/>
              </a:defRPr>
            </a:lvl1pPr>
            <a:lvl2pPr indent="0" lvl="1" marL="38100" marR="0" algn="l">
              <a:lnSpc>
                <a:spcPct val="104499"/>
              </a:lnSpc>
              <a:spcBef>
                <a:spcPts val="0"/>
              </a:spcBef>
              <a:buNone/>
              <a:defRPr b="0" i="0" sz="1000">
                <a:solidFill>
                  <a:srgbClr val="898989"/>
                </a:solidFill>
                <a:latin typeface="Arial"/>
                <a:ea typeface="Arial"/>
                <a:cs typeface="Arial"/>
                <a:sym typeface="Arial"/>
              </a:defRPr>
            </a:lvl2pPr>
            <a:lvl3pPr indent="0" lvl="2" marL="38100" marR="0" algn="l">
              <a:lnSpc>
                <a:spcPct val="104499"/>
              </a:lnSpc>
              <a:spcBef>
                <a:spcPts val="0"/>
              </a:spcBef>
              <a:buNone/>
              <a:defRPr b="0" i="0" sz="1000">
                <a:solidFill>
                  <a:srgbClr val="898989"/>
                </a:solidFill>
                <a:latin typeface="Arial"/>
                <a:ea typeface="Arial"/>
                <a:cs typeface="Arial"/>
                <a:sym typeface="Arial"/>
              </a:defRPr>
            </a:lvl3pPr>
            <a:lvl4pPr indent="0" lvl="3" marL="38100" marR="0" algn="l">
              <a:lnSpc>
                <a:spcPct val="104499"/>
              </a:lnSpc>
              <a:spcBef>
                <a:spcPts val="0"/>
              </a:spcBef>
              <a:buNone/>
              <a:defRPr b="0" i="0" sz="1000">
                <a:solidFill>
                  <a:srgbClr val="898989"/>
                </a:solidFill>
                <a:latin typeface="Arial"/>
                <a:ea typeface="Arial"/>
                <a:cs typeface="Arial"/>
                <a:sym typeface="Arial"/>
              </a:defRPr>
            </a:lvl4pPr>
            <a:lvl5pPr indent="0" lvl="4" marL="38100" marR="0" algn="l">
              <a:lnSpc>
                <a:spcPct val="104499"/>
              </a:lnSpc>
              <a:spcBef>
                <a:spcPts val="0"/>
              </a:spcBef>
              <a:buNone/>
              <a:defRPr b="0" i="0" sz="1000">
                <a:solidFill>
                  <a:srgbClr val="898989"/>
                </a:solidFill>
                <a:latin typeface="Arial"/>
                <a:ea typeface="Arial"/>
                <a:cs typeface="Arial"/>
                <a:sym typeface="Arial"/>
              </a:defRPr>
            </a:lvl5pPr>
            <a:lvl6pPr indent="0" lvl="5" marL="38100" marR="0" algn="l">
              <a:lnSpc>
                <a:spcPct val="104499"/>
              </a:lnSpc>
              <a:spcBef>
                <a:spcPts val="0"/>
              </a:spcBef>
              <a:buNone/>
              <a:defRPr b="0" i="0" sz="1000">
                <a:solidFill>
                  <a:srgbClr val="898989"/>
                </a:solidFill>
                <a:latin typeface="Arial"/>
                <a:ea typeface="Arial"/>
                <a:cs typeface="Arial"/>
                <a:sym typeface="Arial"/>
              </a:defRPr>
            </a:lvl6pPr>
            <a:lvl7pPr indent="0" lvl="6" marL="38100" marR="0" algn="l">
              <a:lnSpc>
                <a:spcPct val="104499"/>
              </a:lnSpc>
              <a:spcBef>
                <a:spcPts val="0"/>
              </a:spcBef>
              <a:buNone/>
              <a:defRPr b="0" i="0" sz="1000">
                <a:solidFill>
                  <a:srgbClr val="898989"/>
                </a:solidFill>
                <a:latin typeface="Arial"/>
                <a:ea typeface="Arial"/>
                <a:cs typeface="Arial"/>
                <a:sym typeface="Arial"/>
              </a:defRPr>
            </a:lvl7pPr>
            <a:lvl8pPr indent="0" lvl="7" marL="38100" marR="0" algn="l">
              <a:lnSpc>
                <a:spcPct val="104499"/>
              </a:lnSpc>
              <a:spcBef>
                <a:spcPts val="0"/>
              </a:spcBef>
              <a:buNone/>
              <a:defRPr b="0" i="0" sz="1000">
                <a:solidFill>
                  <a:srgbClr val="898989"/>
                </a:solidFill>
                <a:latin typeface="Arial"/>
                <a:ea typeface="Arial"/>
                <a:cs typeface="Arial"/>
                <a:sym typeface="Arial"/>
              </a:defRPr>
            </a:lvl8pPr>
            <a:lvl9pPr indent="0" lvl="8" marL="38100" marR="0" algn="l">
              <a:lnSpc>
                <a:spcPct val="104499"/>
              </a:lnSpc>
              <a:spcBef>
                <a:spcPts val="0"/>
              </a:spcBef>
              <a:buNone/>
              <a:defRPr b="0" i="0" sz="1000">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15"/>
          <p:cNvSpPr txBox="1"/>
          <p:nvPr>
            <p:ph type="ctrTitle"/>
          </p:nvPr>
        </p:nvSpPr>
        <p:spPr>
          <a:xfrm>
            <a:off x="754380" y="2409444"/>
            <a:ext cx="8549640" cy="16322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rgbClr val="898989"/>
                </a:solidFill>
                <a:latin typeface="Arial"/>
                <a:ea typeface="Arial"/>
                <a:cs typeface="Arial"/>
                <a:sym typeface="Arial"/>
              </a:defRPr>
            </a:lvl1pPr>
            <a:lvl2pPr indent="0" lvl="1" marL="38100" marR="0" algn="l">
              <a:lnSpc>
                <a:spcPct val="104499"/>
              </a:lnSpc>
              <a:spcBef>
                <a:spcPts val="0"/>
              </a:spcBef>
              <a:buNone/>
              <a:defRPr b="0" i="0" sz="1000">
                <a:solidFill>
                  <a:srgbClr val="898989"/>
                </a:solidFill>
                <a:latin typeface="Arial"/>
                <a:ea typeface="Arial"/>
                <a:cs typeface="Arial"/>
                <a:sym typeface="Arial"/>
              </a:defRPr>
            </a:lvl2pPr>
            <a:lvl3pPr indent="0" lvl="2" marL="38100" marR="0" algn="l">
              <a:lnSpc>
                <a:spcPct val="104499"/>
              </a:lnSpc>
              <a:spcBef>
                <a:spcPts val="0"/>
              </a:spcBef>
              <a:buNone/>
              <a:defRPr b="0" i="0" sz="1000">
                <a:solidFill>
                  <a:srgbClr val="898989"/>
                </a:solidFill>
                <a:latin typeface="Arial"/>
                <a:ea typeface="Arial"/>
                <a:cs typeface="Arial"/>
                <a:sym typeface="Arial"/>
              </a:defRPr>
            </a:lvl3pPr>
            <a:lvl4pPr indent="0" lvl="3" marL="38100" marR="0" algn="l">
              <a:lnSpc>
                <a:spcPct val="104499"/>
              </a:lnSpc>
              <a:spcBef>
                <a:spcPts val="0"/>
              </a:spcBef>
              <a:buNone/>
              <a:defRPr b="0" i="0" sz="1000">
                <a:solidFill>
                  <a:srgbClr val="898989"/>
                </a:solidFill>
                <a:latin typeface="Arial"/>
                <a:ea typeface="Arial"/>
                <a:cs typeface="Arial"/>
                <a:sym typeface="Arial"/>
              </a:defRPr>
            </a:lvl4pPr>
            <a:lvl5pPr indent="0" lvl="4" marL="38100" marR="0" algn="l">
              <a:lnSpc>
                <a:spcPct val="104499"/>
              </a:lnSpc>
              <a:spcBef>
                <a:spcPts val="0"/>
              </a:spcBef>
              <a:buNone/>
              <a:defRPr b="0" i="0" sz="1000">
                <a:solidFill>
                  <a:srgbClr val="898989"/>
                </a:solidFill>
                <a:latin typeface="Arial"/>
                <a:ea typeface="Arial"/>
                <a:cs typeface="Arial"/>
                <a:sym typeface="Arial"/>
              </a:defRPr>
            </a:lvl5pPr>
            <a:lvl6pPr indent="0" lvl="5" marL="38100" marR="0" algn="l">
              <a:lnSpc>
                <a:spcPct val="104499"/>
              </a:lnSpc>
              <a:spcBef>
                <a:spcPts val="0"/>
              </a:spcBef>
              <a:buNone/>
              <a:defRPr b="0" i="0" sz="1000">
                <a:solidFill>
                  <a:srgbClr val="898989"/>
                </a:solidFill>
                <a:latin typeface="Arial"/>
                <a:ea typeface="Arial"/>
                <a:cs typeface="Arial"/>
                <a:sym typeface="Arial"/>
              </a:defRPr>
            </a:lvl6pPr>
            <a:lvl7pPr indent="0" lvl="6" marL="38100" marR="0" algn="l">
              <a:lnSpc>
                <a:spcPct val="104499"/>
              </a:lnSpc>
              <a:spcBef>
                <a:spcPts val="0"/>
              </a:spcBef>
              <a:buNone/>
              <a:defRPr b="0" i="0" sz="1000">
                <a:solidFill>
                  <a:srgbClr val="898989"/>
                </a:solidFill>
                <a:latin typeface="Arial"/>
                <a:ea typeface="Arial"/>
                <a:cs typeface="Arial"/>
                <a:sym typeface="Arial"/>
              </a:defRPr>
            </a:lvl7pPr>
            <a:lvl8pPr indent="0" lvl="7" marL="38100" marR="0" algn="l">
              <a:lnSpc>
                <a:spcPct val="104499"/>
              </a:lnSpc>
              <a:spcBef>
                <a:spcPts val="0"/>
              </a:spcBef>
              <a:buNone/>
              <a:defRPr b="0" i="0" sz="1000">
                <a:solidFill>
                  <a:srgbClr val="898989"/>
                </a:solidFill>
                <a:latin typeface="Arial"/>
                <a:ea typeface="Arial"/>
                <a:cs typeface="Arial"/>
                <a:sym typeface="Arial"/>
              </a:defRPr>
            </a:lvl8pPr>
            <a:lvl9pPr indent="0" lvl="8" marL="38100" marR="0" algn="l">
              <a:lnSpc>
                <a:spcPct val="104499"/>
              </a:lnSpc>
              <a:spcBef>
                <a:spcPts val="0"/>
              </a:spcBef>
              <a:buNone/>
              <a:defRPr b="0" i="0" sz="1000">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6"/>
          <p:cNvSpPr txBox="1"/>
          <p:nvPr>
            <p:ph type="title"/>
          </p:nvPr>
        </p:nvSpPr>
        <p:spPr>
          <a:xfrm>
            <a:off x="1862914" y="2825069"/>
            <a:ext cx="6332571" cy="4279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rgbClr val="898989"/>
                </a:solidFill>
                <a:latin typeface="Arial"/>
                <a:ea typeface="Arial"/>
                <a:cs typeface="Arial"/>
                <a:sym typeface="Arial"/>
              </a:defRPr>
            </a:lvl1pPr>
            <a:lvl2pPr indent="0" lvl="1" marL="38100" marR="0" algn="l">
              <a:lnSpc>
                <a:spcPct val="104499"/>
              </a:lnSpc>
              <a:spcBef>
                <a:spcPts val="0"/>
              </a:spcBef>
              <a:buNone/>
              <a:defRPr b="0" i="0" sz="1000">
                <a:solidFill>
                  <a:srgbClr val="898989"/>
                </a:solidFill>
                <a:latin typeface="Arial"/>
                <a:ea typeface="Arial"/>
                <a:cs typeface="Arial"/>
                <a:sym typeface="Arial"/>
              </a:defRPr>
            </a:lvl2pPr>
            <a:lvl3pPr indent="0" lvl="2" marL="38100" marR="0" algn="l">
              <a:lnSpc>
                <a:spcPct val="104499"/>
              </a:lnSpc>
              <a:spcBef>
                <a:spcPts val="0"/>
              </a:spcBef>
              <a:buNone/>
              <a:defRPr b="0" i="0" sz="1000">
                <a:solidFill>
                  <a:srgbClr val="898989"/>
                </a:solidFill>
                <a:latin typeface="Arial"/>
                <a:ea typeface="Arial"/>
                <a:cs typeface="Arial"/>
                <a:sym typeface="Arial"/>
              </a:defRPr>
            </a:lvl3pPr>
            <a:lvl4pPr indent="0" lvl="3" marL="38100" marR="0" algn="l">
              <a:lnSpc>
                <a:spcPct val="104499"/>
              </a:lnSpc>
              <a:spcBef>
                <a:spcPts val="0"/>
              </a:spcBef>
              <a:buNone/>
              <a:defRPr b="0" i="0" sz="1000">
                <a:solidFill>
                  <a:srgbClr val="898989"/>
                </a:solidFill>
                <a:latin typeface="Arial"/>
                <a:ea typeface="Arial"/>
                <a:cs typeface="Arial"/>
                <a:sym typeface="Arial"/>
              </a:defRPr>
            </a:lvl4pPr>
            <a:lvl5pPr indent="0" lvl="4" marL="38100" marR="0" algn="l">
              <a:lnSpc>
                <a:spcPct val="104499"/>
              </a:lnSpc>
              <a:spcBef>
                <a:spcPts val="0"/>
              </a:spcBef>
              <a:buNone/>
              <a:defRPr b="0" i="0" sz="1000">
                <a:solidFill>
                  <a:srgbClr val="898989"/>
                </a:solidFill>
                <a:latin typeface="Arial"/>
                <a:ea typeface="Arial"/>
                <a:cs typeface="Arial"/>
                <a:sym typeface="Arial"/>
              </a:defRPr>
            </a:lvl5pPr>
            <a:lvl6pPr indent="0" lvl="5" marL="38100" marR="0" algn="l">
              <a:lnSpc>
                <a:spcPct val="104499"/>
              </a:lnSpc>
              <a:spcBef>
                <a:spcPts val="0"/>
              </a:spcBef>
              <a:buNone/>
              <a:defRPr b="0" i="0" sz="1000">
                <a:solidFill>
                  <a:srgbClr val="898989"/>
                </a:solidFill>
                <a:latin typeface="Arial"/>
                <a:ea typeface="Arial"/>
                <a:cs typeface="Arial"/>
                <a:sym typeface="Arial"/>
              </a:defRPr>
            </a:lvl6pPr>
            <a:lvl7pPr indent="0" lvl="6" marL="38100" marR="0" algn="l">
              <a:lnSpc>
                <a:spcPct val="104499"/>
              </a:lnSpc>
              <a:spcBef>
                <a:spcPts val="0"/>
              </a:spcBef>
              <a:buNone/>
              <a:defRPr b="0" i="0" sz="1000">
                <a:solidFill>
                  <a:srgbClr val="898989"/>
                </a:solidFill>
                <a:latin typeface="Arial"/>
                <a:ea typeface="Arial"/>
                <a:cs typeface="Arial"/>
                <a:sym typeface="Arial"/>
              </a:defRPr>
            </a:lvl7pPr>
            <a:lvl8pPr indent="0" lvl="7" marL="38100" marR="0" algn="l">
              <a:lnSpc>
                <a:spcPct val="104499"/>
              </a:lnSpc>
              <a:spcBef>
                <a:spcPts val="0"/>
              </a:spcBef>
              <a:buNone/>
              <a:defRPr b="0" i="0" sz="1000">
                <a:solidFill>
                  <a:srgbClr val="898989"/>
                </a:solidFill>
                <a:latin typeface="Arial"/>
                <a:ea typeface="Arial"/>
                <a:cs typeface="Arial"/>
                <a:sym typeface="Arial"/>
              </a:defRPr>
            </a:lvl8pPr>
            <a:lvl9pPr indent="0" lvl="8" marL="38100" marR="0" algn="l">
              <a:lnSpc>
                <a:spcPct val="104499"/>
              </a:lnSpc>
              <a:spcBef>
                <a:spcPts val="0"/>
              </a:spcBef>
              <a:buNone/>
              <a:defRPr b="0" i="0" sz="1000">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1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rgbClr val="898989"/>
                </a:solidFill>
                <a:latin typeface="Arial"/>
                <a:ea typeface="Arial"/>
                <a:cs typeface="Arial"/>
                <a:sym typeface="Arial"/>
              </a:defRPr>
            </a:lvl1pPr>
            <a:lvl2pPr indent="0" lvl="1" marL="38100" marR="0" algn="l">
              <a:lnSpc>
                <a:spcPct val="104499"/>
              </a:lnSpc>
              <a:spcBef>
                <a:spcPts val="0"/>
              </a:spcBef>
              <a:buNone/>
              <a:defRPr b="0" i="0" sz="1000">
                <a:solidFill>
                  <a:srgbClr val="898989"/>
                </a:solidFill>
                <a:latin typeface="Arial"/>
                <a:ea typeface="Arial"/>
                <a:cs typeface="Arial"/>
                <a:sym typeface="Arial"/>
              </a:defRPr>
            </a:lvl2pPr>
            <a:lvl3pPr indent="0" lvl="2" marL="38100" marR="0" algn="l">
              <a:lnSpc>
                <a:spcPct val="104499"/>
              </a:lnSpc>
              <a:spcBef>
                <a:spcPts val="0"/>
              </a:spcBef>
              <a:buNone/>
              <a:defRPr b="0" i="0" sz="1000">
                <a:solidFill>
                  <a:srgbClr val="898989"/>
                </a:solidFill>
                <a:latin typeface="Arial"/>
                <a:ea typeface="Arial"/>
                <a:cs typeface="Arial"/>
                <a:sym typeface="Arial"/>
              </a:defRPr>
            </a:lvl3pPr>
            <a:lvl4pPr indent="0" lvl="3" marL="38100" marR="0" algn="l">
              <a:lnSpc>
                <a:spcPct val="104499"/>
              </a:lnSpc>
              <a:spcBef>
                <a:spcPts val="0"/>
              </a:spcBef>
              <a:buNone/>
              <a:defRPr b="0" i="0" sz="1000">
                <a:solidFill>
                  <a:srgbClr val="898989"/>
                </a:solidFill>
                <a:latin typeface="Arial"/>
                <a:ea typeface="Arial"/>
                <a:cs typeface="Arial"/>
                <a:sym typeface="Arial"/>
              </a:defRPr>
            </a:lvl4pPr>
            <a:lvl5pPr indent="0" lvl="4" marL="38100" marR="0" algn="l">
              <a:lnSpc>
                <a:spcPct val="104499"/>
              </a:lnSpc>
              <a:spcBef>
                <a:spcPts val="0"/>
              </a:spcBef>
              <a:buNone/>
              <a:defRPr b="0" i="0" sz="1000">
                <a:solidFill>
                  <a:srgbClr val="898989"/>
                </a:solidFill>
                <a:latin typeface="Arial"/>
                <a:ea typeface="Arial"/>
                <a:cs typeface="Arial"/>
                <a:sym typeface="Arial"/>
              </a:defRPr>
            </a:lvl5pPr>
            <a:lvl6pPr indent="0" lvl="5" marL="38100" marR="0" algn="l">
              <a:lnSpc>
                <a:spcPct val="104499"/>
              </a:lnSpc>
              <a:spcBef>
                <a:spcPts val="0"/>
              </a:spcBef>
              <a:buNone/>
              <a:defRPr b="0" i="0" sz="1000">
                <a:solidFill>
                  <a:srgbClr val="898989"/>
                </a:solidFill>
                <a:latin typeface="Arial"/>
                <a:ea typeface="Arial"/>
                <a:cs typeface="Arial"/>
                <a:sym typeface="Arial"/>
              </a:defRPr>
            </a:lvl6pPr>
            <a:lvl7pPr indent="0" lvl="6" marL="38100" marR="0" algn="l">
              <a:lnSpc>
                <a:spcPct val="104499"/>
              </a:lnSpc>
              <a:spcBef>
                <a:spcPts val="0"/>
              </a:spcBef>
              <a:buNone/>
              <a:defRPr b="0" i="0" sz="1000">
                <a:solidFill>
                  <a:srgbClr val="898989"/>
                </a:solidFill>
                <a:latin typeface="Arial"/>
                <a:ea typeface="Arial"/>
                <a:cs typeface="Arial"/>
                <a:sym typeface="Arial"/>
              </a:defRPr>
            </a:lvl7pPr>
            <a:lvl8pPr indent="0" lvl="7" marL="38100" marR="0" algn="l">
              <a:lnSpc>
                <a:spcPct val="104499"/>
              </a:lnSpc>
              <a:spcBef>
                <a:spcPts val="0"/>
              </a:spcBef>
              <a:buNone/>
              <a:defRPr b="0" i="0" sz="1000">
                <a:solidFill>
                  <a:srgbClr val="898989"/>
                </a:solidFill>
                <a:latin typeface="Arial"/>
                <a:ea typeface="Arial"/>
                <a:cs typeface="Arial"/>
                <a:sym typeface="Arial"/>
              </a:defRPr>
            </a:lvl8pPr>
            <a:lvl9pPr indent="0" lvl="8" marL="38100" marR="0" algn="l">
              <a:lnSpc>
                <a:spcPct val="104499"/>
              </a:lnSpc>
              <a:spcBef>
                <a:spcPts val="0"/>
              </a:spcBef>
              <a:buNone/>
              <a:defRPr b="0" i="0" sz="1000">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1">
            <a:alphaModFix/>
          </a:blip>
          <a:srcRect b="0" l="0" r="0" t="0"/>
          <a:stretch/>
        </p:blipFill>
        <p:spPr>
          <a:xfrm>
            <a:off x="182880" y="6393179"/>
            <a:ext cx="1330451" cy="323087"/>
          </a:xfrm>
          <a:prstGeom prst="rect">
            <a:avLst/>
          </a:prstGeom>
          <a:noFill/>
          <a:ln>
            <a:noFill/>
          </a:ln>
        </p:spPr>
      </p:pic>
      <p:pic>
        <p:nvPicPr>
          <p:cNvPr id="7" name="Google Shape;7;p12"/>
          <p:cNvPicPr preferRelativeResize="0"/>
          <p:nvPr/>
        </p:nvPicPr>
        <p:blipFill rotWithShape="1">
          <a:blip r:embed="rId2">
            <a:alphaModFix/>
          </a:blip>
          <a:srcRect b="0" l="0" r="0" t="0"/>
          <a:stretch/>
        </p:blipFill>
        <p:spPr>
          <a:xfrm>
            <a:off x="7658100" y="6444996"/>
            <a:ext cx="2179320" cy="196595"/>
          </a:xfrm>
          <a:prstGeom prst="rect">
            <a:avLst/>
          </a:prstGeom>
          <a:noFill/>
          <a:ln>
            <a:noFill/>
          </a:ln>
        </p:spPr>
      </p:pic>
      <p:sp>
        <p:nvSpPr>
          <p:cNvPr id="8" name="Google Shape;8;p12"/>
          <p:cNvSpPr/>
          <p:nvPr/>
        </p:nvSpPr>
        <p:spPr>
          <a:xfrm>
            <a:off x="541019" y="2020824"/>
            <a:ext cx="8978265" cy="0"/>
          </a:xfrm>
          <a:custGeom>
            <a:rect b="b" l="l" r="r" t="t"/>
            <a:pathLst>
              <a:path extrusionOk="0" h="120000" w="8978265">
                <a:moveTo>
                  <a:pt x="0" y="0"/>
                </a:moveTo>
                <a:lnTo>
                  <a:pt x="8977883"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 name="Google Shape;9;p12"/>
          <p:cNvSpPr txBox="1"/>
          <p:nvPr>
            <p:ph type="title"/>
          </p:nvPr>
        </p:nvSpPr>
        <p:spPr>
          <a:xfrm>
            <a:off x="1862914" y="2825069"/>
            <a:ext cx="6332571" cy="4279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65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2"/>
          <p:cNvSpPr txBox="1"/>
          <p:nvPr>
            <p:ph idx="1" type="body"/>
          </p:nvPr>
        </p:nvSpPr>
        <p:spPr>
          <a:xfrm>
            <a:off x="638002" y="2020295"/>
            <a:ext cx="8782394" cy="32372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8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8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8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8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8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8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800" u="none" cap="none" strike="noStrike">
                <a:latin typeface="Arial"/>
                <a:ea typeface="Arial"/>
                <a:cs typeface="Arial"/>
                <a:sym typeface="Arial"/>
              </a:defRPr>
            </a:lvl9pPr>
          </a:lstStyle>
          <a:p/>
        </p:txBody>
      </p:sp>
      <p:sp>
        <p:nvSpPr>
          <p:cNvPr id="11" name="Google Shape;11;p12"/>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lvl1pPr indent="0" lvl="0" marL="38100" marR="0" rtl="0" algn="l">
              <a:lnSpc>
                <a:spcPct val="104499"/>
              </a:lnSpc>
              <a:spcBef>
                <a:spcPts val="0"/>
              </a:spcBef>
              <a:buNone/>
              <a:defRPr b="0" i="0" sz="1000" u="none">
                <a:solidFill>
                  <a:srgbClr val="898989"/>
                </a:solidFill>
                <a:latin typeface="Arial"/>
                <a:ea typeface="Arial"/>
                <a:cs typeface="Arial"/>
                <a:sym typeface="Arial"/>
              </a:defRPr>
            </a:lvl1pPr>
            <a:lvl2pPr indent="0" lvl="1" marL="38100" marR="0" rtl="0" algn="l">
              <a:lnSpc>
                <a:spcPct val="104499"/>
              </a:lnSpc>
              <a:spcBef>
                <a:spcPts val="0"/>
              </a:spcBef>
              <a:buNone/>
              <a:defRPr b="0" i="0" sz="1000" u="none">
                <a:solidFill>
                  <a:srgbClr val="898989"/>
                </a:solidFill>
                <a:latin typeface="Arial"/>
                <a:ea typeface="Arial"/>
                <a:cs typeface="Arial"/>
                <a:sym typeface="Arial"/>
              </a:defRPr>
            </a:lvl2pPr>
            <a:lvl3pPr indent="0" lvl="2" marL="38100" marR="0" rtl="0" algn="l">
              <a:lnSpc>
                <a:spcPct val="104499"/>
              </a:lnSpc>
              <a:spcBef>
                <a:spcPts val="0"/>
              </a:spcBef>
              <a:buNone/>
              <a:defRPr b="0" i="0" sz="1000" u="none">
                <a:solidFill>
                  <a:srgbClr val="898989"/>
                </a:solidFill>
                <a:latin typeface="Arial"/>
                <a:ea typeface="Arial"/>
                <a:cs typeface="Arial"/>
                <a:sym typeface="Arial"/>
              </a:defRPr>
            </a:lvl3pPr>
            <a:lvl4pPr indent="0" lvl="3" marL="38100" marR="0" rtl="0" algn="l">
              <a:lnSpc>
                <a:spcPct val="104499"/>
              </a:lnSpc>
              <a:spcBef>
                <a:spcPts val="0"/>
              </a:spcBef>
              <a:buNone/>
              <a:defRPr b="0" i="0" sz="1000" u="none">
                <a:solidFill>
                  <a:srgbClr val="898989"/>
                </a:solidFill>
                <a:latin typeface="Arial"/>
                <a:ea typeface="Arial"/>
                <a:cs typeface="Arial"/>
                <a:sym typeface="Arial"/>
              </a:defRPr>
            </a:lvl4pPr>
            <a:lvl5pPr indent="0" lvl="4" marL="38100" marR="0" rtl="0" algn="l">
              <a:lnSpc>
                <a:spcPct val="104499"/>
              </a:lnSpc>
              <a:spcBef>
                <a:spcPts val="0"/>
              </a:spcBef>
              <a:buNone/>
              <a:defRPr b="0" i="0" sz="1000" u="none">
                <a:solidFill>
                  <a:srgbClr val="898989"/>
                </a:solidFill>
                <a:latin typeface="Arial"/>
                <a:ea typeface="Arial"/>
                <a:cs typeface="Arial"/>
                <a:sym typeface="Arial"/>
              </a:defRPr>
            </a:lvl5pPr>
            <a:lvl6pPr indent="0" lvl="5" marL="38100" marR="0" rtl="0" algn="l">
              <a:lnSpc>
                <a:spcPct val="104499"/>
              </a:lnSpc>
              <a:spcBef>
                <a:spcPts val="0"/>
              </a:spcBef>
              <a:buNone/>
              <a:defRPr b="0" i="0" sz="1000" u="none">
                <a:solidFill>
                  <a:srgbClr val="898989"/>
                </a:solidFill>
                <a:latin typeface="Arial"/>
                <a:ea typeface="Arial"/>
                <a:cs typeface="Arial"/>
                <a:sym typeface="Arial"/>
              </a:defRPr>
            </a:lvl6pPr>
            <a:lvl7pPr indent="0" lvl="6" marL="38100" marR="0" rtl="0" algn="l">
              <a:lnSpc>
                <a:spcPct val="104499"/>
              </a:lnSpc>
              <a:spcBef>
                <a:spcPts val="0"/>
              </a:spcBef>
              <a:buNone/>
              <a:defRPr b="0" i="0" sz="1000" u="none">
                <a:solidFill>
                  <a:srgbClr val="898989"/>
                </a:solidFill>
                <a:latin typeface="Arial"/>
                <a:ea typeface="Arial"/>
                <a:cs typeface="Arial"/>
                <a:sym typeface="Arial"/>
              </a:defRPr>
            </a:lvl7pPr>
            <a:lvl8pPr indent="0" lvl="7" marL="38100" marR="0" rtl="0" algn="l">
              <a:lnSpc>
                <a:spcPct val="104499"/>
              </a:lnSpc>
              <a:spcBef>
                <a:spcPts val="0"/>
              </a:spcBef>
              <a:buNone/>
              <a:defRPr b="0" i="0" sz="1000" u="none">
                <a:solidFill>
                  <a:srgbClr val="898989"/>
                </a:solidFill>
                <a:latin typeface="Arial"/>
                <a:ea typeface="Arial"/>
                <a:cs typeface="Arial"/>
                <a:sym typeface="Arial"/>
              </a:defRPr>
            </a:lvl8pPr>
            <a:lvl9pPr indent="0" lvl="8" marL="38100" marR="0" rtl="0" algn="l">
              <a:lnSpc>
                <a:spcPct val="104499"/>
              </a:lnSpc>
              <a:spcBef>
                <a:spcPts val="0"/>
              </a:spcBef>
              <a:buNone/>
              <a:defRPr b="0" i="0" sz="1000" u="none">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winlab.rutgers.edu/comnet2/Projects/documents/intro_prot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virtualbox.org/wiki/Downloads"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pic>
        <p:nvPicPr>
          <p:cNvPr id="46" name="Google Shape;46;p1"/>
          <p:cNvPicPr preferRelativeResize="0"/>
          <p:nvPr/>
        </p:nvPicPr>
        <p:blipFill rotWithShape="1">
          <a:blip r:embed="rId3">
            <a:alphaModFix/>
          </a:blip>
          <a:srcRect b="0" l="0" r="0" t="0"/>
          <a:stretch/>
        </p:blipFill>
        <p:spPr>
          <a:xfrm>
            <a:off x="152400" y="7269597"/>
            <a:ext cx="1330451" cy="323087"/>
          </a:xfrm>
          <a:prstGeom prst="rect">
            <a:avLst/>
          </a:prstGeom>
          <a:noFill/>
          <a:ln>
            <a:noFill/>
          </a:ln>
        </p:spPr>
      </p:pic>
      <p:pic>
        <p:nvPicPr>
          <p:cNvPr id="47" name="Google Shape;47;p1"/>
          <p:cNvPicPr preferRelativeResize="0"/>
          <p:nvPr/>
        </p:nvPicPr>
        <p:blipFill rotWithShape="1">
          <a:blip r:embed="rId4">
            <a:alphaModFix/>
          </a:blip>
          <a:srcRect b="0" l="0" r="0" t="0"/>
          <a:stretch/>
        </p:blipFill>
        <p:spPr>
          <a:xfrm>
            <a:off x="7726680" y="7332842"/>
            <a:ext cx="2179320" cy="196595"/>
          </a:xfrm>
          <a:prstGeom prst="rect">
            <a:avLst/>
          </a:prstGeom>
          <a:noFill/>
          <a:ln>
            <a:noFill/>
          </a:ln>
        </p:spPr>
      </p:pic>
      <p:sp>
        <p:nvSpPr>
          <p:cNvPr id="48" name="Google Shape;48;p1"/>
          <p:cNvSpPr txBox="1"/>
          <p:nvPr>
            <p:ph type="title"/>
          </p:nvPr>
        </p:nvSpPr>
        <p:spPr>
          <a:xfrm>
            <a:off x="1862914" y="2825069"/>
            <a:ext cx="6332571" cy="427989"/>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None/>
            </a:pPr>
            <a:r>
              <a:rPr lang="en-US"/>
              <a:t>Mininet Tutorial</a:t>
            </a:r>
            <a:endParaRPr/>
          </a:p>
        </p:txBody>
      </p:sp>
      <p:sp>
        <p:nvSpPr>
          <p:cNvPr id="49" name="Google Shape;49;p1"/>
          <p:cNvSpPr txBox="1"/>
          <p:nvPr/>
        </p:nvSpPr>
        <p:spPr>
          <a:xfrm>
            <a:off x="2986510" y="3559536"/>
            <a:ext cx="4085590" cy="1016945"/>
          </a:xfrm>
          <a:prstGeom prst="rect">
            <a:avLst/>
          </a:prstGeom>
          <a:noFill/>
          <a:ln>
            <a:noFill/>
          </a:ln>
        </p:spPr>
        <p:txBody>
          <a:bodyPr anchorCtr="0" anchor="t" bIns="0" lIns="0" spcFirstLastPara="1" rIns="0" wrap="square" tIns="165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CS352-Summer 2021</a:t>
            </a:r>
            <a:endParaRPr sz="17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2650">
              <a:solidFill>
                <a:schemeClr val="dk1"/>
              </a:solidFill>
              <a:latin typeface="Times New Roman"/>
              <a:ea typeface="Times New Roman"/>
              <a:cs typeface="Times New Roman"/>
              <a:sym typeface="Times New Roman"/>
            </a:endParaRPr>
          </a:p>
          <a:p>
            <a:pPr indent="0" lvl="0" marL="1270" marR="0" rtl="0" algn="ctr">
              <a:lnSpc>
                <a:spcPct val="100000"/>
              </a:lnSpc>
              <a:spcBef>
                <a:spcPts val="5"/>
              </a:spcBef>
              <a:spcAft>
                <a:spcPts val="0"/>
              </a:spcAft>
              <a:buNone/>
            </a:pPr>
            <a:r>
              <a:rPr lang="en-US" sz="1450">
                <a:solidFill>
                  <a:schemeClr val="dk1"/>
                </a:solidFill>
                <a:latin typeface="Times New Roman"/>
                <a:ea typeface="Times New Roman"/>
                <a:cs typeface="Times New Roman"/>
                <a:sym typeface="Times New Roman"/>
              </a:rPr>
              <a:t>Summer 2021</a:t>
            </a:r>
            <a:endParaRPr sz="1450">
              <a:solidFill>
                <a:schemeClr val="dk1"/>
              </a:solidFill>
              <a:latin typeface="Times New Roman"/>
              <a:ea typeface="Times New Roman"/>
              <a:cs typeface="Times New Roman"/>
              <a:sym typeface="Times New Roman"/>
            </a:endParaRPr>
          </a:p>
        </p:txBody>
      </p:sp>
      <p:grpSp>
        <p:nvGrpSpPr>
          <p:cNvPr id="50" name="Google Shape;50;p1"/>
          <p:cNvGrpSpPr/>
          <p:nvPr/>
        </p:nvGrpSpPr>
        <p:grpSpPr>
          <a:xfrm>
            <a:off x="1054100" y="5022262"/>
            <a:ext cx="7950200" cy="1114039"/>
            <a:chOff x="1066054" y="5375645"/>
            <a:chExt cx="7950200" cy="1114039"/>
          </a:xfrm>
        </p:grpSpPr>
        <p:pic>
          <p:nvPicPr>
            <p:cNvPr id="51" name="Google Shape;51;p1"/>
            <p:cNvPicPr preferRelativeResize="0"/>
            <p:nvPr/>
          </p:nvPicPr>
          <p:blipFill rotWithShape="1">
            <a:blip r:embed="rId5">
              <a:alphaModFix/>
            </a:blip>
            <a:srcRect b="0" l="0" r="0" t="0"/>
            <a:stretch/>
          </p:blipFill>
          <p:spPr>
            <a:xfrm>
              <a:off x="1066054" y="6070584"/>
              <a:ext cx="7950200" cy="419100"/>
            </a:xfrm>
            <a:prstGeom prst="rect">
              <a:avLst/>
            </a:prstGeom>
            <a:noFill/>
            <a:ln>
              <a:noFill/>
            </a:ln>
          </p:spPr>
        </p:pic>
        <p:sp>
          <p:nvSpPr>
            <p:cNvPr id="52" name="Google Shape;52;p1"/>
            <p:cNvSpPr txBox="1"/>
            <p:nvPr/>
          </p:nvSpPr>
          <p:spPr>
            <a:xfrm>
              <a:off x="1066054" y="5375645"/>
              <a:ext cx="7537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Used with permission from D. Raychaudhuri (ECE, RUTGERS UNIVERSITY).</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755366" y="1291875"/>
            <a:ext cx="56490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Mininet Commands</a:t>
            </a:r>
            <a:endParaRPr sz="2950">
              <a:latin typeface="Arial"/>
              <a:ea typeface="Arial"/>
              <a:cs typeface="Arial"/>
              <a:sym typeface="Arial"/>
            </a:endParaRPr>
          </a:p>
        </p:txBody>
      </p:sp>
      <p:sp>
        <p:nvSpPr>
          <p:cNvPr id="134" name="Google Shape;134;p10"/>
          <p:cNvSpPr txBox="1"/>
          <p:nvPr/>
        </p:nvSpPr>
        <p:spPr>
          <a:xfrm>
            <a:off x="5016480" y="6407440"/>
            <a:ext cx="154305" cy="152400"/>
          </a:xfrm>
          <a:prstGeom prst="rect">
            <a:avLst/>
          </a:prstGeom>
          <a:noFill/>
          <a:ln>
            <a:noFill/>
          </a:ln>
        </p:spPr>
        <p:txBody>
          <a:bodyPr anchorCtr="0" anchor="t" bIns="0" lIns="0" spcFirstLastPara="1" rIns="0" wrap="square" tIns="0">
            <a:spAutoFit/>
          </a:bodyPr>
          <a:lstStyle/>
          <a:p>
            <a:pPr indent="0" lvl="0" marL="12700" marR="0" rtl="0" algn="l">
              <a:lnSpc>
                <a:spcPct val="104499"/>
              </a:lnSpc>
              <a:spcBef>
                <a:spcPts val="0"/>
              </a:spcBef>
              <a:spcAft>
                <a:spcPts val="0"/>
              </a:spcAft>
              <a:buNone/>
            </a:pPr>
            <a:r>
              <a:rPr lang="en-US" sz="1000">
                <a:solidFill>
                  <a:srgbClr val="898989"/>
                </a:solidFill>
                <a:latin typeface="Arial"/>
                <a:ea typeface="Arial"/>
                <a:cs typeface="Arial"/>
                <a:sym typeface="Arial"/>
              </a:rPr>
              <a:t>10</a:t>
            </a:r>
            <a:endParaRPr sz="1000">
              <a:solidFill>
                <a:schemeClr val="dk1"/>
              </a:solidFill>
              <a:latin typeface="Arial"/>
              <a:ea typeface="Arial"/>
              <a:cs typeface="Arial"/>
              <a:sym typeface="Arial"/>
            </a:endParaRPr>
          </a:p>
        </p:txBody>
      </p:sp>
      <p:sp>
        <p:nvSpPr>
          <p:cNvPr id="135" name="Google Shape;135;p10"/>
          <p:cNvSpPr txBox="1"/>
          <p:nvPr/>
        </p:nvSpPr>
        <p:spPr>
          <a:xfrm>
            <a:off x="755372" y="2105220"/>
            <a:ext cx="3335020" cy="3287395"/>
          </a:xfrm>
          <a:prstGeom prst="rect">
            <a:avLst/>
          </a:prstGeom>
          <a:noFill/>
          <a:ln>
            <a:noFill/>
          </a:ln>
        </p:spPr>
        <p:txBody>
          <a:bodyPr anchorCtr="0" anchor="t" bIns="0" lIns="0" spcFirstLastPara="1" rIns="0" wrap="square" tIns="43800">
            <a:spAutoFit/>
          </a:bodyPr>
          <a:lstStyle/>
          <a:p>
            <a:pPr indent="-189230" lvl="0" marL="201295" marR="0" rtl="0" algn="l">
              <a:lnSpc>
                <a:spcPct val="100000"/>
              </a:lnSpc>
              <a:spcBef>
                <a:spcPts val="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Enter the mininet world:</a:t>
            </a:r>
            <a:endParaRPr sz="2300">
              <a:solidFill>
                <a:schemeClr val="dk1"/>
              </a:solidFill>
              <a:latin typeface="Arial"/>
              <a:ea typeface="Arial"/>
              <a:cs typeface="Arial"/>
              <a:sym typeface="Arial"/>
            </a:endParaRPr>
          </a:p>
          <a:p>
            <a:pPr indent="0" lvl="0" marL="390525" marR="0" rtl="0" algn="l">
              <a:lnSpc>
                <a:spcPct val="100000"/>
              </a:lnSpc>
              <a:spcBef>
                <a:spcPts val="229"/>
              </a:spcBef>
              <a:spcAft>
                <a:spcPts val="0"/>
              </a:spcAft>
              <a:buNone/>
            </a:pPr>
            <a:r>
              <a:rPr i="1" lang="en-US" sz="1950">
                <a:solidFill>
                  <a:schemeClr val="dk1"/>
                </a:solidFill>
                <a:latin typeface="Arial"/>
                <a:ea typeface="Arial"/>
                <a:cs typeface="Arial"/>
                <a:sym typeface="Arial"/>
              </a:rPr>
              <a:t>$sudo mn</a:t>
            </a:r>
            <a:endParaRPr sz="1950">
              <a:solidFill>
                <a:schemeClr val="dk1"/>
              </a:solidFill>
              <a:latin typeface="Arial"/>
              <a:ea typeface="Arial"/>
              <a:cs typeface="Arial"/>
              <a:sym typeface="Arial"/>
            </a:endParaRPr>
          </a:p>
          <a:p>
            <a:pPr indent="-189230" lvl="0" marL="201295" marR="16510" rtl="0" algn="l">
              <a:lnSpc>
                <a:spcPct val="108695"/>
              </a:lnSpc>
              <a:spcBef>
                <a:spcPts val="84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Display command line  interface (CLI) commands:</a:t>
            </a:r>
            <a:endParaRPr sz="2300">
              <a:solidFill>
                <a:schemeClr val="dk1"/>
              </a:solidFill>
              <a:latin typeface="Arial"/>
              <a:ea typeface="Arial"/>
              <a:cs typeface="Arial"/>
              <a:sym typeface="Arial"/>
            </a:endParaRPr>
          </a:p>
          <a:p>
            <a:pPr indent="0" lvl="0" marL="390525" marR="0" rtl="0" algn="l">
              <a:lnSpc>
                <a:spcPct val="100000"/>
              </a:lnSpc>
              <a:spcBef>
                <a:spcPts val="185"/>
              </a:spcBef>
              <a:spcAft>
                <a:spcPts val="0"/>
              </a:spcAft>
              <a:buNone/>
            </a:pPr>
            <a:r>
              <a:rPr lang="en-US" sz="1950">
                <a:solidFill>
                  <a:schemeClr val="dk1"/>
                </a:solidFill>
                <a:latin typeface="Arial"/>
                <a:ea typeface="Arial"/>
                <a:cs typeface="Arial"/>
                <a:sym typeface="Arial"/>
              </a:rPr>
              <a:t>mininet&gt; help</a:t>
            </a:r>
            <a:endParaRPr sz="1950">
              <a:solidFill>
                <a:schemeClr val="dk1"/>
              </a:solidFill>
              <a:latin typeface="Arial"/>
              <a:ea typeface="Arial"/>
              <a:cs typeface="Arial"/>
              <a:sym typeface="Arial"/>
            </a:endParaRPr>
          </a:p>
          <a:p>
            <a:pPr indent="-189230" lvl="0" marL="201295" marR="0" rtl="0" algn="l">
              <a:lnSpc>
                <a:spcPct val="100000"/>
              </a:lnSpc>
              <a:spcBef>
                <a:spcPts val="54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Display nodes:</a:t>
            </a:r>
            <a:endParaRPr sz="2300">
              <a:solidFill>
                <a:schemeClr val="dk1"/>
              </a:solidFill>
              <a:latin typeface="Arial"/>
              <a:ea typeface="Arial"/>
              <a:cs typeface="Arial"/>
              <a:sym typeface="Arial"/>
            </a:endParaRPr>
          </a:p>
          <a:p>
            <a:pPr indent="0" lvl="0" marL="390525" marR="0" rtl="0" algn="l">
              <a:lnSpc>
                <a:spcPct val="100000"/>
              </a:lnSpc>
              <a:spcBef>
                <a:spcPts val="229"/>
              </a:spcBef>
              <a:spcAft>
                <a:spcPts val="0"/>
              </a:spcAft>
              <a:buNone/>
            </a:pPr>
            <a:r>
              <a:rPr lang="en-US" sz="1950">
                <a:solidFill>
                  <a:schemeClr val="dk1"/>
                </a:solidFill>
                <a:latin typeface="Arial"/>
                <a:ea typeface="Arial"/>
                <a:cs typeface="Arial"/>
                <a:sym typeface="Arial"/>
              </a:rPr>
              <a:t>mininet&gt; nodes</a:t>
            </a:r>
            <a:endParaRPr sz="1950">
              <a:solidFill>
                <a:schemeClr val="dk1"/>
              </a:solidFill>
              <a:latin typeface="Arial"/>
              <a:ea typeface="Arial"/>
              <a:cs typeface="Arial"/>
              <a:sym typeface="Arial"/>
            </a:endParaRPr>
          </a:p>
          <a:p>
            <a:pPr indent="-189230" lvl="0" marL="201295" marR="0" rtl="0" algn="l">
              <a:lnSpc>
                <a:spcPct val="100000"/>
              </a:lnSpc>
              <a:spcBef>
                <a:spcPts val="55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Show interface of host h1:</a:t>
            </a:r>
            <a:endParaRPr sz="2300">
              <a:solidFill>
                <a:schemeClr val="dk1"/>
              </a:solidFill>
              <a:latin typeface="Arial"/>
              <a:ea typeface="Arial"/>
              <a:cs typeface="Arial"/>
              <a:sym typeface="Arial"/>
            </a:endParaRPr>
          </a:p>
          <a:p>
            <a:pPr indent="0" lvl="0" marL="390525" marR="0" rtl="0" algn="l">
              <a:lnSpc>
                <a:spcPct val="100000"/>
              </a:lnSpc>
              <a:spcBef>
                <a:spcPts val="215"/>
              </a:spcBef>
              <a:spcAft>
                <a:spcPts val="0"/>
              </a:spcAft>
              <a:buNone/>
            </a:pPr>
            <a:r>
              <a:rPr lang="en-US" sz="1950">
                <a:solidFill>
                  <a:schemeClr val="dk1"/>
                </a:solidFill>
                <a:latin typeface="Arial"/>
                <a:ea typeface="Arial"/>
                <a:cs typeface="Arial"/>
                <a:sym typeface="Arial"/>
              </a:rPr>
              <a:t>mininet&gt; h1 ifconfig</a:t>
            </a:r>
            <a:endParaRPr sz="1950">
              <a:solidFill>
                <a:schemeClr val="dk1"/>
              </a:solidFill>
              <a:latin typeface="Arial"/>
              <a:ea typeface="Arial"/>
              <a:cs typeface="Arial"/>
              <a:sym typeface="Arial"/>
            </a:endParaRPr>
          </a:p>
        </p:txBody>
      </p:sp>
      <p:sp>
        <p:nvSpPr>
          <p:cNvPr id="136" name="Google Shape;136;p10"/>
          <p:cNvSpPr txBox="1"/>
          <p:nvPr/>
        </p:nvSpPr>
        <p:spPr>
          <a:xfrm>
            <a:off x="5092658" y="2117883"/>
            <a:ext cx="3846195" cy="3258185"/>
          </a:xfrm>
          <a:prstGeom prst="rect">
            <a:avLst/>
          </a:prstGeom>
          <a:noFill/>
          <a:ln>
            <a:noFill/>
          </a:ln>
        </p:spPr>
        <p:txBody>
          <a:bodyPr anchorCtr="0" anchor="t" bIns="0" lIns="0" spcFirstLastPara="1" rIns="0" wrap="square" tIns="52700">
            <a:spAutoFit/>
          </a:bodyPr>
          <a:lstStyle/>
          <a:p>
            <a:pPr indent="-189230" lvl="0" marL="201295" marR="5080" rtl="0" algn="l">
              <a:lnSpc>
                <a:spcPct val="108695"/>
              </a:lnSpc>
              <a:spcBef>
                <a:spcPts val="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Test connectivity between two  hosts:</a:t>
            </a:r>
            <a:endParaRPr sz="2300">
              <a:solidFill>
                <a:schemeClr val="dk1"/>
              </a:solidFill>
              <a:latin typeface="Arial"/>
              <a:ea typeface="Arial"/>
              <a:cs typeface="Arial"/>
              <a:sym typeface="Arial"/>
            </a:endParaRPr>
          </a:p>
          <a:p>
            <a:pPr indent="0" lvl="0" marL="390525" marR="0" rtl="0" algn="l">
              <a:lnSpc>
                <a:spcPct val="100000"/>
              </a:lnSpc>
              <a:spcBef>
                <a:spcPts val="185"/>
              </a:spcBef>
              <a:spcAft>
                <a:spcPts val="0"/>
              </a:spcAft>
              <a:buNone/>
            </a:pPr>
            <a:r>
              <a:rPr lang="en-US" sz="1950">
                <a:solidFill>
                  <a:schemeClr val="dk1"/>
                </a:solidFill>
                <a:latin typeface="Arial"/>
                <a:ea typeface="Arial"/>
                <a:cs typeface="Arial"/>
                <a:sym typeface="Arial"/>
              </a:rPr>
              <a:t>mininet&gt; h1 ping h2</a:t>
            </a:r>
            <a:endParaRPr sz="1950">
              <a:solidFill>
                <a:schemeClr val="dk1"/>
              </a:solidFill>
              <a:latin typeface="Arial"/>
              <a:ea typeface="Arial"/>
              <a:cs typeface="Arial"/>
              <a:sym typeface="Arial"/>
            </a:endParaRPr>
          </a:p>
          <a:p>
            <a:pPr indent="-189230" lvl="0" marL="201295" marR="0" rtl="0" algn="l">
              <a:lnSpc>
                <a:spcPct val="100000"/>
              </a:lnSpc>
              <a:spcBef>
                <a:spcPts val="54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Test complete connectivity:</a:t>
            </a:r>
            <a:endParaRPr sz="2300">
              <a:solidFill>
                <a:schemeClr val="dk1"/>
              </a:solidFill>
              <a:latin typeface="Arial"/>
              <a:ea typeface="Arial"/>
              <a:cs typeface="Arial"/>
              <a:sym typeface="Arial"/>
            </a:endParaRPr>
          </a:p>
          <a:p>
            <a:pPr indent="0" lvl="0" marL="390525" marR="0" rtl="0" algn="l">
              <a:lnSpc>
                <a:spcPct val="100000"/>
              </a:lnSpc>
              <a:spcBef>
                <a:spcPts val="229"/>
              </a:spcBef>
              <a:spcAft>
                <a:spcPts val="0"/>
              </a:spcAft>
              <a:buNone/>
            </a:pPr>
            <a:r>
              <a:rPr lang="en-US" sz="1950">
                <a:solidFill>
                  <a:schemeClr val="dk1"/>
                </a:solidFill>
                <a:latin typeface="Arial"/>
                <a:ea typeface="Arial"/>
                <a:cs typeface="Arial"/>
                <a:sym typeface="Arial"/>
              </a:rPr>
              <a:t>mininet&gt; pingall</a:t>
            </a:r>
            <a:endParaRPr sz="1950">
              <a:solidFill>
                <a:schemeClr val="dk1"/>
              </a:solidFill>
              <a:latin typeface="Arial"/>
              <a:ea typeface="Arial"/>
              <a:cs typeface="Arial"/>
              <a:sym typeface="Arial"/>
            </a:endParaRPr>
          </a:p>
          <a:p>
            <a:pPr indent="-189230" lvl="0" marL="201295" marR="0" rtl="0" algn="l">
              <a:lnSpc>
                <a:spcPct val="100000"/>
              </a:lnSpc>
              <a:spcBef>
                <a:spcPts val="535"/>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Exit mininet:</a:t>
            </a:r>
            <a:endParaRPr sz="2300">
              <a:solidFill>
                <a:schemeClr val="dk1"/>
              </a:solidFill>
              <a:latin typeface="Arial"/>
              <a:ea typeface="Arial"/>
              <a:cs typeface="Arial"/>
              <a:sym typeface="Arial"/>
            </a:endParaRPr>
          </a:p>
          <a:p>
            <a:pPr indent="0" lvl="0" marL="390525" marR="0" rtl="0" algn="l">
              <a:lnSpc>
                <a:spcPct val="100000"/>
              </a:lnSpc>
              <a:spcBef>
                <a:spcPts val="229"/>
              </a:spcBef>
              <a:spcAft>
                <a:spcPts val="0"/>
              </a:spcAft>
              <a:buNone/>
            </a:pPr>
            <a:r>
              <a:rPr lang="en-US" sz="1950">
                <a:solidFill>
                  <a:schemeClr val="dk1"/>
                </a:solidFill>
                <a:latin typeface="Arial"/>
                <a:ea typeface="Arial"/>
                <a:cs typeface="Arial"/>
                <a:sym typeface="Arial"/>
              </a:rPr>
              <a:t>mininet&gt; exit</a:t>
            </a:r>
            <a:endParaRPr sz="1950">
              <a:solidFill>
                <a:schemeClr val="dk1"/>
              </a:solidFill>
              <a:latin typeface="Arial"/>
              <a:ea typeface="Arial"/>
              <a:cs typeface="Arial"/>
              <a:sym typeface="Arial"/>
            </a:endParaRPr>
          </a:p>
          <a:p>
            <a:pPr indent="-189230" lvl="0" marL="201295" marR="0" rtl="0" algn="l">
              <a:lnSpc>
                <a:spcPct val="100000"/>
              </a:lnSpc>
              <a:spcBef>
                <a:spcPts val="55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Cleanup:</a:t>
            </a:r>
            <a:endParaRPr sz="2300">
              <a:solidFill>
                <a:schemeClr val="dk1"/>
              </a:solidFill>
              <a:latin typeface="Arial"/>
              <a:ea typeface="Arial"/>
              <a:cs typeface="Arial"/>
              <a:sym typeface="Arial"/>
            </a:endParaRPr>
          </a:p>
          <a:p>
            <a:pPr indent="0" lvl="0" marL="390525" marR="0" rtl="0" algn="l">
              <a:lnSpc>
                <a:spcPct val="100000"/>
              </a:lnSpc>
              <a:spcBef>
                <a:spcPts val="220"/>
              </a:spcBef>
              <a:spcAft>
                <a:spcPts val="0"/>
              </a:spcAft>
              <a:buNone/>
            </a:pPr>
            <a:r>
              <a:rPr lang="en-US" sz="1950">
                <a:solidFill>
                  <a:schemeClr val="dk1"/>
                </a:solidFill>
                <a:latin typeface="Arial"/>
                <a:ea typeface="Arial"/>
                <a:cs typeface="Arial"/>
                <a:sym typeface="Arial"/>
              </a:rPr>
              <a:t>mininet&gt; sudo mn -c</a:t>
            </a:r>
            <a:endParaRPr sz="19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762000" y="1459468"/>
            <a:ext cx="5953824" cy="427989"/>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a:t>Sources</a:t>
            </a:r>
            <a:endParaRPr/>
          </a:p>
        </p:txBody>
      </p:sp>
      <p:sp>
        <p:nvSpPr>
          <p:cNvPr id="142" name="Google Shape;142;p11"/>
          <p:cNvSpPr txBox="1"/>
          <p:nvPr/>
        </p:nvSpPr>
        <p:spPr>
          <a:xfrm>
            <a:off x="669758" y="3351066"/>
            <a:ext cx="6138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Modified from previous slide deck: </a:t>
            </a:r>
            <a:r>
              <a:rPr lang="en-US" u="sng">
                <a:solidFill>
                  <a:schemeClr val="dk1"/>
                </a:solidFill>
                <a:latin typeface="Arial"/>
                <a:ea typeface="Arial"/>
                <a:cs typeface="Arial"/>
                <a:sym typeface="Arial"/>
                <a:hlinkClick r:id="rId3">
                  <a:extLst>
                    <a:ext uri="{A12FA001-AC4F-418D-AE19-62706E023703}">
                      <ahyp:hlinkClr val="tx"/>
                    </a:ext>
                  </a:extLst>
                </a:hlinkClick>
              </a:rPr>
              <a:t>http://www.winlab.rutgers.edu/comnet2/Projects/documents/intro_proto.pdf</a:t>
            </a:r>
            <a:r>
              <a:rPr lang="en-US">
                <a:solidFill>
                  <a:schemeClr val="dk1"/>
                </a:solidFill>
                <a:latin typeface="Arial"/>
                <a:ea typeface="Arial"/>
                <a:cs typeface="Arial"/>
                <a:sym typeface="Arial"/>
              </a:rPr>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755366" y="1291875"/>
            <a:ext cx="40428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Requirements</a:t>
            </a:r>
            <a:endParaRPr sz="2950">
              <a:latin typeface="Arial"/>
              <a:ea typeface="Arial"/>
              <a:cs typeface="Arial"/>
              <a:sym typeface="Arial"/>
            </a:endParaRPr>
          </a:p>
        </p:txBody>
      </p:sp>
      <p:sp>
        <p:nvSpPr>
          <p:cNvPr id="58" name="Google Shape;58;p2"/>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59" name="Google Shape;59;p2"/>
          <p:cNvSpPr txBox="1"/>
          <p:nvPr/>
        </p:nvSpPr>
        <p:spPr>
          <a:xfrm>
            <a:off x="755372" y="2065261"/>
            <a:ext cx="4361180" cy="2590165"/>
          </a:xfrm>
          <a:prstGeom prst="rect">
            <a:avLst/>
          </a:prstGeom>
          <a:noFill/>
          <a:ln>
            <a:noFill/>
          </a:ln>
        </p:spPr>
        <p:txBody>
          <a:bodyPr anchorCtr="0" anchor="t" bIns="0" lIns="0" spcFirstLastPara="1" rIns="0" wrap="square" tIns="83800">
            <a:spAutoFit/>
          </a:bodyPr>
          <a:lstStyle/>
          <a:p>
            <a:pPr indent="-189230" lvl="0" marL="201295" marR="0" rtl="0" algn="l">
              <a:lnSpc>
                <a:spcPct val="100000"/>
              </a:lnSpc>
              <a:spcBef>
                <a:spcPts val="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Just a few requirements</a:t>
            </a:r>
            <a:endParaRPr sz="2300">
              <a:solidFill>
                <a:schemeClr val="dk1"/>
              </a:solidFill>
              <a:latin typeface="Arial"/>
              <a:ea typeface="Arial"/>
              <a:cs typeface="Arial"/>
              <a:sym typeface="Arial"/>
            </a:endParaRPr>
          </a:p>
          <a:p>
            <a:pPr indent="-189230" lvl="0" marL="201295" marR="0" rtl="0" algn="l">
              <a:lnSpc>
                <a:spcPct val="100000"/>
              </a:lnSpc>
              <a:spcBef>
                <a:spcPts val="565"/>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Python programming</a:t>
            </a:r>
            <a:endParaRPr sz="2300">
              <a:solidFill>
                <a:schemeClr val="dk1"/>
              </a:solidFill>
              <a:latin typeface="Arial"/>
              <a:ea typeface="Arial"/>
              <a:cs typeface="Arial"/>
              <a:sym typeface="Arial"/>
            </a:endParaRPr>
          </a:p>
          <a:p>
            <a:pPr indent="-187959" lvl="1" marL="577850" marR="0" rtl="0" algn="l">
              <a:lnSpc>
                <a:spcPct val="100000"/>
              </a:lnSpc>
              <a:spcBef>
                <a:spcPts val="229"/>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Language syntax</a:t>
            </a:r>
            <a:endParaRPr b="0" i="0" sz="1950" u="none" cap="none" strike="noStrike">
              <a:solidFill>
                <a:schemeClr val="dk1"/>
              </a:solidFill>
              <a:latin typeface="Arial"/>
              <a:ea typeface="Arial"/>
              <a:cs typeface="Arial"/>
              <a:sym typeface="Arial"/>
            </a:endParaRPr>
          </a:p>
          <a:p>
            <a:pPr indent="-187959" lvl="1" marL="577850" marR="0" rtl="0" algn="l">
              <a:lnSpc>
                <a:spcPct val="100000"/>
              </a:lnSpc>
              <a:spcBef>
                <a:spcPts val="204"/>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Few basic commands and scripting</a:t>
            </a:r>
            <a:endParaRPr b="0" i="0" sz="1950" u="none" cap="none" strike="noStrike">
              <a:solidFill>
                <a:schemeClr val="dk1"/>
              </a:solidFill>
              <a:latin typeface="Arial"/>
              <a:ea typeface="Arial"/>
              <a:cs typeface="Arial"/>
              <a:sym typeface="Arial"/>
            </a:endParaRPr>
          </a:p>
          <a:p>
            <a:pPr indent="-189230" lvl="0" marL="201295" marR="0" rtl="0" algn="l">
              <a:lnSpc>
                <a:spcPct val="100000"/>
              </a:lnSpc>
              <a:spcBef>
                <a:spcPts val="55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Linux command line</a:t>
            </a:r>
            <a:endParaRPr sz="2300">
              <a:solidFill>
                <a:schemeClr val="dk1"/>
              </a:solidFill>
              <a:latin typeface="Arial"/>
              <a:ea typeface="Arial"/>
              <a:cs typeface="Arial"/>
              <a:sym typeface="Arial"/>
            </a:endParaRPr>
          </a:p>
          <a:p>
            <a:pPr indent="-187959" lvl="1" marL="577850" marR="0" rtl="0" algn="l">
              <a:lnSpc>
                <a:spcPct val="100000"/>
              </a:lnSpc>
              <a:spcBef>
                <a:spcPts val="215"/>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Basic knowledge (e.g., run programs)</a:t>
            </a:r>
            <a:endParaRPr b="0" i="0" sz="1950" u="none" cap="none" strike="noStrike">
              <a:solidFill>
                <a:schemeClr val="dk1"/>
              </a:solidFill>
              <a:latin typeface="Arial"/>
              <a:ea typeface="Arial"/>
              <a:cs typeface="Arial"/>
              <a:sym typeface="Arial"/>
            </a:endParaRPr>
          </a:p>
          <a:p>
            <a:pPr indent="-187959" lvl="1" marL="577850" marR="0" rtl="0" algn="l">
              <a:lnSpc>
                <a:spcPct val="100000"/>
              </a:lnSpc>
              <a:spcBef>
                <a:spcPts val="219"/>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Basic networking tools (e.g., ifconfig)</a:t>
            </a:r>
            <a:endParaRPr b="0" i="0" sz="195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755418" y="1323825"/>
            <a:ext cx="6105000" cy="4194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a:latin typeface="Arial"/>
                <a:ea typeface="Arial"/>
                <a:cs typeface="Arial"/>
                <a:sym typeface="Arial"/>
              </a:rPr>
              <a:t>Virtual Machine Set-up</a:t>
            </a:r>
            <a:endParaRPr/>
          </a:p>
        </p:txBody>
      </p:sp>
      <p:sp>
        <p:nvSpPr>
          <p:cNvPr id="65" name="Google Shape;65;p3"/>
          <p:cNvSpPr txBox="1"/>
          <p:nvPr/>
        </p:nvSpPr>
        <p:spPr>
          <a:xfrm>
            <a:off x="755427" y="2109042"/>
            <a:ext cx="4614000" cy="4171500"/>
          </a:xfrm>
          <a:prstGeom prst="rect">
            <a:avLst/>
          </a:prstGeom>
          <a:noFill/>
          <a:ln>
            <a:noFill/>
          </a:ln>
        </p:spPr>
        <p:txBody>
          <a:bodyPr anchorCtr="0" anchor="t" bIns="0" lIns="0" spcFirstLastPara="1" rIns="0" wrap="square" tIns="50800">
            <a:spAutoFit/>
          </a:bodyPr>
          <a:lstStyle/>
          <a:p>
            <a:pPr indent="-189230" lvl="0" marL="201295" marR="0" rtl="0" algn="l">
              <a:lnSpc>
                <a:spcPct val="100000"/>
              </a:lnSpc>
              <a:spcBef>
                <a:spcPts val="0"/>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Download mininet VM from:</a:t>
            </a:r>
            <a:endParaRPr sz="1950">
              <a:solidFill>
                <a:schemeClr val="dk1"/>
              </a:solidFill>
              <a:latin typeface="Arial"/>
              <a:ea typeface="Arial"/>
              <a:cs typeface="Arial"/>
              <a:sym typeface="Arial"/>
            </a:endParaRPr>
          </a:p>
          <a:p>
            <a:pPr indent="-187959" lvl="1" marL="577850" marR="0" rtl="0" algn="l">
              <a:lnSpc>
                <a:spcPct val="100000"/>
              </a:lnSpc>
              <a:spcBef>
                <a:spcPts val="240"/>
              </a:spcBef>
              <a:spcAft>
                <a:spcPts val="0"/>
              </a:spcAft>
              <a:buClr>
                <a:srgbClr val="000000"/>
              </a:buClr>
              <a:buSzPts val="1650"/>
              <a:buFont typeface="Times New Roman"/>
              <a:buChar char="•"/>
            </a:pPr>
            <a:r>
              <a:rPr b="0" i="0" lang="en-US" sz="1650" u="sng" cap="none" strike="noStrike">
                <a:solidFill>
                  <a:srgbClr val="0562C1"/>
                </a:solidFill>
                <a:latin typeface="Arial"/>
                <a:ea typeface="Arial"/>
                <a:cs typeface="Arial"/>
                <a:sym typeface="Arial"/>
              </a:rPr>
              <a:t>https://github.com/mininet/mininet/releases</a:t>
            </a:r>
            <a:endParaRPr sz="1650" u="sng">
              <a:solidFill>
                <a:srgbClr val="0562C1"/>
              </a:solidFill>
            </a:endParaRPr>
          </a:p>
          <a:p>
            <a:pPr indent="-189230" lvl="0" marL="201295" marR="326390" rtl="0" algn="l">
              <a:lnSpc>
                <a:spcPct val="110256"/>
              </a:lnSpc>
              <a:spcBef>
                <a:spcPts val="819"/>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VM OVS format is compatible with most  virtual environments</a:t>
            </a:r>
            <a:endParaRPr sz="1950">
              <a:solidFill>
                <a:schemeClr val="dk1"/>
              </a:solidFill>
              <a:latin typeface="Arial"/>
              <a:ea typeface="Arial"/>
              <a:cs typeface="Arial"/>
              <a:sym typeface="Arial"/>
            </a:endParaRPr>
          </a:p>
          <a:p>
            <a:pPr indent="-189230" lvl="0" marL="201295" marR="314960" rtl="0" algn="l">
              <a:lnSpc>
                <a:spcPct val="109743"/>
              </a:lnSpc>
              <a:spcBef>
                <a:spcPts val="819"/>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Suggestion: Virtual Box from Oracle. It is  free, multiplatform</a:t>
            </a:r>
            <a:endParaRPr sz="1950">
              <a:solidFill>
                <a:schemeClr val="dk1"/>
              </a:solidFill>
              <a:latin typeface="Arial"/>
              <a:ea typeface="Arial"/>
              <a:cs typeface="Arial"/>
              <a:sym typeface="Arial"/>
            </a:endParaRPr>
          </a:p>
          <a:p>
            <a:pPr indent="-187959" lvl="1" marL="577850" marR="0" rtl="0" algn="l">
              <a:lnSpc>
                <a:spcPct val="100000"/>
              </a:lnSpc>
              <a:spcBef>
                <a:spcPts val="200"/>
              </a:spcBef>
              <a:spcAft>
                <a:spcPts val="0"/>
              </a:spcAft>
              <a:buClr>
                <a:srgbClr val="000000"/>
              </a:buClr>
              <a:buSzPts val="1650"/>
              <a:buFont typeface="Times New Roman"/>
              <a:buChar char="•"/>
            </a:pPr>
            <a:r>
              <a:rPr b="0" i="0" lang="en-US" sz="1650" u="sng" cap="none" strike="noStrike">
                <a:solidFill>
                  <a:srgbClr val="0562C1"/>
                </a:solidFill>
                <a:latin typeface="Arial"/>
                <a:ea typeface="Arial"/>
                <a:cs typeface="Arial"/>
                <a:sym typeface="Arial"/>
              </a:rPr>
              <a:t>https://</a:t>
            </a:r>
            <a:r>
              <a:rPr b="0" i="0" lang="en-US" sz="1650" u="sng" cap="none" strike="noStrike">
                <a:solidFill>
                  <a:srgbClr val="0562C1"/>
                </a:solidFill>
                <a:latin typeface="Arial"/>
                <a:ea typeface="Arial"/>
                <a:cs typeface="Arial"/>
                <a:sym typeface="Arial"/>
                <a:hlinkClick r:id="rId3">
                  <a:extLst>
                    <a:ext uri="{A12FA001-AC4F-418D-AE19-62706E023703}">
                      <ahyp:hlinkClr val="tx"/>
                    </a:ext>
                  </a:extLst>
                </a:hlinkClick>
              </a:rPr>
              <a:t>www.virtualbox.org/wiki/Downloads</a:t>
            </a:r>
            <a:endParaRPr b="0" i="0" sz="1650" u="none" cap="none" strike="noStrike">
              <a:solidFill>
                <a:schemeClr val="dk1"/>
              </a:solidFill>
              <a:latin typeface="Arial"/>
              <a:ea typeface="Arial"/>
              <a:cs typeface="Arial"/>
              <a:sym typeface="Arial"/>
            </a:endParaRPr>
          </a:p>
          <a:p>
            <a:pPr indent="-189230" lvl="0" marL="201295" marR="5080" rtl="0" algn="l">
              <a:lnSpc>
                <a:spcPct val="109743"/>
              </a:lnSpc>
              <a:spcBef>
                <a:spcPts val="835"/>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Start the virtual box application and import  the mininet VM image in virtual box. You  can either click on the VM image or import  via the menu in virtual box window</a:t>
            </a:r>
            <a:endParaRPr sz="1950">
              <a:solidFill>
                <a:schemeClr val="dk1"/>
              </a:solidFill>
              <a:latin typeface="Arial"/>
              <a:ea typeface="Arial"/>
              <a:cs typeface="Arial"/>
              <a:sym typeface="Arial"/>
            </a:endParaRPr>
          </a:p>
        </p:txBody>
      </p:sp>
      <p:pic>
        <p:nvPicPr>
          <p:cNvPr id="66" name="Google Shape;66;p3"/>
          <p:cNvPicPr preferRelativeResize="0"/>
          <p:nvPr/>
        </p:nvPicPr>
        <p:blipFill rotWithShape="1">
          <a:blip r:embed="rId4">
            <a:alphaModFix/>
          </a:blip>
          <a:srcRect b="0" l="0" r="0" t="0"/>
          <a:stretch/>
        </p:blipFill>
        <p:spPr>
          <a:xfrm>
            <a:off x="5618988" y="2157983"/>
            <a:ext cx="3924300" cy="2924555"/>
          </a:xfrm>
          <a:prstGeom prst="rect">
            <a:avLst/>
          </a:prstGeom>
          <a:noFill/>
          <a:ln>
            <a:noFill/>
          </a:ln>
        </p:spPr>
      </p:pic>
      <p:sp>
        <p:nvSpPr>
          <p:cNvPr id="67" name="Google Shape;67;p3"/>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755370" y="1291875"/>
            <a:ext cx="68982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How to load the VM into VBox</a:t>
            </a:r>
            <a:endParaRPr sz="2950">
              <a:latin typeface="Arial"/>
              <a:ea typeface="Arial"/>
              <a:cs typeface="Arial"/>
              <a:sym typeface="Arial"/>
            </a:endParaRPr>
          </a:p>
        </p:txBody>
      </p:sp>
      <p:sp>
        <p:nvSpPr>
          <p:cNvPr id="73" name="Google Shape;73;p4"/>
          <p:cNvSpPr txBox="1"/>
          <p:nvPr/>
        </p:nvSpPr>
        <p:spPr>
          <a:xfrm>
            <a:off x="1133349" y="2143725"/>
            <a:ext cx="4155900" cy="316800"/>
          </a:xfrm>
          <a:prstGeom prst="rect">
            <a:avLst/>
          </a:prstGeom>
          <a:noFill/>
          <a:ln>
            <a:noFill/>
          </a:ln>
        </p:spPr>
        <p:txBody>
          <a:bodyPr anchorCtr="0" anchor="t" bIns="0" lIns="0" spcFirstLastPara="1" rIns="0" wrap="square" tIns="16500">
            <a:spAutoFit/>
          </a:bodyPr>
          <a:lstStyle/>
          <a:p>
            <a:pPr indent="-187960" lvl="0" marL="200025" marR="0" rtl="0" algn="l">
              <a:lnSpc>
                <a:spcPct val="100000"/>
              </a:lnSpc>
              <a:spcBef>
                <a:spcPts val="0"/>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File -&gt; Import Appliance</a:t>
            </a:r>
            <a:endParaRPr sz="1950">
              <a:solidFill>
                <a:schemeClr val="dk1"/>
              </a:solidFill>
              <a:latin typeface="Arial"/>
              <a:ea typeface="Arial"/>
              <a:cs typeface="Arial"/>
              <a:sym typeface="Arial"/>
            </a:endParaRPr>
          </a:p>
        </p:txBody>
      </p:sp>
      <p:sp>
        <p:nvSpPr>
          <p:cNvPr id="74" name="Google Shape;74;p4"/>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pic>
        <p:nvPicPr>
          <p:cNvPr id="75" name="Google Shape;75;p4"/>
          <p:cNvPicPr preferRelativeResize="0"/>
          <p:nvPr/>
        </p:nvPicPr>
        <p:blipFill>
          <a:blip r:embed="rId3">
            <a:alphaModFix/>
          </a:blip>
          <a:stretch>
            <a:fillRect/>
          </a:stretch>
        </p:blipFill>
        <p:spPr>
          <a:xfrm>
            <a:off x="2579351" y="2460525"/>
            <a:ext cx="6620709" cy="515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755369" y="1291875"/>
            <a:ext cx="38592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SSH into the VM</a:t>
            </a:r>
            <a:endParaRPr sz="2950">
              <a:latin typeface="Arial"/>
              <a:ea typeface="Arial"/>
              <a:cs typeface="Arial"/>
              <a:sym typeface="Arial"/>
            </a:endParaRPr>
          </a:p>
        </p:txBody>
      </p:sp>
      <p:sp>
        <p:nvSpPr>
          <p:cNvPr id="81" name="Google Shape;81;p5"/>
          <p:cNvSpPr txBox="1"/>
          <p:nvPr/>
        </p:nvSpPr>
        <p:spPr>
          <a:xfrm>
            <a:off x="1133352" y="2143730"/>
            <a:ext cx="2178050" cy="1623060"/>
          </a:xfrm>
          <a:prstGeom prst="rect">
            <a:avLst/>
          </a:prstGeom>
          <a:noFill/>
          <a:ln>
            <a:noFill/>
          </a:ln>
        </p:spPr>
        <p:txBody>
          <a:bodyPr anchorCtr="0" anchor="t" bIns="0" lIns="0" spcFirstLastPara="1" rIns="0" wrap="square" tIns="16500">
            <a:spAutoFit/>
          </a:bodyPr>
          <a:lstStyle/>
          <a:p>
            <a:pPr indent="-187960" lvl="0" marL="200025" marR="0" rtl="0" algn="l">
              <a:lnSpc>
                <a:spcPct val="100000"/>
              </a:lnSpc>
              <a:spcBef>
                <a:spcPts val="0"/>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Start the VM</a:t>
            </a:r>
            <a:endParaRPr sz="195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t/>
            </a:r>
            <a:endParaRPr sz="2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950" u="sng">
                <a:solidFill>
                  <a:schemeClr val="dk1"/>
                </a:solidFill>
                <a:latin typeface="Arial"/>
                <a:ea typeface="Arial"/>
                <a:cs typeface="Arial"/>
                <a:sym typeface="Arial"/>
              </a:rPr>
              <a:t>Login</a:t>
            </a:r>
            <a:endParaRPr sz="1950">
              <a:solidFill>
                <a:schemeClr val="dk1"/>
              </a:solidFill>
              <a:latin typeface="Arial"/>
              <a:ea typeface="Arial"/>
              <a:cs typeface="Arial"/>
              <a:sym typeface="Arial"/>
            </a:endParaRPr>
          </a:p>
          <a:p>
            <a:pPr indent="-187960" lvl="0" marL="200025" marR="0" rtl="0" algn="l">
              <a:lnSpc>
                <a:spcPct val="100000"/>
              </a:lnSpc>
              <a:spcBef>
                <a:spcPts val="204"/>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Username: mininet</a:t>
            </a:r>
            <a:endParaRPr sz="1950">
              <a:solidFill>
                <a:schemeClr val="dk1"/>
              </a:solidFill>
              <a:latin typeface="Arial"/>
              <a:ea typeface="Arial"/>
              <a:cs typeface="Arial"/>
              <a:sym typeface="Arial"/>
            </a:endParaRPr>
          </a:p>
          <a:p>
            <a:pPr indent="-187960" lvl="0" marL="200025" marR="0" rtl="0" algn="l">
              <a:lnSpc>
                <a:spcPct val="100000"/>
              </a:lnSpc>
              <a:spcBef>
                <a:spcPts val="215"/>
              </a:spcBef>
              <a:spcAft>
                <a:spcPts val="0"/>
              </a:spcAft>
              <a:buClr>
                <a:schemeClr val="dk1"/>
              </a:buClr>
              <a:buSzPts val="1950"/>
              <a:buFont typeface="Times New Roman"/>
              <a:buChar char="•"/>
            </a:pPr>
            <a:r>
              <a:rPr lang="en-US" sz="1950">
                <a:solidFill>
                  <a:schemeClr val="dk1"/>
                </a:solidFill>
                <a:latin typeface="Arial"/>
                <a:ea typeface="Arial"/>
                <a:cs typeface="Arial"/>
                <a:sym typeface="Arial"/>
              </a:rPr>
              <a:t>Password: mininet</a:t>
            </a:r>
            <a:endParaRPr sz="1950">
              <a:solidFill>
                <a:schemeClr val="dk1"/>
              </a:solidFill>
              <a:latin typeface="Arial"/>
              <a:ea typeface="Arial"/>
              <a:cs typeface="Arial"/>
              <a:sym typeface="Arial"/>
            </a:endParaRPr>
          </a:p>
        </p:txBody>
      </p:sp>
      <p:sp>
        <p:nvSpPr>
          <p:cNvPr id="82" name="Google Shape;82;p5"/>
          <p:cNvSpPr txBox="1"/>
          <p:nvPr/>
        </p:nvSpPr>
        <p:spPr>
          <a:xfrm>
            <a:off x="908550" y="4753400"/>
            <a:ext cx="3076800" cy="498300"/>
          </a:xfrm>
          <a:prstGeom prst="rect">
            <a:avLst/>
          </a:prstGeom>
          <a:noFill/>
          <a:ln>
            <a:noFill/>
          </a:ln>
        </p:spPr>
        <p:txBody>
          <a:bodyPr anchorCtr="0" anchor="t" bIns="0" lIns="0" spcFirstLastPara="1" rIns="0" wrap="square" tIns="17125">
            <a:spAutoFit/>
          </a:bodyPr>
          <a:lstStyle/>
          <a:p>
            <a:pPr indent="0" lvl="0" marL="12700" marR="0" rtl="0" algn="l">
              <a:lnSpc>
                <a:spcPct val="115517"/>
              </a:lnSpc>
              <a:spcBef>
                <a:spcPts val="0"/>
              </a:spcBef>
              <a:spcAft>
                <a:spcPts val="0"/>
              </a:spcAft>
              <a:buNone/>
            </a:pPr>
            <a:r>
              <a:rPr i="1" lang="en-US" sz="1450" u="sng">
                <a:solidFill>
                  <a:schemeClr val="dk1"/>
                </a:solidFill>
                <a:latin typeface="Arial"/>
                <a:ea typeface="Arial"/>
                <a:cs typeface="Arial"/>
                <a:sym typeface="Arial"/>
              </a:rPr>
              <a:t>Explore:</a:t>
            </a:r>
            <a:endParaRPr sz="1450">
              <a:solidFill>
                <a:schemeClr val="dk1"/>
              </a:solidFill>
              <a:latin typeface="Arial"/>
              <a:ea typeface="Arial"/>
              <a:cs typeface="Arial"/>
              <a:sym typeface="Arial"/>
            </a:endParaRPr>
          </a:p>
          <a:p>
            <a:pPr indent="0" lvl="0" marL="12700" marR="0" rtl="0" algn="l">
              <a:lnSpc>
                <a:spcPct val="115517"/>
              </a:lnSpc>
              <a:spcBef>
                <a:spcPts val="0"/>
              </a:spcBef>
              <a:spcAft>
                <a:spcPts val="0"/>
              </a:spcAft>
              <a:buNone/>
            </a:pPr>
            <a:r>
              <a:rPr i="1" lang="en-US" sz="1450">
                <a:solidFill>
                  <a:schemeClr val="dk1"/>
                </a:solidFill>
                <a:latin typeface="Arial"/>
                <a:ea typeface="Arial"/>
                <a:cs typeface="Arial"/>
                <a:sym typeface="Arial"/>
              </a:rPr>
              <a:t>/home/mininet/mininet/examples</a:t>
            </a:r>
            <a:endParaRPr sz="1450">
              <a:solidFill>
                <a:schemeClr val="dk1"/>
              </a:solidFill>
              <a:latin typeface="Arial"/>
              <a:ea typeface="Arial"/>
              <a:cs typeface="Arial"/>
              <a:sym typeface="Arial"/>
            </a:endParaRPr>
          </a:p>
        </p:txBody>
      </p:sp>
      <p:sp>
        <p:nvSpPr>
          <p:cNvPr id="83" name="Google Shape;83;p5"/>
          <p:cNvSpPr txBox="1"/>
          <p:nvPr/>
        </p:nvSpPr>
        <p:spPr>
          <a:xfrm>
            <a:off x="5080482" y="6375817"/>
            <a:ext cx="8953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898989"/>
                </a:solidFill>
                <a:latin typeface="Arial"/>
                <a:ea typeface="Arial"/>
                <a:cs typeface="Arial"/>
                <a:sym typeface="Arial"/>
              </a:rPr>
              <a:t>5</a:t>
            </a:r>
            <a:endParaRPr sz="1000">
              <a:solidFill>
                <a:schemeClr val="dk1"/>
              </a:solidFill>
              <a:latin typeface="Arial"/>
              <a:ea typeface="Arial"/>
              <a:cs typeface="Arial"/>
              <a:sym typeface="Arial"/>
            </a:endParaRPr>
          </a:p>
        </p:txBody>
      </p:sp>
      <p:pic>
        <p:nvPicPr>
          <p:cNvPr id="84" name="Google Shape;84;p5"/>
          <p:cNvPicPr preferRelativeResize="0"/>
          <p:nvPr/>
        </p:nvPicPr>
        <p:blipFill rotWithShape="1">
          <a:blip r:embed="rId3">
            <a:alphaModFix/>
          </a:blip>
          <a:srcRect b="46065" l="0" r="21722" t="0"/>
          <a:stretch/>
        </p:blipFill>
        <p:spPr>
          <a:xfrm>
            <a:off x="3880425" y="2256961"/>
            <a:ext cx="6177976" cy="362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755367" y="1291875"/>
            <a:ext cx="44526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SSH into the VM</a:t>
            </a:r>
            <a:endParaRPr sz="2950">
              <a:latin typeface="Arial"/>
              <a:ea typeface="Arial"/>
              <a:cs typeface="Arial"/>
              <a:sym typeface="Arial"/>
            </a:endParaRPr>
          </a:p>
        </p:txBody>
      </p:sp>
      <p:sp>
        <p:nvSpPr>
          <p:cNvPr id="90" name="Google Shape;90;p6"/>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91" name="Google Shape;91;p6"/>
          <p:cNvSpPr txBox="1"/>
          <p:nvPr/>
        </p:nvSpPr>
        <p:spPr>
          <a:xfrm>
            <a:off x="755385" y="2125150"/>
            <a:ext cx="7444740" cy="3925570"/>
          </a:xfrm>
          <a:prstGeom prst="rect">
            <a:avLst/>
          </a:prstGeom>
          <a:noFill/>
          <a:ln>
            <a:noFill/>
          </a:ln>
        </p:spPr>
        <p:txBody>
          <a:bodyPr anchorCtr="0" anchor="t" bIns="0" lIns="0" spcFirstLastPara="1" rIns="0" wrap="square" tIns="46350">
            <a:spAutoFit/>
          </a:bodyPr>
          <a:lstStyle/>
          <a:p>
            <a:pPr indent="-189230" lvl="0" marL="201295" marR="0" rtl="0" algn="l">
              <a:lnSpc>
                <a:spcPct val="100000"/>
              </a:lnSpc>
              <a:spcBef>
                <a:spcPts val="0"/>
              </a:spcBef>
              <a:spcAft>
                <a:spcPts val="0"/>
              </a:spcAft>
              <a:buClr>
                <a:schemeClr val="dk1"/>
              </a:buClr>
              <a:buSzPts val="1450"/>
              <a:buFont typeface="Times New Roman"/>
              <a:buChar char="•"/>
            </a:pPr>
            <a:r>
              <a:rPr lang="en-US" sz="1450">
                <a:solidFill>
                  <a:schemeClr val="dk1"/>
                </a:solidFill>
                <a:latin typeface="Arial"/>
                <a:ea typeface="Arial"/>
                <a:cs typeface="Arial"/>
                <a:sym typeface="Arial"/>
              </a:rPr>
              <a:t>Activate interface eth1 at the mininet-VM permanently by editing the interfaces configuration:</a:t>
            </a:r>
            <a:endParaRPr sz="1450">
              <a:solidFill>
                <a:schemeClr val="dk1"/>
              </a:solidFill>
              <a:latin typeface="Arial"/>
              <a:ea typeface="Arial"/>
              <a:cs typeface="Arial"/>
              <a:sym typeface="Arial"/>
            </a:endParaRPr>
          </a:p>
          <a:p>
            <a:pPr indent="0" lvl="0" marL="390525" marR="0" rtl="0" algn="l">
              <a:lnSpc>
                <a:spcPct val="100000"/>
              </a:lnSpc>
              <a:spcBef>
                <a:spcPts val="280"/>
              </a:spcBef>
              <a:spcAft>
                <a:spcPts val="0"/>
              </a:spcAft>
              <a:buNone/>
            </a:pPr>
            <a:r>
              <a:rPr lang="en-US" sz="1450">
                <a:solidFill>
                  <a:schemeClr val="dk1"/>
                </a:solidFill>
                <a:latin typeface="Arial"/>
                <a:ea typeface="Arial"/>
                <a:cs typeface="Arial"/>
                <a:sym typeface="Arial"/>
              </a:rPr>
              <a:t>$sudo vi /etc/network/interfaces</a:t>
            </a:r>
            <a:endParaRPr sz="1450">
              <a:solidFill>
                <a:schemeClr val="dk1"/>
              </a:solidFill>
              <a:latin typeface="Arial"/>
              <a:ea typeface="Arial"/>
              <a:cs typeface="Arial"/>
              <a:sym typeface="Arial"/>
            </a:endParaRPr>
          </a:p>
          <a:p>
            <a:pPr indent="-378460" lvl="0" marL="390525" marR="5131435" rtl="0" algn="l">
              <a:lnSpc>
                <a:spcPct val="115900"/>
              </a:lnSpc>
              <a:spcBef>
                <a:spcPts val="405"/>
              </a:spcBef>
              <a:spcAft>
                <a:spcPts val="0"/>
              </a:spcAft>
              <a:buNone/>
            </a:pPr>
            <a:r>
              <a:rPr lang="en-US" sz="1450">
                <a:solidFill>
                  <a:schemeClr val="dk1"/>
                </a:solidFill>
                <a:latin typeface="Arial"/>
                <a:ea typeface="Arial"/>
                <a:cs typeface="Arial"/>
                <a:sym typeface="Arial"/>
              </a:rPr>
              <a:t>Add following lines in this file:  auto eth1</a:t>
            </a:r>
            <a:endParaRPr sz="1450">
              <a:solidFill>
                <a:schemeClr val="dk1"/>
              </a:solidFill>
              <a:latin typeface="Arial"/>
              <a:ea typeface="Arial"/>
              <a:cs typeface="Arial"/>
              <a:sym typeface="Arial"/>
            </a:endParaRPr>
          </a:p>
          <a:p>
            <a:pPr indent="0" lvl="0" marL="390525" marR="0" rtl="0" algn="l">
              <a:lnSpc>
                <a:spcPct val="100000"/>
              </a:lnSpc>
              <a:spcBef>
                <a:spcPts val="275"/>
              </a:spcBef>
              <a:spcAft>
                <a:spcPts val="0"/>
              </a:spcAft>
              <a:buNone/>
            </a:pPr>
            <a:r>
              <a:rPr lang="en-US" sz="1450">
                <a:solidFill>
                  <a:schemeClr val="dk1"/>
                </a:solidFill>
                <a:latin typeface="Arial"/>
                <a:ea typeface="Arial"/>
                <a:cs typeface="Arial"/>
                <a:sym typeface="Arial"/>
              </a:rPr>
              <a:t>iface eth1 inet dhcp</a:t>
            </a:r>
            <a:endParaRPr sz="1450">
              <a:solidFill>
                <a:schemeClr val="dk1"/>
              </a:solidFill>
              <a:latin typeface="Arial"/>
              <a:ea typeface="Arial"/>
              <a:cs typeface="Arial"/>
              <a:sym typeface="Arial"/>
            </a:endParaRPr>
          </a:p>
          <a:p>
            <a:pPr indent="0" lvl="0" marL="12700" marR="0" rtl="0" algn="l">
              <a:lnSpc>
                <a:spcPct val="100000"/>
              </a:lnSpc>
              <a:spcBef>
                <a:spcPts val="695"/>
              </a:spcBef>
              <a:spcAft>
                <a:spcPts val="0"/>
              </a:spcAft>
              <a:buNone/>
            </a:pPr>
            <a:r>
              <a:rPr lang="en-US" sz="1450">
                <a:solidFill>
                  <a:schemeClr val="dk1"/>
                </a:solidFill>
                <a:latin typeface="Arial"/>
                <a:ea typeface="Arial"/>
                <a:cs typeface="Arial"/>
                <a:sym typeface="Arial"/>
              </a:rPr>
              <a:t>Now restart the mininet-VM: sudo reboot</a:t>
            </a:r>
            <a:endParaRPr sz="1450">
              <a:solidFill>
                <a:schemeClr val="dk1"/>
              </a:solidFill>
              <a:latin typeface="Arial"/>
              <a:ea typeface="Arial"/>
              <a:cs typeface="Arial"/>
              <a:sym typeface="Arial"/>
            </a:endParaRPr>
          </a:p>
          <a:p>
            <a:pPr indent="-92075" lvl="1" marL="390525" marR="862330" rtl="0" algn="l">
              <a:lnSpc>
                <a:spcPct val="115900"/>
              </a:lnSpc>
              <a:spcBef>
                <a:spcPts val="0"/>
              </a:spcBef>
              <a:spcAft>
                <a:spcPts val="0"/>
              </a:spcAft>
              <a:buClr>
                <a:schemeClr val="dk1"/>
              </a:buClr>
              <a:buSzPts val="1450"/>
              <a:buFont typeface="Times New Roman"/>
              <a:buChar char="•"/>
            </a:pPr>
            <a:r>
              <a:rPr b="0" i="0" lang="en-US" sz="1450" u="none" cap="none" strike="noStrike">
                <a:solidFill>
                  <a:schemeClr val="dk1"/>
                </a:solidFill>
                <a:latin typeface="Arial"/>
                <a:ea typeface="Arial"/>
                <a:cs typeface="Arial"/>
                <a:sym typeface="Arial"/>
              </a:rPr>
              <a:t>Check that both eth0 and eth1 are up and are assigned the IP addresses using:  Ifconfig -a</a:t>
            </a:r>
            <a:endParaRPr b="0" i="0" sz="1450" u="none" cap="none" strike="noStrike">
              <a:solidFill>
                <a:schemeClr val="dk1"/>
              </a:solidFill>
              <a:latin typeface="Arial"/>
              <a:ea typeface="Arial"/>
              <a:cs typeface="Arial"/>
              <a:sym typeface="Arial"/>
            </a:endParaRPr>
          </a:p>
          <a:p>
            <a:pPr indent="-189230" lvl="0" marL="201295" marR="0" rtl="0" algn="l">
              <a:lnSpc>
                <a:spcPct val="100000"/>
              </a:lnSpc>
              <a:spcBef>
                <a:spcPts val="685"/>
              </a:spcBef>
              <a:spcAft>
                <a:spcPts val="0"/>
              </a:spcAft>
              <a:buClr>
                <a:schemeClr val="dk1"/>
              </a:buClr>
              <a:buSzPts val="1450"/>
              <a:buFont typeface="Times New Roman"/>
              <a:buChar char="•"/>
            </a:pPr>
            <a:r>
              <a:rPr lang="en-US" sz="1450">
                <a:solidFill>
                  <a:schemeClr val="dk1"/>
                </a:solidFill>
                <a:latin typeface="Arial"/>
                <a:ea typeface="Arial"/>
                <a:cs typeface="Arial"/>
                <a:sym typeface="Arial"/>
              </a:rPr>
              <a:t>You can now ssh into the VM (while it is running), from your host OS</a:t>
            </a:r>
            <a:endParaRPr sz="1450">
              <a:solidFill>
                <a:schemeClr val="dk1"/>
              </a:solidFill>
              <a:latin typeface="Arial"/>
              <a:ea typeface="Arial"/>
              <a:cs typeface="Arial"/>
              <a:sym typeface="Arial"/>
            </a:endParaRPr>
          </a:p>
          <a:p>
            <a:pPr indent="-189230" lvl="0" marL="201295" marR="0" rtl="0" algn="l">
              <a:lnSpc>
                <a:spcPct val="100000"/>
              </a:lnSpc>
              <a:spcBef>
                <a:spcPts val="695"/>
              </a:spcBef>
              <a:spcAft>
                <a:spcPts val="0"/>
              </a:spcAft>
              <a:buClr>
                <a:schemeClr val="dk1"/>
              </a:buClr>
              <a:buSzPts val="1450"/>
              <a:buFont typeface="Times New Roman"/>
              <a:buChar char="•"/>
            </a:pPr>
            <a:r>
              <a:rPr lang="en-US" sz="1450">
                <a:solidFill>
                  <a:schemeClr val="dk1"/>
                </a:solidFill>
                <a:latin typeface="Arial"/>
                <a:ea typeface="Arial"/>
                <a:cs typeface="Arial"/>
                <a:sym typeface="Arial"/>
              </a:rPr>
              <a:t>On Unix machines:</a:t>
            </a:r>
            <a:endParaRPr sz="1450">
              <a:solidFill>
                <a:schemeClr val="dk1"/>
              </a:solidFill>
              <a:latin typeface="Arial"/>
              <a:ea typeface="Arial"/>
              <a:cs typeface="Arial"/>
              <a:sym typeface="Arial"/>
            </a:endParaRPr>
          </a:p>
          <a:p>
            <a:pPr indent="-187959" lvl="1" marL="577850" marR="0" rtl="0" algn="l">
              <a:lnSpc>
                <a:spcPct val="100000"/>
              </a:lnSpc>
              <a:spcBef>
                <a:spcPts val="275"/>
              </a:spcBef>
              <a:spcAft>
                <a:spcPts val="0"/>
              </a:spcAft>
              <a:buClr>
                <a:schemeClr val="dk1"/>
              </a:buClr>
              <a:buSzPts val="1450"/>
              <a:buFont typeface="Times New Roman"/>
              <a:buChar char="•"/>
            </a:pPr>
            <a:r>
              <a:rPr b="0" i="0" lang="en-US" sz="1450" u="none" cap="none" strike="noStrike">
                <a:solidFill>
                  <a:schemeClr val="dk1"/>
                </a:solidFill>
                <a:latin typeface="Arial"/>
                <a:ea typeface="Arial"/>
                <a:cs typeface="Arial"/>
                <a:sym typeface="Arial"/>
              </a:rPr>
              <a:t>$ssh </a:t>
            </a:r>
            <a:r>
              <a:rPr b="0" i="0" lang="en-US" sz="1450" u="sng" cap="none" strike="noStrike">
                <a:solidFill>
                  <a:srgbClr val="0562C1"/>
                </a:solidFill>
                <a:latin typeface="Arial"/>
                <a:ea typeface="Arial"/>
                <a:cs typeface="Arial"/>
                <a:sym typeface="Arial"/>
              </a:rPr>
              <a:t>mininet@</a:t>
            </a:r>
            <a:r>
              <a:rPr b="0" i="0" lang="en-US" sz="1450" u="none" cap="none" strike="noStrike">
                <a:solidFill>
                  <a:schemeClr val="dk1"/>
                </a:solidFill>
                <a:latin typeface="Arial"/>
                <a:ea typeface="Arial"/>
                <a:cs typeface="Arial"/>
                <a:sym typeface="Arial"/>
              </a:rPr>
              <a:t>IPAddress_of_host_only_adapter</a:t>
            </a:r>
            <a:endParaRPr b="0" i="0" sz="1450" u="none" cap="none" strike="noStrike">
              <a:solidFill>
                <a:schemeClr val="dk1"/>
              </a:solidFill>
              <a:latin typeface="Arial"/>
              <a:ea typeface="Arial"/>
              <a:cs typeface="Arial"/>
              <a:sym typeface="Arial"/>
            </a:endParaRPr>
          </a:p>
          <a:p>
            <a:pPr indent="-189230" lvl="0" marL="201295" marR="0" rtl="0" algn="l">
              <a:lnSpc>
                <a:spcPct val="100000"/>
              </a:lnSpc>
              <a:spcBef>
                <a:spcPts val="685"/>
              </a:spcBef>
              <a:spcAft>
                <a:spcPts val="0"/>
              </a:spcAft>
              <a:buClr>
                <a:schemeClr val="dk1"/>
              </a:buClr>
              <a:buSzPts val="1450"/>
              <a:buFont typeface="Times New Roman"/>
              <a:buChar char="•"/>
            </a:pPr>
            <a:r>
              <a:rPr lang="en-US" sz="1450">
                <a:solidFill>
                  <a:schemeClr val="dk1"/>
                </a:solidFill>
                <a:latin typeface="Arial"/>
                <a:ea typeface="Arial"/>
                <a:cs typeface="Arial"/>
                <a:sym typeface="Arial"/>
              </a:rPr>
              <a:t>On windows:</a:t>
            </a:r>
            <a:endParaRPr sz="1450">
              <a:solidFill>
                <a:schemeClr val="dk1"/>
              </a:solidFill>
              <a:latin typeface="Arial"/>
              <a:ea typeface="Arial"/>
              <a:cs typeface="Arial"/>
              <a:sym typeface="Arial"/>
            </a:endParaRPr>
          </a:p>
          <a:p>
            <a:pPr indent="-187959" lvl="1" marL="577850" marR="0" rtl="0" algn="l">
              <a:lnSpc>
                <a:spcPct val="100000"/>
              </a:lnSpc>
              <a:spcBef>
                <a:spcPts val="275"/>
              </a:spcBef>
              <a:spcAft>
                <a:spcPts val="0"/>
              </a:spcAft>
              <a:buClr>
                <a:schemeClr val="dk1"/>
              </a:buClr>
              <a:buSzPts val="1450"/>
              <a:buFont typeface="Times New Roman"/>
              <a:buChar char="•"/>
            </a:pPr>
            <a:r>
              <a:rPr b="0" i="0" lang="en-US" sz="1450" u="none" cap="none" strike="noStrike">
                <a:solidFill>
                  <a:schemeClr val="dk1"/>
                </a:solidFill>
                <a:latin typeface="Arial"/>
                <a:ea typeface="Arial"/>
                <a:cs typeface="Arial"/>
                <a:sym typeface="Arial"/>
              </a:rPr>
              <a:t>Use tools such as Mobaxterm or Putty and then ssh</a:t>
            </a:r>
            <a:endParaRPr b="0" i="0" sz="1450" u="none" cap="none" strike="noStrike">
              <a:solidFill>
                <a:schemeClr val="dk1"/>
              </a:solidFill>
              <a:latin typeface="Arial"/>
              <a:ea typeface="Arial"/>
              <a:cs typeface="Arial"/>
              <a:sym typeface="Arial"/>
            </a:endParaRPr>
          </a:p>
          <a:p>
            <a:pPr indent="0" lvl="0" marL="12700" marR="0" rtl="0" algn="l">
              <a:lnSpc>
                <a:spcPct val="100000"/>
              </a:lnSpc>
              <a:spcBef>
                <a:spcPts val="700"/>
              </a:spcBef>
              <a:spcAft>
                <a:spcPts val="0"/>
              </a:spcAft>
              <a:buNone/>
            </a:pPr>
            <a:r>
              <a:rPr i="1" lang="en-US" sz="1450">
                <a:solidFill>
                  <a:schemeClr val="dk1"/>
                </a:solidFill>
                <a:latin typeface="Arial"/>
                <a:ea typeface="Arial"/>
                <a:cs typeface="Arial"/>
                <a:sym typeface="Arial"/>
              </a:rPr>
              <a:t>(if you are unable to login, please see the next slide)</a:t>
            </a:r>
            <a:endParaRPr sz="14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755369" y="1291875"/>
            <a:ext cx="65610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Unable to SSH into the VM</a:t>
            </a:r>
            <a:endParaRPr sz="2950">
              <a:latin typeface="Arial"/>
              <a:ea typeface="Arial"/>
              <a:cs typeface="Arial"/>
              <a:sym typeface="Arial"/>
            </a:endParaRPr>
          </a:p>
        </p:txBody>
      </p:sp>
      <p:sp>
        <p:nvSpPr>
          <p:cNvPr id="97" name="Google Shape;97;p7"/>
          <p:cNvSpPr txBox="1"/>
          <p:nvPr/>
        </p:nvSpPr>
        <p:spPr>
          <a:xfrm>
            <a:off x="755372" y="2485150"/>
            <a:ext cx="7643100" cy="2406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1450">
                <a:solidFill>
                  <a:schemeClr val="dk1"/>
                </a:solidFill>
                <a:latin typeface="Arial"/>
                <a:ea typeface="Arial"/>
                <a:cs typeface="Arial"/>
                <a:sym typeface="Arial"/>
              </a:rPr>
              <a:t>1.	Check the Adaptor2 of mininet VM and change it to host-only adaptor</a:t>
            </a:r>
            <a:endParaRPr sz="1450">
              <a:solidFill>
                <a:schemeClr val="dk1"/>
              </a:solidFill>
              <a:latin typeface="Arial"/>
              <a:ea typeface="Arial"/>
              <a:cs typeface="Arial"/>
              <a:sym typeface="Arial"/>
            </a:endParaRPr>
          </a:p>
        </p:txBody>
      </p:sp>
      <p:sp>
        <p:nvSpPr>
          <p:cNvPr id="98" name="Google Shape;98;p7"/>
          <p:cNvSpPr txBox="1"/>
          <p:nvPr/>
        </p:nvSpPr>
        <p:spPr>
          <a:xfrm>
            <a:off x="755372" y="4644625"/>
            <a:ext cx="7330200" cy="2406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1450">
                <a:solidFill>
                  <a:schemeClr val="dk1"/>
                </a:solidFill>
                <a:latin typeface="Arial"/>
                <a:ea typeface="Arial"/>
                <a:cs typeface="Arial"/>
                <a:sym typeface="Arial"/>
              </a:rPr>
              <a:t>2.	Follow the instructions available</a:t>
            </a:r>
            <a:r>
              <a:rPr lang="en-US" sz="1450">
                <a:solidFill>
                  <a:srgbClr val="0562C1"/>
                </a:solidFill>
                <a:latin typeface="Arial"/>
                <a:ea typeface="Arial"/>
                <a:cs typeface="Arial"/>
                <a:sym typeface="Arial"/>
              </a:rPr>
              <a:t> </a:t>
            </a:r>
            <a:r>
              <a:rPr lang="en-US" sz="1450" u="sng">
                <a:solidFill>
                  <a:srgbClr val="0562C1"/>
                </a:solidFill>
                <a:latin typeface="Arial"/>
                <a:ea typeface="Arial"/>
                <a:cs typeface="Arial"/>
                <a:sym typeface="Arial"/>
              </a:rPr>
              <a:t>here</a:t>
            </a:r>
            <a:r>
              <a:rPr lang="en-US" sz="1450">
                <a:solidFill>
                  <a:srgbClr val="0562C1"/>
                </a:solidFill>
                <a:latin typeface="Arial"/>
                <a:ea typeface="Arial"/>
                <a:cs typeface="Arial"/>
                <a:sym typeface="Arial"/>
              </a:rPr>
              <a:t> </a:t>
            </a:r>
            <a:r>
              <a:rPr lang="en-US" sz="1450">
                <a:solidFill>
                  <a:schemeClr val="dk1"/>
                </a:solidFill>
                <a:latin typeface="Arial"/>
                <a:ea typeface="Arial"/>
                <a:cs typeface="Arial"/>
                <a:sym typeface="Arial"/>
              </a:rPr>
              <a:t>to enable the port forwarding.</a:t>
            </a:r>
            <a:endParaRPr sz="1450">
              <a:solidFill>
                <a:schemeClr val="dk1"/>
              </a:solidFill>
              <a:latin typeface="Arial"/>
              <a:ea typeface="Arial"/>
              <a:cs typeface="Arial"/>
              <a:sym typeface="Arial"/>
            </a:endParaRPr>
          </a:p>
        </p:txBody>
      </p:sp>
      <p:pic>
        <p:nvPicPr>
          <p:cNvPr id="99" name="Google Shape;99;p7"/>
          <p:cNvPicPr preferRelativeResize="0"/>
          <p:nvPr/>
        </p:nvPicPr>
        <p:blipFill rotWithShape="1">
          <a:blip r:embed="rId3">
            <a:alphaModFix/>
          </a:blip>
          <a:srcRect b="0" l="0" r="0" t="0"/>
          <a:stretch/>
        </p:blipFill>
        <p:spPr>
          <a:xfrm>
            <a:off x="2772148" y="2936751"/>
            <a:ext cx="5046883" cy="1528787"/>
          </a:xfrm>
          <a:prstGeom prst="rect">
            <a:avLst/>
          </a:prstGeom>
          <a:noFill/>
          <a:ln>
            <a:noFill/>
          </a:ln>
        </p:spPr>
      </p:pic>
      <p:sp>
        <p:nvSpPr>
          <p:cNvPr id="100" name="Google Shape;100;p7"/>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755372" y="1291875"/>
            <a:ext cx="68064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Let us start with a simple topology</a:t>
            </a:r>
            <a:endParaRPr sz="2950">
              <a:latin typeface="Arial"/>
              <a:ea typeface="Arial"/>
              <a:cs typeface="Arial"/>
              <a:sym typeface="Arial"/>
            </a:endParaRPr>
          </a:p>
        </p:txBody>
      </p:sp>
      <p:sp>
        <p:nvSpPr>
          <p:cNvPr id="106" name="Google Shape;106;p8"/>
          <p:cNvSpPr txBox="1"/>
          <p:nvPr/>
        </p:nvSpPr>
        <p:spPr>
          <a:xfrm>
            <a:off x="2807207" y="2816351"/>
            <a:ext cx="1367155" cy="792480"/>
          </a:xfrm>
          <a:prstGeom prst="rect">
            <a:avLst/>
          </a:prstGeom>
          <a:solidFill>
            <a:srgbClr val="7E7E7E"/>
          </a:solidFill>
          <a:ln cap="flat" cmpd="sng" w="10650">
            <a:solidFill>
              <a:srgbClr val="41709C"/>
            </a:solidFill>
            <a:prstDash val="solid"/>
            <a:round/>
            <a:headEnd len="sm" w="sm" type="none"/>
            <a:tailEnd len="sm" w="sm" type="none"/>
          </a:ln>
        </p:spPr>
        <p:txBody>
          <a:bodyPr anchorCtr="0" anchor="t" bIns="0" lIns="0" spcFirstLastPara="1" rIns="0" wrap="square" tIns="5700">
            <a:spAutoFit/>
          </a:bodyPr>
          <a:lstStyle/>
          <a:p>
            <a:pPr indent="0" lvl="0" marL="0" marR="0" rtl="0" algn="l">
              <a:lnSpc>
                <a:spcPct val="100000"/>
              </a:lnSpc>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450">
                <a:solidFill>
                  <a:srgbClr val="FFFFFF"/>
                </a:solidFill>
                <a:latin typeface="Arial"/>
                <a:ea typeface="Arial"/>
                <a:cs typeface="Arial"/>
                <a:sym typeface="Arial"/>
              </a:rPr>
              <a:t>Host1</a:t>
            </a:r>
            <a:endParaRPr sz="1450">
              <a:solidFill>
                <a:schemeClr val="dk1"/>
              </a:solidFill>
              <a:latin typeface="Arial"/>
              <a:ea typeface="Arial"/>
              <a:cs typeface="Arial"/>
              <a:sym typeface="Arial"/>
            </a:endParaRPr>
          </a:p>
        </p:txBody>
      </p:sp>
      <p:sp>
        <p:nvSpPr>
          <p:cNvPr id="107" name="Google Shape;107;p8"/>
          <p:cNvSpPr txBox="1"/>
          <p:nvPr/>
        </p:nvSpPr>
        <p:spPr>
          <a:xfrm>
            <a:off x="3075424" y="2342400"/>
            <a:ext cx="1005000" cy="451200"/>
          </a:xfrm>
          <a:prstGeom prst="rect">
            <a:avLst/>
          </a:prstGeom>
          <a:solidFill>
            <a:srgbClr val="833B0C"/>
          </a:solidFill>
          <a:ln cap="flat" cmpd="sng" w="10650">
            <a:solidFill>
              <a:srgbClr val="41709C"/>
            </a:solidFill>
            <a:prstDash val="solid"/>
            <a:round/>
            <a:headEnd len="sm" w="sm" type="none"/>
            <a:tailEnd len="sm" w="sm" type="none"/>
          </a:ln>
        </p:spPr>
        <p:txBody>
          <a:bodyPr anchorCtr="0" anchor="t" bIns="0" lIns="0" spcFirstLastPara="1" rIns="0" wrap="square" tIns="0">
            <a:spAutoFit/>
          </a:bodyPr>
          <a:lstStyle/>
          <a:p>
            <a:pPr indent="4445" lvl="0" marL="98425" marR="92075" rtl="0" algn="l">
              <a:lnSpc>
                <a:spcPct val="102099"/>
              </a:lnSpc>
              <a:spcBef>
                <a:spcPts val="0"/>
              </a:spcBef>
              <a:spcAft>
                <a:spcPts val="0"/>
              </a:spcAft>
              <a:buNone/>
            </a:pPr>
            <a:r>
              <a:rPr lang="en-US" sz="1450">
                <a:solidFill>
                  <a:srgbClr val="FFFFFF"/>
                </a:solidFill>
                <a:latin typeface="Arial"/>
                <a:ea typeface="Arial"/>
                <a:cs typeface="Arial"/>
                <a:sym typeface="Arial"/>
              </a:rPr>
              <a:t>Internet  Browser</a:t>
            </a:r>
            <a:endParaRPr sz="1450">
              <a:solidFill>
                <a:schemeClr val="dk1"/>
              </a:solidFill>
              <a:latin typeface="Arial"/>
              <a:ea typeface="Arial"/>
              <a:cs typeface="Arial"/>
              <a:sym typeface="Arial"/>
            </a:endParaRPr>
          </a:p>
        </p:txBody>
      </p:sp>
      <p:sp>
        <p:nvSpPr>
          <p:cNvPr id="108" name="Google Shape;108;p8"/>
          <p:cNvSpPr txBox="1"/>
          <p:nvPr/>
        </p:nvSpPr>
        <p:spPr>
          <a:xfrm>
            <a:off x="6826056" y="3134904"/>
            <a:ext cx="449580" cy="189230"/>
          </a:xfrm>
          <a:prstGeom prst="rect">
            <a:avLst/>
          </a:prstGeom>
          <a:noFill/>
          <a:ln>
            <a:noFill/>
          </a:ln>
        </p:spPr>
        <p:txBody>
          <a:bodyPr anchorCtr="0" anchor="t" bIns="0" lIns="0" spcFirstLastPara="1" rIns="0" wrap="square" tIns="0">
            <a:spAutoFit/>
          </a:bodyPr>
          <a:lstStyle/>
          <a:p>
            <a:pPr indent="0" lvl="0" marL="0" marR="0" rtl="0" algn="l">
              <a:lnSpc>
                <a:spcPct val="96896"/>
              </a:lnSpc>
              <a:spcBef>
                <a:spcPts val="0"/>
              </a:spcBef>
              <a:spcAft>
                <a:spcPts val="0"/>
              </a:spcAft>
              <a:buNone/>
            </a:pPr>
            <a:r>
              <a:rPr lang="en-US" sz="1450">
                <a:solidFill>
                  <a:srgbClr val="FFFFFF"/>
                </a:solidFill>
                <a:latin typeface="Arial"/>
                <a:ea typeface="Arial"/>
                <a:cs typeface="Arial"/>
                <a:sym typeface="Arial"/>
              </a:rPr>
              <a:t>Host2</a:t>
            </a:r>
            <a:endParaRPr sz="1450">
              <a:solidFill>
                <a:schemeClr val="dk1"/>
              </a:solidFill>
              <a:latin typeface="Arial"/>
              <a:ea typeface="Arial"/>
              <a:cs typeface="Arial"/>
              <a:sym typeface="Arial"/>
            </a:endParaRPr>
          </a:p>
        </p:txBody>
      </p:sp>
      <p:sp>
        <p:nvSpPr>
          <p:cNvPr id="109" name="Google Shape;109;p8"/>
          <p:cNvSpPr txBox="1"/>
          <p:nvPr/>
        </p:nvSpPr>
        <p:spPr>
          <a:xfrm>
            <a:off x="6367271" y="2816351"/>
            <a:ext cx="1365885" cy="792480"/>
          </a:xfrm>
          <a:prstGeom prst="rect">
            <a:avLst/>
          </a:prstGeom>
          <a:solidFill>
            <a:srgbClr val="7E7E7E"/>
          </a:solidFill>
          <a:ln>
            <a:noFill/>
          </a:ln>
        </p:spPr>
        <p:txBody>
          <a:bodyPr anchorCtr="0" anchor="t" bIns="0" lIns="0" spcFirstLastPara="1" rIns="0" wrap="square" tIns="5700">
            <a:spAutoFit/>
          </a:bodyPr>
          <a:lstStyle/>
          <a:p>
            <a:pPr indent="0" lvl="0" marL="0" marR="0" rtl="0" algn="l">
              <a:lnSpc>
                <a:spcPct val="100000"/>
              </a:lnSpc>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0" lvl="0" marL="635" marR="0" rtl="0" algn="ctr">
              <a:lnSpc>
                <a:spcPct val="100000"/>
              </a:lnSpc>
              <a:spcBef>
                <a:spcPts val="0"/>
              </a:spcBef>
              <a:spcAft>
                <a:spcPts val="0"/>
              </a:spcAft>
              <a:buNone/>
            </a:pPr>
            <a:r>
              <a:rPr lang="en-US" sz="1450">
                <a:solidFill>
                  <a:srgbClr val="FFFFFF"/>
                </a:solidFill>
                <a:latin typeface="Arial"/>
                <a:ea typeface="Arial"/>
                <a:cs typeface="Arial"/>
                <a:sym typeface="Arial"/>
              </a:rPr>
              <a:t>Host2</a:t>
            </a:r>
            <a:endParaRPr sz="1450">
              <a:solidFill>
                <a:schemeClr val="dk1"/>
              </a:solidFill>
              <a:latin typeface="Arial"/>
              <a:ea typeface="Arial"/>
              <a:cs typeface="Arial"/>
              <a:sym typeface="Arial"/>
            </a:endParaRPr>
          </a:p>
        </p:txBody>
      </p:sp>
      <p:sp>
        <p:nvSpPr>
          <p:cNvPr id="110" name="Google Shape;110;p8"/>
          <p:cNvSpPr txBox="1"/>
          <p:nvPr/>
        </p:nvSpPr>
        <p:spPr>
          <a:xfrm>
            <a:off x="6633976" y="2342400"/>
            <a:ext cx="1005000" cy="451200"/>
          </a:xfrm>
          <a:prstGeom prst="rect">
            <a:avLst/>
          </a:prstGeom>
          <a:solidFill>
            <a:srgbClr val="833B0C"/>
          </a:solidFill>
          <a:ln cap="flat" cmpd="sng" w="10650">
            <a:solidFill>
              <a:srgbClr val="41709C"/>
            </a:solidFill>
            <a:prstDash val="solid"/>
            <a:round/>
            <a:headEnd len="sm" w="sm" type="none"/>
            <a:tailEnd len="sm" w="sm" type="none"/>
          </a:ln>
        </p:spPr>
        <p:txBody>
          <a:bodyPr anchorCtr="0" anchor="t" bIns="0" lIns="0" spcFirstLastPara="1" rIns="0" wrap="square" tIns="0">
            <a:spAutoFit/>
          </a:bodyPr>
          <a:lstStyle/>
          <a:p>
            <a:pPr indent="4444" lvl="0" marL="99060" marR="92075" rtl="0" algn="l">
              <a:lnSpc>
                <a:spcPct val="102099"/>
              </a:lnSpc>
              <a:spcBef>
                <a:spcPts val="0"/>
              </a:spcBef>
              <a:spcAft>
                <a:spcPts val="0"/>
              </a:spcAft>
              <a:buNone/>
            </a:pPr>
            <a:r>
              <a:rPr lang="en-US" sz="1450">
                <a:solidFill>
                  <a:srgbClr val="FFFFFF"/>
                </a:solidFill>
                <a:latin typeface="Arial"/>
                <a:ea typeface="Arial"/>
                <a:cs typeface="Arial"/>
                <a:sym typeface="Arial"/>
              </a:rPr>
              <a:t>Internet  Browser</a:t>
            </a:r>
            <a:endParaRPr sz="1450">
              <a:solidFill>
                <a:schemeClr val="dk1"/>
              </a:solidFill>
              <a:latin typeface="Arial"/>
              <a:ea typeface="Arial"/>
              <a:cs typeface="Arial"/>
              <a:sym typeface="Arial"/>
            </a:endParaRPr>
          </a:p>
        </p:txBody>
      </p:sp>
      <p:grpSp>
        <p:nvGrpSpPr>
          <p:cNvPr id="111" name="Google Shape;111;p8"/>
          <p:cNvGrpSpPr/>
          <p:nvPr/>
        </p:nvGrpSpPr>
        <p:grpSpPr>
          <a:xfrm>
            <a:off x="4643627" y="2913887"/>
            <a:ext cx="1248410" cy="593090"/>
            <a:chOff x="4643627" y="2913887"/>
            <a:chExt cx="1248410" cy="593090"/>
          </a:xfrm>
        </p:grpSpPr>
        <p:sp>
          <p:nvSpPr>
            <p:cNvPr id="112" name="Google Shape;112;p8"/>
            <p:cNvSpPr/>
            <p:nvPr/>
          </p:nvSpPr>
          <p:spPr>
            <a:xfrm>
              <a:off x="4643627" y="2913887"/>
              <a:ext cx="1248410" cy="593090"/>
            </a:xfrm>
            <a:custGeom>
              <a:rect b="b" l="l" r="r" t="t"/>
              <a:pathLst>
                <a:path extrusionOk="0" h="593089" w="1248410">
                  <a:moveTo>
                    <a:pt x="623316" y="592836"/>
                  </a:moveTo>
                  <a:lnTo>
                    <a:pt x="559556" y="591306"/>
                  </a:lnTo>
                  <a:lnTo>
                    <a:pt x="497645" y="586817"/>
                  </a:lnTo>
                  <a:lnTo>
                    <a:pt x="437895" y="579515"/>
                  </a:lnTo>
                  <a:lnTo>
                    <a:pt x="380619" y="569547"/>
                  </a:lnTo>
                  <a:lnTo>
                    <a:pt x="326128" y="557061"/>
                  </a:lnTo>
                  <a:lnTo>
                    <a:pt x="274736" y="542204"/>
                  </a:lnTo>
                  <a:lnTo>
                    <a:pt x="226756" y="525124"/>
                  </a:lnTo>
                  <a:lnTo>
                    <a:pt x="182499" y="505968"/>
                  </a:lnTo>
                  <a:lnTo>
                    <a:pt x="142278" y="484882"/>
                  </a:lnTo>
                  <a:lnTo>
                    <a:pt x="106406" y="462016"/>
                  </a:lnTo>
                  <a:lnTo>
                    <a:pt x="75195" y="437515"/>
                  </a:lnTo>
                  <a:lnTo>
                    <a:pt x="28007" y="384200"/>
                  </a:lnTo>
                  <a:lnTo>
                    <a:pt x="3216" y="326117"/>
                  </a:lnTo>
                  <a:lnTo>
                    <a:pt x="0" y="295656"/>
                  </a:lnTo>
                  <a:lnTo>
                    <a:pt x="3216" y="265462"/>
                  </a:lnTo>
                  <a:lnTo>
                    <a:pt x="28007" y="207818"/>
                  </a:lnTo>
                  <a:lnTo>
                    <a:pt x="75195" y="154825"/>
                  </a:lnTo>
                  <a:lnTo>
                    <a:pt x="106406" y="130447"/>
                  </a:lnTo>
                  <a:lnTo>
                    <a:pt x="142278" y="107681"/>
                  </a:lnTo>
                  <a:lnTo>
                    <a:pt x="182499" y="86677"/>
                  </a:lnTo>
                  <a:lnTo>
                    <a:pt x="226756" y="67583"/>
                  </a:lnTo>
                  <a:lnTo>
                    <a:pt x="274736" y="50550"/>
                  </a:lnTo>
                  <a:lnTo>
                    <a:pt x="326128" y="35728"/>
                  </a:lnTo>
                  <a:lnTo>
                    <a:pt x="380619" y="23264"/>
                  </a:lnTo>
                  <a:lnTo>
                    <a:pt x="437895" y="13310"/>
                  </a:lnTo>
                  <a:lnTo>
                    <a:pt x="497645" y="6015"/>
                  </a:lnTo>
                  <a:lnTo>
                    <a:pt x="559556" y="1528"/>
                  </a:lnTo>
                  <a:lnTo>
                    <a:pt x="623316" y="0"/>
                  </a:lnTo>
                  <a:lnTo>
                    <a:pt x="687092" y="1528"/>
                  </a:lnTo>
                  <a:lnTo>
                    <a:pt x="749051" y="6015"/>
                  </a:lnTo>
                  <a:lnTo>
                    <a:pt x="808877" y="13310"/>
                  </a:lnTo>
                  <a:lnTo>
                    <a:pt x="866251" y="23264"/>
                  </a:lnTo>
                  <a:lnTo>
                    <a:pt x="920856" y="35728"/>
                  </a:lnTo>
                  <a:lnTo>
                    <a:pt x="972377" y="50550"/>
                  </a:lnTo>
                  <a:lnTo>
                    <a:pt x="1020495" y="67583"/>
                  </a:lnTo>
                  <a:lnTo>
                    <a:pt x="1064894" y="86677"/>
                  </a:lnTo>
                  <a:lnTo>
                    <a:pt x="1105257" y="107681"/>
                  </a:lnTo>
                  <a:lnTo>
                    <a:pt x="1141267" y="130447"/>
                  </a:lnTo>
                  <a:lnTo>
                    <a:pt x="1172607" y="154825"/>
                  </a:lnTo>
                  <a:lnTo>
                    <a:pt x="1220007" y="207818"/>
                  </a:lnTo>
                  <a:lnTo>
                    <a:pt x="1244922" y="265462"/>
                  </a:lnTo>
                  <a:lnTo>
                    <a:pt x="1248155" y="295656"/>
                  </a:lnTo>
                  <a:lnTo>
                    <a:pt x="1244922" y="326117"/>
                  </a:lnTo>
                  <a:lnTo>
                    <a:pt x="1220007" y="384200"/>
                  </a:lnTo>
                  <a:lnTo>
                    <a:pt x="1172607" y="437515"/>
                  </a:lnTo>
                  <a:lnTo>
                    <a:pt x="1141267" y="462016"/>
                  </a:lnTo>
                  <a:lnTo>
                    <a:pt x="1105257" y="484882"/>
                  </a:lnTo>
                  <a:lnTo>
                    <a:pt x="1064894" y="505968"/>
                  </a:lnTo>
                  <a:lnTo>
                    <a:pt x="1020495" y="525124"/>
                  </a:lnTo>
                  <a:lnTo>
                    <a:pt x="972377" y="542204"/>
                  </a:lnTo>
                  <a:lnTo>
                    <a:pt x="920856" y="557061"/>
                  </a:lnTo>
                  <a:lnTo>
                    <a:pt x="866251" y="569547"/>
                  </a:lnTo>
                  <a:lnTo>
                    <a:pt x="808877" y="579515"/>
                  </a:lnTo>
                  <a:lnTo>
                    <a:pt x="749051" y="586817"/>
                  </a:lnTo>
                  <a:lnTo>
                    <a:pt x="687092" y="591306"/>
                  </a:lnTo>
                  <a:lnTo>
                    <a:pt x="623316" y="592836"/>
                  </a:lnTo>
                  <a:close/>
                </a:path>
              </a:pathLst>
            </a:custGeom>
            <a:solidFill>
              <a:srgbClr val="3856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8"/>
            <p:cNvSpPr/>
            <p:nvPr/>
          </p:nvSpPr>
          <p:spPr>
            <a:xfrm>
              <a:off x="4643627" y="2913887"/>
              <a:ext cx="1248410" cy="593090"/>
            </a:xfrm>
            <a:custGeom>
              <a:rect b="b" l="l" r="r" t="t"/>
              <a:pathLst>
                <a:path extrusionOk="0" h="593089" w="1248410">
                  <a:moveTo>
                    <a:pt x="0" y="295656"/>
                  </a:moveTo>
                  <a:lnTo>
                    <a:pt x="12656" y="236133"/>
                  </a:lnTo>
                  <a:lnTo>
                    <a:pt x="48958" y="180665"/>
                  </a:lnTo>
                  <a:lnTo>
                    <a:pt x="106406" y="130447"/>
                  </a:lnTo>
                  <a:lnTo>
                    <a:pt x="142278" y="107681"/>
                  </a:lnTo>
                  <a:lnTo>
                    <a:pt x="182499" y="86677"/>
                  </a:lnTo>
                  <a:lnTo>
                    <a:pt x="226756" y="67583"/>
                  </a:lnTo>
                  <a:lnTo>
                    <a:pt x="274736" y="50550"/>
                  </a:lnTo>
                  <a:lnTo>
                    <a:pt x="326128" y="35728"/>
                  </a:lnTo>
                  <a:lnTo>
                    <a:pt x="380619" y="23264"/>
                  </a:lnTo>
                  <a:lnTo>
                    <a:pt x="437895" y="13310"/>
                  </a:lnTo>
                  <a:lnTo>
                    <a:pt x="497645" y="6015"/>
                  </a:lnTo>
                  <a:lnTo>
                    <a:pt x="559556" y="1528"/>
                  </a:lnTo>
                  <a:lnTo>
                    <a:pt x="623316" y="0"/>
                  </a:lnTo>
                  <a:lnTo>
                    <a:pt x="687092" y="1528"/>
                  </a:lnTo>
                  <a:lnTo>
                    <a:pt x="749051" y="6015"/>
                  </a:lnTo>
                  <a:lnTo>
                    <a:pt x="808877" y="13310"/>
                  </a:lnTo>
                  <a:lnTo>
                    <a:pt x="866251" y="23264"/>
                  </a:lnTo>
                  <a:lnTo>
                    <a:pt x="920856" y="35728"/>
                  </a:lnTo>
                  <a:lnTo>
                    <a:pt x="972377" y="50550"/>
                  </a:lnTo>
                  <a:lnTo>
                    <a:pt x="1020495" y="67583"/>
                  </a:lnTo>
                  <a:lnTo>
                    <a:pt x="1064894" y="86677"/>
                  </a:lnTo>
                  <a:lnTo>
                    <a:pt x="1105257" y="107681"/>
                  </a:lnTo>
                  <a:lnTo>
                    <a:pt x="1141267" y="130447"/>
                  </a:lnTo>
                  <a:lnTo>
                    <a:pt x="1172607" y="154825"/>
                  </a:lnTo>
                  <a:lnTo>
                    <a:pt x="1220007" y="207818"/>
                  </a:lnTo>
                  <a:lnTo>
                    <a:pt x="1244922" y="265462"/>
                  </a:lnTo>
                  <a:lnTo>
                    <a:pt x="1248155" y="295656"/>
                  </a:lnTo>
                  <a:lnTo>
                    <a:pt x="1244922" y="326117"/>
                  </a:lnTo>
                  <a:lnTo>
                    <a:pt x="1220007" y="384200"/>
                  </a:lnTo>
                  <a:lnTo>
                    <a:pt x="1172607" y="437515"/>
                  </a:lnTo>
                  <a:lnTo>
                    <a:pt x="1141267" y="462016"/>
                  </a:lnTo>
                  <a:lnTo>
                    <a:pt x="1105257" y="484882"/>
                  </a:lnTo>
                  <a:lnTo>
                    <a:pt x="1064894" y="505968"/>
                  </a:lnTo>
                  <a:lnTo>
                    <a:pt x="1020495" y="525124"/>
                  </a:lnTo>
                  <a:lnTo>
                    <a:pt x="972377" y="542204"/>
                  </a:lnTo>
                  <a:lnTo>
                    <a:pt x="920856" y="557061"/>
                  </a:lnTo>
                  <a:lnTo>
                    <a:pt x="866251" y="569547"/>
                  </a:lnTo>
                  <a:lnTo>
                    <a:pt x="808877" y="579515"/>
                  </a:lnTo>
                  <a:lnTo>
                    <a:pt x="749051" y="586817"/>
                  </a:lnTo>
                  <a:lnTo>
                    <a:pt x="687092" y="591306"/>
                  </a:lnTo>
                  <a:lnTo>
                    <a:pt x="623316" y="592836"/>
                  </a:lnTo>
                  <a:lnTo>
                    <a:pt x="559556" y="591306"/>
                  </a:lnTo>
                  <a:lnTo>
                    <a:pt x="497645" y="586817"/>
                  </a:lnTo>
                  <a:lnTo>
                    <a:pt x="437895" y="579515"/>
                  </a:lnTo>
                  <a:lnTo>
                    <a:pt x="380619" y="569547"/>
                  </a:lnTo>
                  <a:lnTo>
                    <a:pt x="326128" y="557061"/>
                  </a:lnTo>
                  <a:lnTo>
                    <a:pt x="274736" y="542204"/>
                  </a:lnTo>
                  <a:lnTo>
                    <a:pt x="226756" y="525124"/>
                  </a:lnTo>
                  <a:lnTo>
                    <a:pt x="182499" y="505968"/>
                  </a:lnTo>
                  <a:lnTo>
                    <a:pt x="142278" y="484882"/>
                  </a:lnTo>
                  <a:lnTo>
                    <a:pt x="106406" y="462016"/>
                  </a:lnTo>
                  <a:lnTo>
                    <a:pt x="75195" y="437515"/>
                  </a:lnTo>
                  <a:lnTo>
                    <a:pt x="28007" y="384200"/>
                  </a:lnTo>
                  <a:lnTo>
                    <a:pt x="3216" y="326117"/>
                  </a:lnTo>
                  <a:lnTo>
                    <a:pt x="0" y="295656"/>
                  </a:lnTo>
                </a:path>
              </a:pathLst>
            </a:custGeom>
            <a:noFill/>
            <a:ln cap="flat" cmpd="sng" w="10650">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4" name="Google Shape;114;p8"/>
          <p:cNvSpPr txBox="1"/>
          <p:nvPr/>
        </p:nvSpPr>
        <p:spPr>
          <a:xfrm>
            <a:off x="4975352" y="3058200"/>
            <a:ext cx="773100" cy="267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50">
                <a:solidFill>
                  <a:srgbClr val="FFFFFF"/>
                </a:solidFill>
                <a:latin typeface="Arial"/>
                <a:ea typeface="Arial"/>
                <a:cs typeface="Arial"/>
                <a:sym typeface="Arial"/>
              </a:rPr>
              <a:t>Switch</a:t>
            </a:r>
            <a:endParaRPr sz="1650">
              <a:solidFill>
                <a:schemeClr val="dk1"/>
              </a:solidFill>
              <a:latin typeface="Arial"/>
              <a:ea typeface="Arial"/>
              <a:cs typeface="Arial"/>
              <a:sym typeface="Arial"/>
            </a:endParaRPr>
          </a:p>
        </p:txBody>
      </p:sp>
      <p:grpSp>
        <p:nvGrpSpPr>
          <p:cNvPr id="115" name="Google Shape;115;p8"/>
          <p:cNvGrpSpPr/>
          <p:nvPr/>
        </p:nvGrpSpPr>
        <p:grpSpPr>
          <a:xfrm>
            <a:off x="4174235" y="2212848"/>
            <a:ext cx="2193290" cy="999870"/>
            <a:chOff x="4174235" y="2212848"/>
            <a:chExt cx="2193290" cy="999870"/>
          </a:xfrm>
        </p:grpSpPr>
        <p:sp>
          <p:nvSpPr>
            <p:cNvPr id="116" name="Google Shape;116;p8"/>
            <p:cNvSpPr/>
            <p:nvPr/>
          </p:nvSpPr>
          <p:spPr>
            <a:xfrm>
              <a:off x="4174235" y="3209543"/>
              <a:ext cx="2193290" cy="3175"/>
            </a:xfrm>
            <a:custGeom>
              <a:rect b="b" l="l" r="r" t="t"/>
              <a:pathLst>
                <a:path extrusionOk="0" h="3175" w="2193290">
                  <a:moveTo>
                    <a:pt x="0" y="3048"/>
                  </a:moveTo>
                  <a:lnTo>
                    <a:pt x="469391" y="0"/>
                  </a:lnTo>
                </a:path>
                <a:path extrusionOk="0" h="3175" w="2193290">
                  <a:moveTo>
                    <a:pt x="1717548" y="0"/>
                  </a:moveTo>
                  <a:lnTo>
                    <a:pt x="2193035" y="3048"/>
                  </a:lnTo>
                </a:path>
              </a:pathLst>
            </a:custGeom>
            <a:noFill/>
            <a:ln cap="flat" cmpd="sng" w="21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7" name="Google Shape;117;p8"/>
            <p:cNvPicPr preferRelativeResize="0"/>
            <p:nvPr/>
          </p:nvPicPr>
          <p:blipFill rotWithShape="1">
            <a:blip r:embed="rId3">
              <a:alphaModFix/>
            </a:blip>
            <a:srcRect b="0" l="0" r="0" t="0"/>
            <a:stretch/>
          </p:blipFill>
          <p:spPr>
            <a:xfrm>
              <a:off x="4590288" y="2212848"/>
              <a:ext cx="1365504" cy="347471"/>
            </a:xfrm>
            <a:prstGeom prst="rect">
              <a:avLst/>
            </a:prstGeom>
            <a:noFill/>
            <a:ln>
              <a:noFill/>
            </a:ln>
          </p:spPr>
        </p:pic>
      </p:grpSp>
      <p:sp>
        <p:nvSpPr>
          <p:cNvPr id="118" name="Google Shape;118;p8"/>
          <p:cNvSpPr txBox="1"/>
          <p:nvPr/>
        </p:nvSpPr>
        <p:spPr>
          <a:xfrm>
            <a:off x="816378" y="3960417"/>
            <a:ext cx="5800725" cy="2063114"/>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1" lang="en-US" sz="1450" u="sng">
                <a:solidFill>
                  <a:schemeClr val="dk1"/>
                </a:solidFill>
                <a:latin typeface="Arial"/>
                <a:ea typeface="Arial"/>
                <a:cs typeface="Arial"/>
                <a:sym typeface="Arial"/>
              </a:rPr>
              <a:t>Creation using Linux</a:t>
            </a:r>
            <a:endParaRPr sz="1450">
              <a:solidFill>
                <a:schemeClr val="dk1"/>
              </a:solidFill>
              <a:latin typeface="Arial"/>
              <a:ea typeface="Arial"/>
              <a:cs typeface="Arial"/>
              <a:sym typeface="Arial"/>
            </a:endParaRPr>
          </a:p>
          <a:p>
            <a:pPr indent="-283844" lvl="0" marL="295910" marR="0" rtl="0" algn="l">
              <a:lnSpc>
                <a:spcPct val="100000"/>
              </a:lnSpc>
              <a:spcBef>
                <a:spcPts val="35"/>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Create host namespaces</a:t>
            </a:r>
            <a:r>
              <a:rPr lang="en-US" sz="1450">
                <a:solidFill>
                  <a:schemeClr val="dk1"/>
                </a:solidFill>
                <a:latin typeface="Arial"/>
                <a:ea typeface="Arial"/>
                <a:cs typeface="Arial"/>
                <a:sym typeface="Arial"/>
              </a:rPr>
              <a:t>: e.g., ip netns add h1</a:t>
            </a:r>
            <a:endParaRPr sz="1450">
              <a:solidFill>
                <a:schemeClr val="dk1"/>
              </a:solidFill>
              <a:latin typeface="Arial"/>
              <a:ea typeface="Arial"/>
              <a:cs typeface="Arial"/>
              <a:sym typeface="Arial"/>
            </a:endParaRPr>
          </a:p>
          <a:p>
            <a:pPr indent="-283844" lvl="0" marL="295910" marR="0" rtl="0" algn="l">
              <a:lnSpc>
                <a:spcPct val="100000"/>
              </a:lnSpc>
              <a:spcBef>
                <a:spcPts val="50"/>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Create switch</a:t>
            </a:r>
            <a:r>
              <a:rPr lang="en-US" sz="1450">
                <a:solidFill>
                  <a:schemeClr val="dk1"/>
                </a:solidFill>
                <a:latin typeface="Arial"/>
                <a:ea typeface="Arial"/>
                <a:cs typeface="Arial"/>
                <a:sym typeface="Arial"/>
              </a:rPr>
              <a:t>: e.g., ovs-vsctl add-br s1</a:t>
            </a:r>
            <a:endParaRPr sz="1450">
              <a:solidFill>
                <a:schemeClr val="dk1"/>
              </a:solidFill>
              <a:latin typeface="Arial"/>
              <a:ea typeface="Arial"/>
              <a:cs typeface="Arial"/>
              <a:sym typeface="Arial"/>
            </a:endParaRPr>
          </a:p>
          <a:p>
            <a:pPr indent="-283844" lvl="0" marL="295910" marR="0" rtl="0" algn="l">
              <a:lnSpc>
                <a:spcPct val="100000"/>
              </a:lnSpc>
              <a:spcBef>
                <a:spcPts val="35"/>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Create links</a:t>
            </a:r>
            <a:r>
              <a:rPr lang="en-US" sz="1450">
                <a:solidFill>
                  <a:schemeClr val="dk1"/>
                </a:solidFill>
                <a:latin typeface="Arial"/>
                <a:ea typeface="Arial"/>
                <a:cs typeface="Arial"/>
                <a:sym typeface="Arial"/>
              </a:rPr>
              <a:t>: e.g., ip link add h1-eth0 type veth peer name s1-eth1</a:t>
            </a:r>
            <a:endParaRPr sz="1450">
              <a:solidFill>
                <a:schemeClr val="dk1"/>
              </a:solidFill>
              <a:latin typeface="Arial"/>
              <a:ea typeface="Arial"/>
              <a:cs typeface="Arial"/>
              <a:sym typeface="Arial"/>
            </a:endParaRPr>
          </a:p>
          <a:p>
            <a:pPr indent="-283844" lvl="0" marL="295910" marR="0" rtl="0" algn="l">
              <a:lnSpc>
                <a:spcPct val="100000"/>
              </a:lnSpc>
              <a:spcBef>
                <a:spcPts val="50"/>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Move host ports into the namespaces</a:t>
            </a:r>
            <a:r>
              <a:rPr lang="en-US" sz="1450">
                <a:solidFill>
                  <a:schemeClr val="dk1"/>
                </a:solidFill>
                <a:latin typeface="Arial"/>
                <a:ea typeface="Arial"/>
                <a:cs typeface="Arial"/>
                <a:sym typeface="Arial"/>
              </a:rPr>
              <a:t>: e.g., ip link set h1-eth0 netns h1</a:t>
            </a:r>
            <a:endParaRPr sz="1450">
              <a:solidFill>
                <a:schemeClr val="dk1"/>
              </a:solidFill>
              <a:latin typeface="Arial"/>
              <a:ea typeface="Arial"/>
              <a:cs typeface="Arial"/>
              <a:sym typeface="Arial"/>
            </a:endParaRPr>
          </a:p>
          <a:p>
            <a:pPr indent="-283844" lvl="0" marL="295910" marR="0" rtl="0" algn="l">
              <a:lnSpc>
                <a:spcPct val="100000"/>
              </a:lnSpc>
              <a:spcBef>
                <a:spcPts val="35"/>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Connect switch ports to OVS</a:t>
            </a:r>
            <a:r>
              <a:rPr lang="en-US" sz="1450">
                <a:solidFill>
                  <a:schemeClr val="dk1"/>
                </a:solidFill>
                <a:latin typeface="Arial"/>
                <a:ea typeface="Arial"/>
                <a:cs typeface="Arial"/>
                <a:sym typeface="Arial"/>
              </a:rPr>
              <a:t>: e.g., ovs-vsctl add-port s1 s1-eth1</a:t>
            </a:r>
            <a:endParaRPr sz="1450">
              <a:solidFill>
                <a:schemeClr val="dk1"/>
              </a:solidFill>
              <a:latin typeface="Arial"/>
              <a:ea typeface="Arial"/>
              <a:cs typeface="Arial"/>
              <a:sym typeface="Arial"/>
            </a:endParaRPr>
          </a:p>
          <a:p>
            <a:pPr indent="-283844" lvl="0" marL="295910" marR="0" rtl="0" algn="l">
              <a:lnSpc>
                <a:spcPct val="100000"/>
              </a:lnSpc>
              <a:spcBef>
                <a:spcPts val="50"/>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Set-up a controller</a:t>
            </a:r>
            <a:r>
              <a:rPr lang="en-US" sz="1450">
                <a:solidFill>
                  <a:schemeClr val="dk1"/>
                </a:solidFill>
                <a:latin typeface="Arial"/>
                <a:ea typeface="Arial"/>
                <a:cs typeface="Arial"/>
                <a:sym typeface="Arial"/>
              </a:rPr>
              <a:t>: e.g., ovs-vsctl set-controller s1 tcp:127.0.0.1</a:t>
            </a:r>
            <a:endParaRPr sz="1450">
              <a:solidFill>
                <a:schemeClr val="dk1"/>
              </a:solidFill>
              <a:latin typeface="Arial"/>
              <a:ea typeface="Arial"/>
              <a:cs typeface="Arial"/>
              <a:sym typeface="Arial"/>
            </a:endParaRPr>
          </a:p>
          <a:p>
            <a:pPr indent="-283844" lvl="0" marL="295910" marR="0" rtl="0" algn="l">
              <a:lnSpc>
                <a:spcPct val="100000"/>
              </a:lnSpc>
              <a:spcBef>
                <a:spcPts val="35"/>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Configure network</a:t>
            </a:r>
            <a:r>
              <a:rPr lang="en-US" sz="1450">
                <a:solidFill>
                  <a:schemeClr val="dk1"/>
                </a:solidFill>
                <a:latin typeface="Arial"/>
                <a:ea typeface="Arial"/>
                <a:cs typeface="Arial"/>
                <a:sym typeface="Arial"/>
              </a:rPr>
              <a:t>: e.g., ip netns exec h1 ifconfig h1-eth0 10.0.0.1</a:t>
            </a:r>
            <a:endParaRPr sz="1450">
              <a:solidFill>
                <a:schemeClr val="dk1"/>
              </a:solidFill>
              <a:latin typeface="Arial"/>
              <a:ea typeface="Arial"/>
              <a:cs typeface="Arial"/>
              <a:sym typeface="Arial"/>
            </a:endParaRPr>
          </a:p>
          <a:p>
            <a:pPr indent="-283844" lvl="0" marL="295910" marR="0" rtl="0" algn="l">
              <a:lnSpc>
                <a:spcPct val="100000"/>
              </a:lnSpc>
              <a:spcBef>
                <a:spcPts val="45"/>
              </a:spcBef>
              <a:spcAft>
                <a:spcPts val="0"/>
              </a:spcAft>
              <a:buClr>
                <a:schemeClr val="dk1"/>
              </a:buClr>
              <a:buSzPts val="1450"/>
              <a:buFont typeface="Arial"/>
              <a:buAutoNum type="arabicPeriod"/>
            </a:pPr>
            <a:r>
              <a:rPr b="1" lang="en-US" sz="1450">
                <a:solidFill>
                  <a:schemeClr val="dk1"/>
                </a:solidFill>
                <a:latin typeface="Arial"/>
                <a:ea typeface="Arial"/>
                <a:cs typeface="Arial"/>
                <a:sym typeface="Arial"/>
              </a:rPr>
              <a:t>Test network</a:t>
            </a:r>
            <a:r>
              <a:rPr lang="en-US" sz="1450">
                <a:solidFill>
                  <a:schemeClr val="dk1"/>
                </a:solidFill>
                <a:latin typeface="Arial"/>
                <a:ea typeface="Arial"/>
                <a:cs typeface="Arial"/>
                <a:sym typeface="Arial"/>
              </a:rPr>
              <a:t>: ip netns exec h1 ping -c1 10.0.0.2</a:t>
            </a:r>
            <a:endParaRPr sz="1450">
              <a:solidFill>
                <a:schemeClr val="dk1"/>
              </a:solidFill>
              <a:latin typeface="Arial"/>
              <a:ea typeface="Arial"/>
              <a:cs typeface="Arial"/>
              <a:sym typeface="Arial"/>
            </a:endParaRPr>
          </a:p>
        </p:txBody>
      </p:sp>
      <p:sp>
        <p:nvSpPr>
          <p:cNvPr id="119" name="Google Shape;119;p8"/>
          <p:cNvSpPr txBox="1"/>
          <p:nvPr/>
        </p:nvSpPr>
        <p:spPr>
          <a:xfrm>
            <a:off x="4590288" y="2212848"/>
            <a:ext cx="1365885" cy="347980"/>
          </a:xfrm>
          <a:prstGeom prst="rect">
            <a:avLst/>
          </a:prstGeom>
          <a:noFill/>
          <a:ln cap="flat" cmpd="sng" w="9525">
            <a:solidFill>
              <a:srgbClr val="ED7C31"/>
            </a:solidFill>
            <a:prstDash val="solid"/>
            <a:round/>
            <a:headEnd len="sm" w="sm" type="none"/>
            <a:tailEnd len="sm" w="sm" type="none"/>
          </a:ln>
        </p:spPr>
        <p:txBody>
          <a:bodyPr anchorCtr="0" anchor="t" bIns="0" lIns="0" spcFirstLastPara="1" rIns="0" wrap="square" tIns="53325">
            <a:spAutoFit/>
          </a:bodyPr>
          <a:lstStyle/>
          <a:p>
            <a:pPr indent="0" lvl="0" marL="299720" marR="0" rtl="0" algn="l">
              <a:lnSpc>
                <a:spcPct val="100000"/>
              </a:lnSpc>
              <a:spcBef>
                <a:spcPts val="0"/>
              </a:spcBef>
              <a:spcAft>
                <a:spcPts val="0"/>
              </a:spcAft>
              <a:buNone/>
            </a:pPr>
            <a:r>
              <a:rPr lang="en-US" sz="1450">
                <a:solidFill>
                  <a:schemeClr val="dk1"/>
                </a:solidFill>
                <a:latin typeface="Arial"/>
                <a:ea typeface="Arial"/>
                <a:cs typeface="Arial"/>
                <a:sym typeface="Arial"/>
              </a:rPr>
              <a:t>Controller</a:t>
            </a:r>
            <a:endParaRPr sz="1450">
              <a:solidFill>
                <a:schemeClr val="dk1"/>
              </a:solidFill>
              <a:latin typeface="Arial"/>
              <a:ea typeface="Arial"/>
              <a:cs typeface="Arial"/>
              <a:sym typeface="Arial"/>
            </a:endParaRPr>
          </a:p>
        </p:txBody>
      </p:sp>
      <p:sp>
        <p:nvSpPr>
          <p:cNvPr id="120" name="Google Shape;120;p8"/>
          <p:cNvSpPr/>
          <p:nvPr/>
        </p:nvSpPr>
        <p:spPr>
          <a:xfrm>
            <a:off x="5266944" y="2560319"/>
            <a:ext cx="6350" cy="353695"/>
          </a:xfrm>
          <a:custGeom>
            <a:rect b="b" l="l" r="r" t="t"/>
            <a:pathLst>
              <a:path extrusionOk="0" h="353694" w="6350">
                <a:moveTo>
                  <a:pt x="6095" y="0"/>
                </a:moveTo>
                <a:lnTo>
                  <a:pt x="0" y="353568"/>
                </a:lnTo>
              </a:path>
            </a:pathLst>
          </a:custGeom>
          <a:noFill/>
          <a:ln cap="flat" cmpd="sng" w="33525">
            <a:solidFill>
              <a:srgbClr val="ED7C3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8"/>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755367" y="1291875"/>
            <a:ext cx="6402300" cy="4701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950">
                <a:latin typeface="Arial"/>
                <a:ea typeface="Arial"/>
                <a:cs typeface="Arial"/>
                <a:sym typeface="Arial"/>
              </a:rPr>
              <a:t>What is the alternative?</a:t>
            </a:r>
            <a:endParaRPr sz="2950">
              <a:latin typeface="Arial"/>
              <a:ea typeface="Arial"/>
              <a:cs typeface="Arial"/>
              <a:sym typeface="Arial"/>
            </a:endParaRPr>
          </a:p>
        </p:txBody>
      </p:sp>
      <p:sp>
        <p:nvSpPr>
          <p:cNvPr id="127" name="Google Shape;127;p9"/>
          <p:cNvSpPr txBox="1"/>
          <p:nvPr>
            <p:ph idx="12" type="sldNum"/>
          </p:nvPr>
        </p:nvSpPr>
        <p:spPr>
          <a:xfrm>
            <a:off x="5055082" y="6407440"/>
            <a:ext cx="15303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28" name="Google Shape;128;p9"/>
          <p:cNvSpPr txBox="1"/>
          <p:nvPr/>
        </p:nvSpPr>
        <p:spPr>
          <a:xfrm>
            <a:off x="755372" y="2105220"/>
            <a:ext cx="8420735" cy="3504565"/>
          </a:xfrm>
          <a:prstGeom prst="rect">
            <a:avLst/>
          </a:prstGeom>
          <a:noFill/>
          <a:ln>
            <a:noFill/>
          </a:ln>
        </p:spPr>
        <p:txBody>
          <a:bodyPr anchorCtr="0" anchor="t" bIns="0" lIns="0" spcFirstLastPara="1" rIns="0" wrap="square" tIns="43800">
            <a:spAutoFit/>
          </a:bodyPr>
          <a:lstStyle/>
          <a:p>
            <a:pPr indent="-189230" lvl="0" marL="201295" marR="0" rtl="0" algn="l">
              <a:lnSpc>
                <a:spcPct val="100000"/>
              </a:lnSpc>
              <a:spcBef>
                <a:spcPts val="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A simple command-line tool or APIs for the automatic:</a:t>
            </a:r>
            <a:endParaRPr sz="2300">
              <a:solidFill>
                <a:schemeClr val="dk1"/>
              </a:solidFill>
              <a:latin typeface="Arial"/>
              <a:ea typeface="Arial"/>
              <a:cs typeface="Arial"/>
              <a:sym typeface="Arial"/>
            </a:endParaRPr>
          </a:p>
          <a:p>
            <a:pPr indent="-187959" lvl="1" marL="577850" marR="0" rtl="0" algn="l">
              <a:lnSpc>
                <a:spcPct val="100000"/>
              </a:lnSpc>
              <a:spcBef>
                <a:spcPts val="229"/>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Topology creation</a:t>
            </a:r>
            <a:endParaRPr b="0" i="0" sz="1950" u="none" cap="none" strike="noStrike">
              <a:solidFill>
                <a:schemeClr val="dk1"/>
              </a:solidFill>
              <a:latin typeface="Arial"/>
              <a:ea typeface="Arial"/>
              <a:cs typeface="Arial"/>
              <a:sym typeface="Arial"/>
            </a:endParaRPr>
          </a:p>
          <a:p>
            <a:pPr indent="-187959" lvl="1" marL="577850" marR="0" rtl="0" algn="l">
              <a:lnSpc>
                <a:spcPct val="100000"/>
              </a:lnSpc>
              <a:spcBef>
                <a:spcPts val="204"/>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Network configuration</a:t>
            </a:r>
            <a:endParaRPr b="0" i="0" sz="1950" u="none" cap="none" strike="noStrike">
              <a:solidFill>
                <a:schemeClr val="dk1"/>
              </a:solidFill>
              <a:latin typeface="Arial"/>
              <a:ea typeface="Arial"/>
              <a:cs typeface="Arial"/>
              <a:sym typeface="Arial"/>
            </a:endParaRPr>
          </a:p>
          <a:p>
            <a:pPr indent="-187959" lvl="1" marL="577850" marR="0" rtl="0" algn="l">
              <a:lnSpc>
                <a:spcPct val="100000"/>
              </a:lnSpc>
              <a:spcBef>
                <a:spcPts val="215"/>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Protocols and algorithms test</a:t>
            </a:r>
            <a:endParaRPr b="0" i="0" sz="1950" u="none" cap="none" strike="noStrike">
              <a:solidFill>
                <a:schemeClr val="dk1"/>
              </a:solidFill>
              <a:latin typeface="Arial"/>
              <a:ea typeface="Arial"/>
              <a:cs typeface="Arial"/>
              <a:sym typeface="Arial"/>
            </a:endParaRPr>
          </a:p>
          <a:p>
            <a:pPr indent="-187959" lvl="1" marL="577850" marR="0" rtl="0" algn="l">
              <a:lnSpc>
                <a:spcPct val="100000"/>
              </a:lnSpc>
              <a:spcBef>
                <a:spcPts val="215"/>
              </a:spcBef>
              <a:spcAft>
                <a:spcPts val="0"/>
              </a:spcAft>
              <a:buClr>
                <a:schemeClr val="dk1"/>
              </a:buClr>
              <a:buSzPts val="1950"/>
              <a:buFont typeface="Times New Roman"/>
              <a:buChar char="•"/>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1" marL="457200" marR="0" rtl="0" algn="l">
              <a:lnSpc>
                <a:spcPct val="100000"/>
              </a:lnSpc>
              <a:spcBef>
                <a:spcPts val="50"/>
              </a:spcBef>
              <a:spcAft>
                <a:spcPts val="0"/>
              </a:spcAft>
              <a:buClr>
                <a:schemeClr val="dk1"/>
              </a:buClr>
              <a:buSzPts val="2650"/>
              <a:buFont typeface="Times New Roman"/>
              <a:buNone/>
            </a:pPr>
            <a:r>
              <a:t/>
            </a:r>
            <a:endParaRPr b="0" i="0" sz="2650" u="none" cap="none" strike="noStrike">
              <a:solidFill>
                <a:schemeClr val="dk1"/>
              </a:solidFill>
              <a:latin typeface="Arial"/>
              <a:ea typeface="Arial"/>
              <a:cs typeface="Arial"/>
              <a:sym typeface="Arial"/>
            </a:endParaRPr>
          </a:p>
          <a:p>
            <a:pPr indent="-189230" lvl="0" marL="201295" marR="0" rtl="0" algn="l">
              <a:lnSpc>
                <a:spcPct val="100000"/>
              </a:lnSpc>
              <a:spcBef>
                <a:spcPts val="0"/>
              </a:spcBef>
              <a:spcAft>
                <a:spcPts val="0"/>
              </a:spcAft>
              <a:buClr>
                <a:schemeClr val="dk1"/>
              </a:buClr>
              <a:buSzPts val="2300"/>
              <a:buFont typeface="Times New Roman"/>
              <a:buChar char="•"/>
            </a:pPr>
            <a:r>
              <a:rPr lang="en-US" sz="2300">
                <a:solidFill>
                  <a:schemeClr val="dk1"/>
                </a:solidFill>
                <a:latin typeface="Arial"/>
                <a:ea typeface="Arial"/>
                <a:cs typeface="Arial"/>
                <a:sym typeface="Arial"/>
              </a:rPr>
              <a:t>Mininet:</a:t>
            </a:r>
            <a:endParaRPr sz="2300">
              <a:solidFill>
                <a:schemeClr val="dk1"/>
              </a:solidFill>
              <a:latin typeface="Arial"/>
              <a:ea typeface="Arial"/>
              <a:cs typeface="Arial"/>
              <a:sym typeface="Arial"/>
            </a:endParaRPr>
          </a:p>
          <a:p>
            <a:pPr indent="0" lvl="0" marL="12700" marR="5080" rtl="0" algn="l">
              <a:lnSpc>
                <a:spcPct val="108695"/>
              </a:lnSpc>
              <a:spcBef>
                <a:spcPts val="850"/>
              </a:spcBef>
              <a:spcAft>
                <a:spcPts val="0"/>
              </a:spcAft>
              <a:buNone/>
            </a:pPr>
            <a:r>
              <a:rPr lang="en-US" sz="2300">
                <a:solidFill>
                  <a:schemeClr val="dk1"/>
                </a:solidFill>
                <a:latin typeface="Arial"/>
                <a:ea typeface="Arial"/>
                <a:cs typeface="Arial"/>
                <a:sym typeface="Arial"/>
              </a:rPr>
              <a:t>Mininet creates a </a:t>
            </a:r>
            <a:r>
              <a:rPr b="1" lang="en-US" sz="2300">
                <a:solidFill>
                  <a:schemeClr val="dk1"/>
                </a:solidFill>
                <a:latin typeface="Arial"/>
                <a:ea typeface="Arial"/>
                <a:cs typeface="Arial"/>
                <a:sym typeface="Arial"/>
              </a:rPr>
              <a:t>realistic virtual network</a:t>
            </a:r>
            <a:r>
              <a:rPr lang="en-US" sz="2300">
                <a:solidFill>
                  <a:schemeClr val="dk1"/>
                </a:solidFill>
                <a:latin typeface="Arial"/>
                <a:ea typeface="Arial"/>
                <a:cs typeface="Arial"/>
                <a:sym typeface="Arial"/>
              </a:rPr>
              <a:t>, running </a:t>
            </a:r>
            <a:r>
              <a:rPr b="1" lang="en-US" sz="2300">
                <a:solidFill>
                  <a:schemeClr val="dk1"/>
                </a:solidFill>
                <a:latin typeface="Arial"/>
                <a:ea typeface="Arial"/>
                <a:cs typeface="Arial"/>
                <a:sym typeface="Arial"/>
              </a:rPr>
              <a:t>real kernel, switch  and application code</a:t>
            </a:r>
            <a:r>
              <a:rPr lang="en-US" sz="2300">
                <a:solidFill>
                  <a:schemeClr val="dk1"/>
                </a:solidFill>
                <a:latin typeface="Arial"/>
                <a:ea typeface="Arial"/>
                <a:cs typeface="Arial"/>
                <a:sym typeface="Arial"/>
              </a:rPr>
              <a:t>, on a single machine (VM, cloud or native), in  seconds, with a single command: </a:t>
            </a:r>
            <a:r>
              <a:rPr i="1" lang="en-US" sz="2300">
                <a:solidFill>
                  <a:schemeClr val="dk1"/>
                </a:solidFill>
                <a:latin typeface="Arial"/>
                <a:ea typeface="Arial"/>
                <a:cs typeface="Arial"/>
                <a:sym typeface="Arial"/>
              </a:rPr>
              <a:t>sudo mn</a:t>
            </a:r>
            <a:endParaRPr sz="23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2021-08-01T04:26:02Z</dcterms:created>
  <dc:creator>sumit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2020-01-24T00:00:00Z</vt:filetime>
  </property>
  <property fmtid="{D5CDD505-2E9C-101B-9397-08002B2CF9AE}" pid="3" name="LastSaved">
    <vt:filetime>2021-08-01T00:00:00Z</vt:filetime>
  </property>
</Properties>
</file>