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9"/>
    <p:restoredTop sz="94648"/>
  </p:normalViewPr>
  <p:slideViewPr>
    <p:cSldViewPr snapToGrid="0">
      <p:cViewPr varScale="1">
        <p:scale>
          <a:sx n="88" d="100"/>
          <a:sy n="88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9B75-F6B9-4B4E-A60E-1D93C30A7709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6DF9D-ADF3-DA4B-8D90-3F1641CF7F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6618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6DF9D-ADF3-DA4B-8D90-3F1641CF7FE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21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6DF9D-ADF3-DA4B-8D90-3F1641CF7FE9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653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5030-2BA3-C17F-F1E9-5CB4B0DC3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24CFD-F3DD-32A6-8EA0-669D1A813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72EA-E4D0-CF81-D2CE-7356F758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76A-6118-9376-45E7-2D7EF4A3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6F99-8462-8CD6-A65F-D302F78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57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D825-4D21-330C-AA28-659BEE39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6AEC0-9113-48C5-E992-8D3734E06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702C4-8D67-BEF0-87CB-6B29CDAE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947D-2F0D-9069-EFAD-82C0C73A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7FA6-DDA9-B9F7-0204-7EEE543C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24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E3D69-057E-9D06-0585-BDC5ED08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4FAB5-342F-2B62-9AC2-4079B404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20A7A-84B5-D0FE-A9A0-128B6007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D02D-5A09-DBD0-348B-CFF05D55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1C00-63CD-4C54-7D76-D856CAE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2419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94F9-B094-DA8A-8397-AD89DE7D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E8AB-7D41-4460-FFCD-D755042D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E23D-0108-107F-24C3-DF913755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AC65-BF27-760E-2763-8C4D9805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BAC1D-AC06-E46F-EC19-0FA9BF22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8458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2E74-E7C6-1D05-BD8E-39D35458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8B7C3-6CE6-0F9F-ED6D-1961A124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3FB6-E556-120D-0E06-36A3562F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08AE-42BC-E3A4-FEDB-CB6F6CF0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055B-A60A-151A-CB4D-13986485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818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E1CF-17FC-CAB7-B327-3E583C1E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9DBB-5F6F-C685-0A5A-0EE87CD85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018DA-1E8C-5931-4041-66822FD4F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C3637-198F-8720-FCCC-E0602D1D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A6D62-5192-9C87-5ADD-4C719E61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79F72-9519-A273-59DE-7B2024FF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7495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1927-6EDE-BF26-DF88-3A0E2438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874C9-E968-F045-2907-3127AF72D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3195-D664-A12D-EA31-2116EDF3C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41BF1-F53D-3439-0F9A-671D0352D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89357-C4B0-3470-6C94-9855A7E43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BB615-5357-AB54-EA9A-BD8A5127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C695B-B021-7679-2CC1-EDA11C78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128CC-8272-41B8-4306-9C8EEBA1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4191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E39F-C24E-C82C-981E-9E22C239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95E10-3DF2-A4D0-8CEC-0987F8CC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AA220-F08D-30DC-FAF3-C02642AD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2E2F6-F414-B75A-4134-F3055F8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3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07497-945F-C931-3230-A2D15F46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59B44-5A30-4B62-EB67-B41C4138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BFBD-4CBC-051B-9049-4B55130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777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5008-7F80-8BD2-4CE6-84EDAD42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B41E-977F-2373-2DA8-8841D119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1D018-D40D-5D25-484E-36619794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25562-FF7B-490E-0ADF-7ED319DB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4FDFB-5160-E993-6BA8-AE545BE1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FAC81-DFFF-6385-3F80-70BD66A8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938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BC0A-793A-95FD-2B49-A48C3514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8913C-040E-0F91-488B-F55134708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4F41F-BAE5-B55D-B914-04A2E9F1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AA5D1-808D-80BC-22C5-D90B8582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C8BA8-D82B-4F60-903E-0AEF3E80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C05E6-46B2-6A15-C88B-8202B8B9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107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8891A-9872-B98E-0318-1E133FE8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9D2BA-1923-4876-CC57-AF98B284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5A75-EEF6-E2CB-FDAD-CC4FA2971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9B7DF-60FA-8246-B705-471D44C41F65}" type="datetimeFigureOut">
              <a:rPr lang="en-TW" smtClean="0"/>
              <a:t>2024/4/21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28DC-DF62-6A0A-8CFD-08026C0A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4FA7-E87A-3448-2905-0598E95AB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B536F-A4C7-A449-AB86-642B88E4DC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25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Rounded Rectangle 870">
            <a:extLst>
              <a:ext uri="{FF2B5EF4-FFF2-40B4-BE49-F238E27FC236}">
                <a16:creationId xmlns:a16="http://schemas.microsoft.com/office/drawing/2014/main" id="{43B0E06F-28DD-EA6B-CF6C-08B53A57109D}"/>
              </a:ext>
            </a:extLst>
          </p:cNvPr>
          <p:cNvSpPr/>
          <p:nvPr/>
        </p:nvSpPr>
        <p:spPr>
          <a:xfrm>
            <a:off x="5841523" y="4610394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2" name="Rounded Rectangle 871">
            <a:extLst>
              <a:ext uri="{FF2B5EF4-FFF2-40B4-BE49-F238E27FC236}">
                <a16:creationId xmlns:a16="http://schemas.microsoft.com/office/drawing/2014/main" id="{AD00E2B2-13CF-04EB-D1EC-9565D5BB0B0C}"/>
              </a:ext>
            </a:extLst>
          </p:cNvPr>
          <p:cNvSpPr/>
          <p:nvPr/>
        </p:nvSpPr>
        <p:spPr>
          <a:xfrm>
            <a:off x="5623756" y="4610394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3" name="Rounded Rectangle 872">
            <a:extLst>
              <a:ext uri="{FF2B5EF4-FFF2-40B4-BE49-F238E27FC236}">
                <a16:creationId xmlns:a16="http://schemas.microsoft.com/office/drawing/2014/main" id="{1CAF3D52-3B55-3118-4E37-E1DBEE42168F}"/>
              </a:ext>
            </a:extLst>
          </p:cNvPr>
          <p:cNvSpPr/>
          <p:nvPr/>
        </p:nvSpPr>
        <p:spPr>
          <a:xfrm>
            <a:off x="5405989" y="4610394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4" name="Rounded Rectangle 873">
            <a:extLst>
              <a:ext uri="{FF2B5EF4-FFF2-40B4-BE49-F238E27FC236}">
                <a16:creationId xmlns:a16="http://schemas.microsoft.com/office/drawing/2014/main" id="{9ADAD90C-C9BC-5968-6BC1-FB19CA297E9A}"/>
              </a:ext>
            </a:extLst>
          </p:cNvPr>
          <p:cNvSpPr/>
          <p:nvPr/>
        </p:nvSpPr>
        <p:spPr>
          <a:xfrm>
            <a:off x="5188222" y="4610394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5" name="Rounded Rectangle 874">
            <a:extLst>
              <a:ext uri="{FF2B5EF4-FFF2-40B4-BE49-F238E27FC236}">
                <a16:creationId xmlns:a16="http://schemas.microsoft.com/office/drawing/2014/main" id="{E7DBF338-9983-D2AD-DF19-98C910B44B75}"/>
              </a:ext>
            </a:extLst>
          </p:cNvPr>
          <p:cNvSpPr/>
          <p:nvPr/>
        </p:nvSpPr>
        <p:spPr>
          <a:xfrm>
            <a:off x="4970455" y="4610394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6" name="Rounded Rectangle 875">
            <a:extLst>
              <a:ext uri="{FF2B5EF4-FFF2-40B4-BE49-F238E27FC236}">
                <a16:creationId xmlns:a16="http://schemas.microsoft.com/office/drawing/2014/main" id="{A55C5F73-3FE2-9234-0714-EAB2662756BE}"/>
              </a:ext>
            </a:extLst>
          </p:cNvPr>
          <p:cNvSpPr/>
          <p:nvPr/>
        </p:nvSpPr>
        <p:spPr>
          <a:xfrm>
            <a:off x="4752688" y="4610394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7" name="Rounded Rectangle 876">
            <a:extLst>
              <a:ext uri="{FF2B5EF4-FFF2-40B4-BE49-F238E27FC236}">
                <a16:creationId xmlns:a16="http://schemas.microsoft.com/office/drawing/2014/main" id="{9FF37EB5-1606-B1CF-F5DA-56321146F0C5}"/>
              </a:ext>
            </a:extLst>
          </p:cNvPr>
          <p:cNvSpPr/>
          <p:nvPr/>
        </p:nvSpPr>
        <p:spPr>
          <a:xfrm>
            <a:off x="4534921" y="4610394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8" name="Rounded Rectangle 877">
            <a:extLst>
              <a:ext uri="{FF2B5EF4-FFF2-40B4-BE49-F238E27FC236}">
                <a16:creationId xmlns:a16="http://schemas.microsoft.com/office/drawing/2014/main" id="{765B729B-256B-950D-822C-9A75F5682E4F}"/>
              </a:ext>
            </a:extLst>
          </p:cNvPr>
          <p:cNvSpPr/>
          <p:nvPr/>
        </p:nvSpPr>
        <p:spPr>
          <a:xfrm>
            <a:off x="4317154" y="4742535"/>
            <a:ext cx="180000" cy="299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68" name="Rounded Rectangle 867">
            <a:extLst>
              <a:ext uri="{FF2B5EF4-FFF2-40B4-BE49-F238E27FC236}">
                <a16:creationId xmlns:a16="http://schemas.microsoft.com/office/drawing/2014/main" id="{59737A98-E69A-0986-A7CB-1B2FF1F0524B}"/>
              </a:ext>
            </a:extLst>
          </p:cNvPr>
          <p:cNvSpPr/>
          <p:nvPr/>
        </p:nvSpPr>
        <p:spPr>
          <a:xfrm>
            <a:off x="6494822" y="4610394"/>
            <a:ext cx="180000" cy="299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69" name="Rounded Rectangle 868">
            <a:extLst>
              <a:ext uri="{FF2B5EF4-FFF2-40B4-BE49-F238E27FC236}">
                <a16:creationId xmlns:a16="http://schemas.microsoft.com/office/drawing/2014/main" id="{7AD4DE82-1DFC-B349-7F89-44C00F62EE4F}"/>
              </a:ext>
            </a:extLst>
          </p:cNvPr>
          <p:cNvSpPr/>
          <p:nvPr/>
        </p:nvSpPr>
        <p:spPr>
          <a:xfrm>
            <a:off x="6277057" y="4610394"/>
            <a:ext cx="180000" cy="299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0" name="Rounded Rectangle 869">
            <a:extLst>
              <a:ext uri="{FF2B5EF4-FFF2-40B4-BE49-F238E27FC236}">
                <a16:creationId xmlns:a16="http://schemas.microsoft.com/office/drawing/2014/main" id="{7AED1F50-7819-2544-C969-4B6978EF1376}"/>
              </a:ext>
            </a:extLst>
          </p:cNvPr>
          <p:cNvSpPr/>
          <p:nvPr/>
        </p:nvSpPr>
        <p:spPr>
          <a:xfrm>
            <a:off x="6059290" y="4610394"/>
            <a:ext cx="180000" cy="299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2" name="Rounded Rectangle 761">
            <a:extLst>
              <a:ext uri="{FF2B5EF4-FFF2-40B4-BE49-F238E27FC236}">
                <a16:creationId xmlns:a16="http://schemas.microsoft.com/office/drawing/2014/main" id="{10EF0A05-FC27-CBFF-1AC9-6ADB4F2959A9}"/>
              </a:ext>
            </a:extLst>
          </p:cNvPr>
          <p:cNvSpPr/>
          <p:nvPr/>
        </p:nvSpPr>
        <p:spPr>
          <a:xfrm>
            <a:off x="4984373" y="4052206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3" name="Rounded Rectangle 762">
            <a:extLst>
              <a:ext uri="{FF2B5EF4-FFF2-40B4-BE49-F238E27FC236}">
                <a16:creationId xmlns:a16="http://schemas.microsoft.com/office/drawing/2014/main" id="{1A8F6620-270D-FA33-45FE-5C59B8C3CE90}"/>
              </a:ext>
            </a:extLst>
          </p:cNvPr>
          <p:cNvSpPr/>
          <p:nvPr/>
        </p:nvSpPr>
        <p:spPr>
          <a:xfrm>
            <a:off x="4775052" y="4052206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4" name="Rounded Rectangle 753">
            <a:extLst>
              <a:ext uri="{FF2B5EF4-FFF2-40B4-BE49-F238E27FC236}">
                <a16:creationId xmlns:a16="http://schemas.microsoft.com/office/drawing/2014/main" id="{C55283E4-9570-AABD-A69C-441F07ECB616}"/>
              </a:ext>
            </a:extLst>
          </p:cNvPr>
          <p:cNvSpPr/>
          <p:nvPr/>
        </p:nvSpPr>
        <p:spPr>
          <a:xfrm>
            <a:off x="6717694" y="3912659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5" name="Rounded Rectangle 754">
            <a:extLst>
              <a:ext uri="{FF2B5EF4-FFF2-40B4-BE49-F238E27FC236}">
                <a16:creationId xmlns:a16="http://schemas.microsoft.com/office/drawing/2014/main" id="{FA3E8DC4-7523-62DA-C111-C227BF1C24A2}"/>
              </a:ext>
            </a:extLst>
          </p:cNvPr>
          <p:cNvSpPr/>
          <p:nvPr/>
        </p:nvSpPr>
        <p:spPr>
          <a:xfrm>
            <a:off x="6500883" y="3912659"/>
            <a:ext cx="180000" cy="299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6742DFFC-0503-CAFD-80AB-79080C1246AC}"/>
              </a:ext>
            </a:extLst>
          </p:cNvPr>
          <p:cNvSpPr/>
          <p:nvPr/>
        </p:nvSpPr>
        <p:spPr>
          <a:xfrm>
            <a:off x="6284614" y="391265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7" name="Rounded Rectangle 756">
            <a:extLst>
              <a:ext uri="{FF2B5EF4-FFF2-40B4-BE49-F238E27FC236}">
                <a16:creationId xmlns:a16="http://schemas.microsoft.com/office/drawing/2014/main" id="{5B179CA3-911C-FFEB-C447-B9628BED3D84}"/>
              </a:ext>
            </a:extLst>
          </p:cNvPr>
          <p:cNvSpPr/>
          <p:nvPr/>
        </p:nvSpPr>
        <p:spPr>
          <a:xfrm>
            <a:off x="6068345" y="391265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8" name="Rounded Rectangle 757">
            <a:extLst>
              <a:ext uri="{FF2B5EF4-FFF2-40B4-BE49-F238E27FC236}">
                <a16:creationId xmlns:a16="http://schemas.microsoft.com/office/drawing/2014/main" id="{B79A31FC-F1C8-6A5C-BD4B-422ABAFE1953}"/>
              </a:ext>
            </a:extLst>
          </p:cNvPr>
          <p:cNvSpPr/>
          <p:nvPr/>
        </p:nvSpPr>
        <p:spPr>
          <a:xfrm>
            <a:off x="5852076" y="391265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9" name="Rounded Rectangle 758">
            <a:extLst>
              <a:ext uri="{FF2B5EF4-FFF2-40B4-BE49-F238E27FC236}">
                <a16:creationId xmlns:a16="http://schemas.microsoft.com/office/drawing/2014/main" id="{71F174AE-9AF8-B1B2-6363-D3DC774868FE}"/>
              </a:ext>
            </a:extLst>
          </p:cNvPr>
          <p:cNvSpPr/>
          <p:nvPr/>
        </p:nvSpPr>
        <p:spPr>
          <a:xfrm>
            <a:off x="5632013" y="391265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0" name="Rounded Rectangle 759">
            <a:extLst>
              <a:ext uri="{FF2B5EF4-FFF2-40B4-BE49-F238E27FC236}">
                <a16:creationId xmlns:a16="http://schemas.microsoft.com/office/drawing/2014/main" id="{E8535903-D42A-E2EF-1890-66892AA973D7}"/>
              </a:ext>
            </a:extLst>
          </p:cNvPr>
          <p:cNvSpPr/>
          <p:nvPr/>
        </p:nvSpPr>
        <p:spPr>
          <a:xfrm>
            <a:off x="5415744" y="391265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1" name="Rounded Rectangle 760">
            <a:extLst>
              <a:ext uri="{FF2B5EF4-FFF2-40B4-BE49-F238E27FC236}">
                <a16:creationId xmlns:a16="http://schemas.microsoft.com/office/drawing/2014/main" id="{C1E8BBFB-FD0A-839B-A1E4-7931F06E8EE9}"/>
              </a:ext>
            </a:extLst>
          </p:cNvPr>
          <p:cNvSpPr/>
          <p:nvPr/>
        </p:nvSpPr>
        <p:spPr>
          <a:xfrm>
            <a:off x="5203019" y="391265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3" name="Rounded Rectangle 662">
            <a:extLst>
              <a:ext uri="{FF2B5EF4-FFF2-40B4-BE49-F238E27FC236}">
                <a16:creationId xmlns:a16="http://schemas.microsoft.com/office/drawing/2014/main" id="{19B4C819-B992-2752-5AF2-A0746DA64712}"/>
              </a:ext>
            </a:extLst>
          </p:cNvPr>
          <p:cNvSpPr/>
          <p:nvPr/>
        </p:nvSpPr>
        <p:spPr>
          <a:xfrm>
            <a:off x="6067730" y="3361293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4" name="Rounded Rectangle 663">
            <a:extLst>
              <a:ext uri="{FF2B5EF4-FFF2-40B4-BE49-F238E27FC236}">
                <a16:creationId xmlns:a16="http://schemas.microsoft.com/office/drawing/2014/main" id="{58A9C54D-D812-074C-14CC-AD7FE37F658A}"/>
              </a:ext>
            </a:extLst>
          </p:cNvPr>
          <p:cNvSpPr/>
          <p:nvPr/>
        </p:nvSpPr>
        <p:spPr>
          <a:xfrm>
            <a:off x="5851830" y="3364468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5" name="Rounded Rectangle 664">
            <a:extLst>
              <a:ext uri="{FF2B5EF4-FFF2-40B4-BE49-F238E27FC236}">
                <a16:creationId xmlns:a16="http://schemas.microsoft.com/office/drawing/2014/main" id="{CB128E79-E5FB-0514-D629-424A43383A20}"/>
              </a:ext>
            </a:extLst>
          </p:cNvPr>
          <p:cNvSpPr/>
          <p:nvPr/>
        </p:nvSpPr>
        <p:spPr>
          <a:xfrm>
            <a:off x="5635930" y="3364468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6" name="Rounded Rectangle 665">
            <a:extLst>
              <a:ext uri="{FF2B5EF4-FFF2-40B4-BE49-F238E27FC236}">
                <a16:creationId xmlns:a16="http://schemas.microsoft.com/office/drawing/2014/main" id="{28CC93C4-216B-7A4C-2BAD-2114CA23EE06}"/>
              </a:ext>
            </a:extLst>
          </p:cNvPr>
          <p:cNvSpPr/>
          <p:nvPr/>
        </p:nvSpPr>
        <p:spPr>
          <a:xfrm>
            <a:off x="5420030" y="3364468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7" name="Rounded Rectangle 666">
            <a:extLst>
              <a:ext uri="{FF2B5EF4-FFF2-40B4-BE49-F238E27FC236}">
                <a16:creationId xmlns:a16="http://schemas.microsoft.com/office/drawing/2014/main" id="{44FEAF7F-81E4-8AAA-A98A-CAE8880DB221}"/>
              </a:ext>
            </a:extLst>
          </p:cNvPr>
          <p:cNvSpPr/>
          <p:nvPr/>
        </p:nvSpPr>
        <p:spPr>
          <a:xfrm>
            <a:off x="5204130" y="3364468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8" name="Rounded Rectangle 667">
            <a:extLst>
              <a:ext uri="{FF2B5EF4-FFF2-40B4-BE49-F238E27FC236}">
                <a16:creationId xmlns:a16="http://schemas.microsoft.com/office/drawing/2014/main" id="{9876DB42-9DF1-E157-2DED-1EB2E06CE91D}"/>
              </a:ext>
            </a:extLst>
          </p:cNvPr>
          <p:cNvSpPr/>
          <p:nvPr/>
        </p:nvSpPr>
        <p:spPr>
          <a:xfrm>
            <a:off x="4988230" y="3364468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9" name="Rounded Rectangle 668">
            <a:extLst>
              <a:ext uri="{FF2B5EF4-FFF2-40B4-BE49-F238E27FC236}">
                <a16:creationId xmlns:a16="http://schemas.microsoft.com/office/drawing/2014/main" id="{6EA3CE9E-01C4-77B9-7A5F-D1607F906EDA}"/>
              </a:ext>
            </a:extLst>
          </p:cNvPr>
          <p:cNvSpPr/>
          <p:nvPr/>
        </p:nvSpPr>
        <p:spPr>
          <a:xfrm>
            <a:off x="4772330" y="3364468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0" name="Rounded Rectangle 669">
            <a:extLst>
              <a:ext uri="{FF2B5EF4-FFF2-40B4-BE49-F238E27FC236}">
                <a16:creationId xmlns:a16="http://schemas.microsoft.com/office/drawing/2014/main" id="{E39F2CDF-0176-E6A8-2996-476063A97F9C}"/>
              </a:ext>
            </a:extLst>
          </p:cNvPr>
          <p:cNvSpPr/>
          <p:nvPr/>
        </p:nvSpPr>
        <p:spPr>
          <a:xfrm>
            <a:off x="4556430" y="3498864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46" name="Rounded Rectangle 445">
            <a:extLst>
              <a:ext uri="{FF2B5EF4-FFF2-40B4-BE49-F238E27FC236}">
                <a16:creationId xmlns:a16="http://schemas.microsoft.com/office/drawing/2014/main" id="{38FB6311-4464-A320-805A-6D2D15D20549}"/>
              </a:ext>
            </a:extLst>
          </p:cNvPr>
          <p:cNvSpPr/>
          <p:nvPr/>
        </p:nvSpPr>
        <p:spPr>
          <a:xfrm>
            <a:off x="6934505" y="2916652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205ABDA8-C2BB-2BDD-3514-1B98247670F6}"/>
              </a:ext>
            </a:extLst>
          </p:cNvPr>
          <p:cNvCxnSpPr>
            <a:cxnSpLocks/>
            <a:stCxn id="448" idx="3"/>
            <a:endCxn id="489" idx="7"/>
          </p:cNvCxnSpPr>
          <p:nvPr/>
        </p:nvCxnSpPr>
        <p:spPr>
          <a:xfrm flipV="1">
            <a:off x="6986321" y="2959336"/>
            <a:ext cx="295060" cy="211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129BA1-78B3-EDD1-B51F-40E3FC6646C4}"/>
              </a:ext>
            </a:extLst>
          </p:cNvPr>
          <p:cNvCxnSpPr>
            <a:cxnSpLocks/>
          </p:cNvCxnSpPr>
          <p:nvPr/>
        </p:nvCxnSpPr>
        <p:spPr>
          <a:xfrm>
            <a:off x="3002004" y="1544855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787B739-556D-6777-B339-8D6DFDCB423A}"/>
              </a:ext>
            </a:extLst>
          </p:cNvPr>
          <p:cNvGrpSpPr>
            <a:grpSpLocks noChangeAspect="1"/>
          </p:cNvGrpSpPr>
          <p:nvPr/>
        </p:nvGrpSpPr>
        <p:grpSpPr>
          <a:xfrm rot="2700000">
            <a:off x="3434024" y="1304310"/>
            <a:ext cx="144000" cy="144000"/>
            <a:chOff x="1123406" y="1420199"/>
            <a:chExt cx="360000" cy="36000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D66D703-63AC-188F-114F-7903BC84022A}"/>
                </a:ext>
              </a:extLst>
            </p:cNvPr>
            <p:cNvCxnSpPr>
              <a:cxnSpLocks/>
            </p:cNvCxnSpPr>
            <p:nvPr/>
          </p:nvCxnSpPr>
          <p:spPr>
            <a:xfrm>
              <a:off x="1303406" y="1420199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0367E44-3246-189B-6FCA-D9434D4BB4D9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06" y="1600199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720156C-7460-71C5-EB76-B25484354321}"/>
              </a:ext>
            </a:extLst>
          </p:cNvPr>
          <p:cNvCxnSpPr>
            <a:cxnSpLocks/>
          </p:cNvCxnSpPr>
          <p:nvPr/>
        </p:nvCxnSpPr>
        <p:spPr>
          <a:xfrm>
            <a:off x="3002004" y="2852280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6CD86EE-EE6C-54C2-8D92-402C2D104D5A}"/>
              </a:ext>
            </a:extLst>
          </p:cNvPr>
          <p:cNvSpPr>
            <a:spLocks noChangeAspect="1"/>
          </p:cNvSpPr>
          <p:nvPr/>
        </p:nvSpPr>
        <p:spPr>
          <a:xfrm>
            <a:off x="7186730" y="1328144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7D820C-AD3A-2266-1089-F793AD4E147F}"/>
              </a:ext>
            </a:extLst>
          </p:cNvPr>
          <p:cNvSpPr>
            <a:spLocks noChangeAspect="1"/>
          </p:cNvSpPr>
          <p:nvPr/>
        </p:nvSpPr>
        <p:spPr>
          <a:xfrm>
            <a:off x="6970212" y="1328144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7500DE-F8EB-4A2C-23A1-D6E043E56AD5}"/>
              </a:ext>
            </a:extLst>
          </p:cNvPr>
          <p:cNvSpPr>
            <a:spLocks noChangeAspect="1"/>
          </p:cNvSpPr>
          <p:nvPr/>
        </p:nvSpPr>
        <p:spPr>
          <a:xfrm>
            <a:off x="6753694" y="1328144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36C8FB6-33E8-E306-3148-1F7C23BCCEA1}"/>
              </a:ext>
            </a:extLst>
          </p:cNvPr>
          <p:cNvSpPr>
            <a:spLocks noChangeAspect="1"/>
          </p:cNvSpPr>
          <p:nvPr/>
        </p:nvSpPr>
        <p:spPr>
          <a:xfrm>
            <a:off x="6537176" y="1328144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7D4701-2E77-F9D0-ABA5-EE2122F70A09}"/>
              </a:ext>
            </a:extLst>
          </p:cNvPr>
          <p:cNvSpPr>
            <a:spLocks noChangeAspect="1"/>
          </p:cNvSpPr>
          <p:nvPr/>
        </p:nvSpPr>
        <p:spPr>
          <a:xfrm>
            <a:off x="6320658" y="1328144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E1AE9DD-CD7D-A0D9-1254-5DD5044C8A9A}"/>
              </a:ext>
            </a:extLst>
          </p:cNvPr>
          <p:cNvSpPr>
            <a:spLocks noChangeAspect="1"/>
          </p:cNvSpPr>
          <p:nvPr/>
        </p:nvSpPr>
        <p:spPr>
          <a:xfrm>
            <a:off x="6104140" y="1328144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58A08D-17E0-E309-F66F-D75797A6A0BA}"/>
              </a:ext>
            </a:extLst>
          </p:cNvPr>
          <p:cNvSpPr>
            <a:spLocks noChangeAspect="1"/>
          </p:cNvSpPr>
          <p:nvPr/>
        </p:nvSpPr>
        <p:spPr>
          <a:xfrm>
            <a:off x="5887622" y="1328144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C8E5CC-DF93-EC78-9E2C-1C6D09CC6A20}"/>
              </a:ext>
            </a:extLst>
          </p:cNvPr>
          <p:cNvSpPr>
            <a:spLocks noChangeAspect="1"/>
          </p:cNvSpPr>
          <p:nvPr/>
        </p:nvSpPr>
        <p:spPr>
          <a:xfrm>
            <a:off x="7403247" y="1328144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97" name="Rounded Rectangle 296">
            <a:extLst>
              <a:ext uri="{FF2B5EF4-FFF2-40B4-BE49-F238E27FC236}">
                <a16:creationId xmlns:a16="http://schemas.microsoft.com/office/drawing/2014/main" id="{D9ADFD1A-4F6F-9B7F-B47C-A0953EFE634F}"/>
              </a:ext>
            </a:extLst>
          </p:cNvPr>
          <p:cNvSpPr/>
          <p:nvPr/>
        </p:nvSpPr>
        <p:spPr>
          <a:xfrm>
            <a:off x="7150876" y="1589040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5E1C7CD-CD05-A6E6-1339-F90D0D2C8AED}"/>
              </a:ext>
            </a:extLst>
          </p:cNvPr>
          <p:cNvSpPr>
            <a:spLocks noChangeAspect="1"/>
          </p:cNvSpPr>
          <p:nvPr/>
        </p:nvSpPr>
        <p:spPr>
          <a:xfrm>
            <a:off x="7186876" y="16159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1C32E9D-7ADA-70CD-CCFA-D9FF3ECE8F5B}"/>
              </a:ext>
            </a:extLst>
          </p:cNvPr>
          <p:cNvSpPr>
            <a:spLocks noChangeAspect="1"/>
          </p:cNvSpPr>
          <p:nvPr/>
        </p:nvSpPr>
        <p:spPr>
          <a:xfrm>
            <a:off x="7186876" y="17510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360ADA23-21ED-2946-B8E9-5B160451E4D7}"/>
              </a:ext>
            </a:extLst>
          </p:cNvPr>
          <p:cNvSpPr/>
          <p:nvPr/>
        </p:nvSpPr>
        <p:spPr>
          <a:xfrm>
            <a:off x="6934505" y="15890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579ABE93-2C80-FFFB-BE68-78AA54057081}"/>
              </a:ext>
            </a:extLst>
          </p:cNvPr>
          <p:cNvSpPr>
            <a:spLocks noChangeAspect="1"/>
          </p:cNvSpPr>
          <p:nvPr/>
        </p:nvSpPr>
        <p:spPr>
          <a:xfrm>
            <a:off x="6970505" y="16159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33F52F62-B9C6-8185-0DDB-69170E210202}"/>
              </a:ext>
            </a:extLst>
          </p:cNvPr>
          <p:cNvSpPr>
            <a:spLocks noChangeAspect="1"/>
          </p:cNvSpPr>
          <p:nvPr/>
        </p:nvSpPr>
        <p:spPr>
          <a:xfrm>
            <a:off x="6970505" y="17510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FE4E102E-09B6-8690-DEC2-8C5790A77CA3}"/>
              </a:ext>
            </a:extLst>
          </p:cNvPr>
          <p:cNvSpPr>
            <a:spLocks noChangeAspect="1"/>
          </p:cNvSpPr>
          <p:nvPr/>
        </p:nvSpPr>
        <p:spPr>
          <a:xfrm>
            <a:off x="6970505" y="18816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2AC36E-EF1D-1751-14F6-917779D9668E}"/>
              </a:ext>
            </a:extLst>
          </p:cNvPr>
          <p:cNvSpPr>
            <a:spLocks noChangeAspect="1"/>
          </p:cNvSpPr>
          <p:nvPr/>
        </p:nvSpPr>
        <p:spPr>
          <a:xfrm>
            <a:off x="7403247" y="293088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7" name="Rounded Rectangle 306">
            <a:extLst>
              <a:ext uri="{FF2B5EF4-FFF2-40B4-BE49-F238E27FC236}">
                <a16:creationId xmlns:a16="http://schemas.microsoft.com/office/drawing/2014/main" id="{AE311A56-7863-BB4A-F311-EC5261E2DD11}"/>
              </a:ext>
            </a:extLst>
          </p:cNvPr>
          <p:cNvSpPr/>
          <p:nvPr/>
        </p:nvSpPr>
        <p:spPr>
          <a:xfrm>
            <a:off x="6718134" y="15890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28910BE0-88C0-4BAE-F6A9-1BBA9108527F}"/>
              </a:ext>
            </a:extLst>
          </p:cNvPr>
          <p:cNvSpPr>
            <a:spLocks noChangeAspect="1"/>
          </p:cNvSpPr>
          <p:nvPr/>
        </p:nvSpPr>
        <p:spPr>
          <a:xfrm>
            <a:off x="6754134" y="16159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24E65BB-CD3B-D0BB-12B9-F8589BAC5E17}"/>
              </a:ext>
            </a:extLst>
          </p:cNvPr>
          <p:cNvSpPr>
            <a:spLocks noChangeAspect="1"/>
          </p:cNvSpPr>
          <p:nvPr/>
        </p:nvSpPr>
        <p:spPr>
          <a:xfrm>
            <a:off x="6754134" y="17510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571418D3-92E4-6873-254A-F1E9EA232D3C}"/>
              </a:ext>
            </a:extLst>
          </p:cNvPr>
          <p:cNvSpPr>
            <a:spLocks noChangeAspect="1"/>
          </p:cNvSpPr>
          <p:nvPr/>
        </p:nvSpPr>
        <p:spPr>
          <a:xfrm>
            <a:off x="6754134" y="18816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D352CBF3-08AD-9369-B6FA-A16891C923C6}"/>
              </a:ext>
            </a:extLst>
          </p:cNvPr>
          <p:cNvSpPr/>
          <p:nvPr/>
        </p:nvSpPr>
        <p:spPr>
          <a:xfrm>
            <a:off x="6501763" y="15890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FF41CB01-4FA5-9E70-B987-F9B9B9161814}"/>
              </a:ext>
            </a:extLst>
          </p:cNvPr>
          <p:cNvSpPr>
            <a:spLocks noChangeAspect="1"/>
          </p:cNvSpPr>
          <p:nvPr/>
        </p:nvSpPr>
        <p:spPr>
          <a:xfrm>
            <a:off x="6537763" y="16159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15A8946-DA1F-4C0A-A195-DB28A2DADF1C}"/>
              </a:ext>
            </a:extLst>
          </p:cNvPr>
          <p:cNvSpPr>
            <a:spLocks noChangeAspect="1"/>
          </p:cNvSpPr>
          <p:nvPr/>
        </p:nvSpPr>
        <p:spPr>
          <a:xfrm>
            <a:off x="6537763" y="17510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7FBFE98A-C15F-BAAE-A228-136AD0FB68A1}"/>
              </a:ext>
            </a:extLst>
          </p:cNvPr>
          <p:cNvSpPr>
            <a:spLocks noChangeAspect="1"/>
          </p:cNvSpPr>
          <p:nvPr/>
        </p:nvSpPr>
        <p:spPr>
          <a:xfrm>
            <a:off x="6537763" y="18816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7" name="Rounded Rectangle 316">
            <a:extLst>
              <a:ext uri="{FF2B5EF4-FFF2-40B4-BE49-F238E27FC236}">
                <a16:creationId xmlns:a16="http://schemas.microsoft.com/office/drawing/2014/main" id="{437D7478-F456-3594-0151-6347EAB61CF1}"/>
              </a:ext>
            </a:extLst>
          </p:cNvPr>
          <p:cNvSpPr/>
          <p:nvPr/>
        </p:nvSpPr>
        <p:spPr>
          <a:xfrm>
            <a:off x="6285392" y="15890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B2FE50A8-3AF7-50A2-34D9-C2CD7FA43C29}"/>
              </a:ext>
            </a:extLst>
          </p:cNvPr>
          <p:cNvSpPr>
            <a:spLocks noChangeAspect="1"/>
          </p:cNvSpPr>
          <p:nvPr/>
        </p:nvSpPr>
        <p:spPr>
          <a:xfrm>
            <a:off x="6321392" y="16159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FBC233C5-FFE4-2CDF-CB3B-22502FF10DFA}"/>
              </a:ext>
            </a:extLst>
          </p:cNvPr>
          <p:cNvSpPr>
            <a:spLocks noChangeAspect="1"/>
          </p:cNvSpPr>
          <p:nvPr/>
        </p:nvSpPr>
        <p:spPr>
          <a:xfrm>
            <a:off x="6321392" y="17510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5C6A5CB-CA29-6DB7-BA90-F8860D393316}"/>
              </a:ext>
            </a:extLst>
          </p:cNvPr>
          <p:cNvSpPr>
            <a:spLocks noChangeAspect="1"/>
          </p:cNvSpPr>
          <p:nvPr/>
        </p:nvSpPr>
        <p:spPr>
          <a:xfrm>
            <a:off x="6321392" y="18816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D876FE1-6A40-DA99-8C96-8029BABF3FA3}"/>
              </a:ext>
            </a:extLst>
          </p:cNvPr>
          <p:cNvSpPr/>
          <p:nvPr/>
        </p:nvSpPr>
        <p:spPr>
          <a:xfrm>
            <a:off x="6069021" y="15890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BEEE576-1603-3925-0A01-C64E7EBE479B}"/>
              </a:ext>
            </a:extLst>
          </p:cNvPr>
          <p:cNvSpPr>
            <a:spLocks noChangeAspect="1"/>
          </p:cNvSpPr>
          <p:nvPr/>
        </p:nvSpPr>
        <p:spPr>
          <a:xfrm>
            <a:off x="6105021" y="16159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92B77061-9A3A-0A71-A02C-79EA5013E69A}"/>
              </a:ext>
            </a:extLst>
          </p:cNvPr>
          <p:cNvSpPr>
            <a:spLocks noChangeAspect="1"/>
          </p:cNvSpPr>
          <p:nvPr/>
        </p:nvSpPr>
        <p:spPr>
          <a:xfrm>
            <a:off x="6105021" y="17510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6001D5FE-C7C7-71CD-59CA-BD26DB29ADAC}"/>
              </a:ext>
            </a:extLst>
          </p:cNvPr>
          <p:cNvSpPr>
            <a:spLocks noChangeAspect="1"/>
          </p:cNvSpPr>
          <p:nvPr/>
        </p:nvSpPr>
        <p:spPr>
          <a:xfrm>
            <a:off x="6105021" y="18816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88340C4D-2470-1E96-534D-71F8CF5B5C97}"/>
              </a:ext>
            </a:extLst>
          </p:cNvPr>
          <p:cNvSpPr/>
          <p:nvPr/>
        </p:nvSpPr>
        <p:spPr>
          <a:xfrm>
            <a:off x="5636279" y="1728411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89C28B2-3D11-EF55-8253-DC3FDD2B1468}"/>
              </a:ext>
            </a:extLst>
          </p:cNvPr>
          <p:cNvSpPr>
            <a:spLocks noChangeAspect="1"/>
          </p:cNvSpPr>
          <p:nvPr/>
        </p:nvSpPr>
        <p:spPr>
          <a:xfrm>
            <a:off x="5672279" y="17552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46F0D60B-E768-678E-6FBA-290EABA8CC83}"/>
              </a:ext>
            </a:extLst>
          </p:cNvPr>
          <p:cNvSpPr>
            <a:spLocks noChangeAspect="1"/>
          </p:cNvSpPr>
          <p:nvPr/>
        </p:nvSpPr>
        <p:spPr>
          <a:xfrm>
            <a:off x="5672279" y="189041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B0429548-9495-F6A1-AFA8-198D6BFD4CD2}"/>
              </a:ext>
            </a:extLst>
          </p:cNvPr>
          <p:cNvSpPr>
            <a:spLocks noChangeAspect="1"/>
          </p:cNvSpPr>
          <p:nvPr/>
        </p:nvSpPr>
        <p:spPr>
          <a:xfrm>
            <a:off x="5455723" y="189432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2" name="Rounded Rectangle 331">
            <a:extLst>
              <a:ext uri="{FF2B5EF4-FFF2-40B4-BE49-F238E27FC236}">
                <a16:creationId xmlns:a16="http://schemas.microsoft.com/office/drawing/2014/main" id="{DF0CC468-B6EE-92B4-2599-CB09FFF86522}"/>
              </a:ext>
            </a:extLst>
          </p:cNvPr>
          <p:cNvSpPr/>
          <p:nvPr/>
        </p:nvSpPr>
        <p:spPr>
          <a:xfrm>
            <a:off x="5852650" y="15890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8C542EE-508B-C132-8DDF-CC95634B0E4F}"/>
              </a:ext>
            </a:extLst>
          </p:cNvPr>
          <p:cNvSpPr>
            <a:spLocks noChangeAspect="1"/>
          </p:cNvSpPr>
          <p:nvPr/>
        </p:nvSpPr>
        <p:spPr>
          <a:xfrm>
            <a:off x="5888650" y="16159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B7730683-B0FB-E005-E1DD-965905241973}"/>
              </a:ext>
            </a:extLst>
          </p:cNvPr>
          <p:cNvSpPr>
            <a:spLocks noChangeAspect="1"/>
          </p:cNvSpPr>
          <p:nvPr/>
        </p:nvSpPr>
        <p:spPr>
          <a:xfrm>
            <a:off x="5888650" y="17510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7537740D-F571-4C9B-224A-A7738EF08384}"/>
              </a:ext>
            </a:extLst>
          </p:cNvPr>
          <p:cNvSpPr>
            <a:spLocks noChangeAspect="1"/>
          </p:cNvSpPr>
          <p:nvPr/>
        </p:nvSpPr>
        <p:spPr>
          <a:xfrm>
            <a:off x="5888650" y="18816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44481790-AA85-7A09-4C78-A41E47304B37}"/>
              </a:ext>
            </a:extLst>
          </p:cNvPr>
          <p:cNvSpPr/>
          <p:nvPr/>
        </p:nvSpPr>
        <p:spPr>
          <a:xfrm>
            <a:off x="6501763" y="2046240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C2EFA290-4458-11C7-FACA-430E37A49700}"/>
              </a:ext>
            </a:extLst>
          </p:cNvPr>
          <p:cNvSpPr>
            <a:spLocks noChangeAspect="1"/>
          </p:cNvSpPr>
          <p:nvPr/>
        </p:nvSpPr>
        <p:spPr>
          <a:xfrm>
            <a:off x="6537763" y="20731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70C18013-2052-76B9-E7E4-B503F15C9281}"/>
              </a:ext>
            </a:extLst>
          </p:cNvPr>
          <p:cNvSpPr>
            <a:spLocks noChangeAspect="1"/>
          </p:cNvSpPr>
          <p:nvPr/>
        </p:nvSpPr>
        <p:spPr>
          <a:xfrm>
            <a:off x="6537763" y="22082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32DBE34E-EA35-729B-E7E1-1827F3F51D6C}"/>
              </a:ext>
            </a:extLst>
          </p:cNvPr>
          <p:cNvSpPr/>
          <p:nvPr/>
        </p:nvSpPr>
        <p:spPr>
          <a:xfrm>
            <a:off x="6285392" y="20462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6D0F89A-0E1F-0936-35B6-C7676071DB35}"/>
              </a:ext>
            </a:extLst>
          </p:cNvPr>
          <p:cNvSpPr>
            <a:spLocks noChangeAspect="1"/>
          </p:cNvSpPr>
          <p:nvPr/>
        </p:nvSpPr>
        <p:spPr>
          <a:xfrm>
            <a:off x="6321392" y="20731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2A2071DC-3AB1-E838-0F34-24608A4C6BCB}"/>
              </a:ext>
            </a:extLst>
          </p:cNvPr>
          <p:cNvSpPr>
            <a:spLocks noChangeAspect="1"/>
          </p:cNvSpPr>
          <p:nvPr/>
        </p:nvSpPr>
        <p:spPr>
          <a:xfrm>
            <a:off x="6321392" y="22082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5A2448DE-B426-427E-91F1-374630BA4280}"/>
              </a:ext>
            </a:extLst>
          </p:cNvPr>
          <p:cNvSpPr>
            <a:spLocks noChangeAspect="1"/>
          </p:cNvSpPr>
          <p:nvPr/>
        </p:nvSpPr>
        <p:spPr>
          <a:xfrm>
            <a:off x="6321392" y="23388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7839B437-2156-C16E-627F-2A2A8BA4FC39}"/>
              </a:ext>
            </a:extLst>
          </p:cNvPr>
          <p:cNvSpPr>
            <a:spLocks noChangeAspect="1"/>
          </p:cNvSpPr>
          <p:nvPr/>
        </p:nvSpPr>
        <p:spPr>
          <a:xfrm>
            <a:off x="6754134" y="206391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26862779-86B1-1D9A-8773-9A4BA67514BD}"/>
              </a:ext>
            </a:extLst>
          </p:cNvPr>
          <p:cNvSpPr/>
          <p:nvPr/>
        </p:nvSpPr>
        <p:spPr>
          <a:xfrm>
            <a:off x="6069021" y="20462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CE013E57-2F02-F202-B2CF-579694F1A20E}"/>
              </a:ext>
            </a:extLst>
          </p:cNvPr>
          <p:cNvSpPr>
            <a:spLocks noChangeAspect="1"/>
          </p:cNvSpPr>
          <p:nvPr/>
        </p:nvSpPr>
        <p:spPr>
          <a:xfrm>
            <a:off x="6105021" y="20731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FEFB1B1C-393F-6E0A-1D08-CB9497AEB180}"/>
              </a:ext>
            </a:extLst>
          </p:cNvPr>
          <p:cNvSpPr>
            <a:spLocks noChangeAspect="1"/>
          </p:cNvSpPr>
          <p:nvPr/>
        </p:nvSpPr>
        <p:spPr>
          <a:xfrm>
            <a:off x="6105021" y="22082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6B3CF7E7-CDB1-E6EF-E67F-5E50DD146B97}"/>
              </a:ext>
            </a:extLst>
          </p:cNvPr>
          <p:cNvSpPr>
            <a:spLocks noChangeAspect="1"/>
          </p:cNvSpPr>
          <p:nvPr/>
        </p:nvSpPr>
        <p:spPr>
          <a:xfrm>
            <a:off x="6105021" y="23388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2" name="Rounded Rectangle 351">
            <a:extLst>
              <a:ext uri="{FF2B5EF4-FFF2-40B4-BE49-F238E27FC236}">
                <a16:creationId xmlns:a16="http://schemas.microsoft.com/office/drawing/2014/main" id="{5DE65D2B-52F6-9A17-BCC1-660052B06795}"/>
              </a:ext>
            </a:extLst>
          </p:cNvPr>
          <p:cNvSpPr/>
          <p:nvPr/>
        </p:nvSpPr>
        <p:spPr>
          <a:xfrm>
            <a:off x="5852650" y="20462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6C4F05B9-B25F-42FF-A98D-912A8CC6B062}"/>
              </a:ext>
            </a:extLst>
          </p:cNvPr>
          <p:cNvSpPr>
            <a:spLocks noChangeAspect="1"/>
          </p:cNvSpPr>
          <p:nvPr/>
        </p:nvSpPr>
        <p:spPr>
          <a:xfrm>
            <a:off x="5888650" y="20731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2BCBD74-A061-F64A-AA5F-CA165FAAD027}"/>
              </a:ext>
            </a:extLst>
          </p:cNvPr>
          <p:cNvSpPr>
            <a:spLocks noChangeAspect="1"/>
          </p:cNvSpPr>
          <p:nvPr/>
        </p:nvSpPr>
        <p:spPr>
          <a:xfrm>
            <a:off x="5888650" y="22082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CE42F5B6-7828-1A7F-0430-EFCF77F82C3D}"/>
              </a:ext>
            </a:extLst>
          </p:cNvPr>
          <p:cNvSpPr>
            <a:spLocks noChangeAspect="1"/>
          </p:cNvSpPr>
          <p:nvPr/>
        </p:nvSpPr>
        <p:spPr>
          <a:xfrm>
            <a:off x="5888650" y="23388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22219804-BBC1-44BD-BA50-F031FFABA1E1}"/>
              </a:ext>
            </a:extLst>
          </p:cNvPr>
          <p:cNvSpPr/>
          <p:nvPr/>
        </p:nvSpPr>
        <p:spPr>
          <a:xfrm>
            <a:off x="5636279" y="20462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FABA5FD2-F568-2D52-8E9D-C9CD685DCFF8}"/>
              </a:ext>
            </a:extLst>
          </p:cNvPr>
          <p:cNvSpPr>
            <a:spLocks noChangeAspect="1"/>
          </p:cNvSpPr>
          <p:nvPr/>
        </p:nvSpPr>
        <p:spPr>
          <a:xfrm>
            <a:off x="5672279" y="20731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B8C62747-8AB9-9A8D-56EA-415E163A0445}"/>
              </a:ext>
            </a:extLst>
          </p:cNvPr>
          <p:cNvSpPr>
            <a:spLocks noChangeAspect="1"/>
          </p:cNvSpPr>
          <p:nvPr/>
        </p:nvSpPr>
        <p:spPr>
          <a:xfrm>
            <a:off x="5672279" y="22082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E2587E38-6CF5-FCBF-6BB1-F00A3A6F86BE}"/>
              </a:ext>
            </a:extLst>
          </p:cNvPr>
          <p:cNvSpPr>
            <a:spLocks noChangeAspect="1"/>
          </p:cNvSpPr>
          <p:nvPr/>
        </p:nvSpPr>
        <p:spPr>
          <a:xfrm>
            <a:off x="5672279" y="23388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2" name="Rounded Rectangle 361">
            <a:extLst>
              <a:ext uri="{FF2B5EF4-FFF2-40B4-BE49-F238E27FC236}">
                <a16:creationId xmlns:a16="http://schemas.microsoft.com/office/drawing/2014/main" id="{47B33CB6-ECBB-2870-292B-735D5B0CC8E3}"/>
              </a:ext>
            </a:extLst>
          </p:cNvPr>
          <p:cNvSpPr/>
          <p:nvPr/>
        </p:nvSpPr>
        <p:spPr>
          <a:xfrm>
            <a:off x="5419908" y="20462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E0AE7305-DAFB-A668-9F2B-0E46345FF73A}"/>
              </a:ext>
            </a:extLst>
          </p:cNvPr>
          <p:cNvSpPr>
            <a:spLocks noChangeAspect="1"/>
          </p:cNvSpPr>
          <p:nvPr/>
        </p:nvSpPr>
        <p:spPr>
          <a:xfrm>
            <a:off x="5455908" y="20731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9543AEF7-C497-0518-FE7C-7B97AF69F49D}"/>
              </a:ext>
            </a:extLst>
          </p:cNvPr>
          <p:cNvSpPr>
            <a:spLocks noChangeAspect="1"/>
          </p:cNvSpPr>
          <p:nvPr/>
        </p:nvSpPr>
        <p:spPr>
          <a:xfrm>
            <a:off x="5455908" y="22082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32E1A5A0-151B-404C-1B1C-4E542F1936B9}"/>
              </a:ext>
            </a:extLst>
          </p:cNvPr>
          <p:cNvSpPr>
            <a:spLocks noChangeAspect="1"/>
          </p:cNvSpPr>
          <p:nvPr/>
        </p:nvSpPr>
        <p:spPr>
          <a:xfrm>
            <a:off x="5455908" y="23388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79FF6A51-F386-5842-DD0D-43C884C47705}"/>
              </a:ext>
            </a:extLst>
          </p:cNvPr>
          <p:cNvSpPr/>
          <p:nvPr/>
        </p:nvSpPr>
        <p:spPr>
          <a:xfrm>
            <a:off x="4987166" y="2185611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ACD79999-DC09-EF2E-1512-E580346C2966}"/>
              </a:ext>
            </a:extLst>
          </p:cNvPr>
          <p:cNvSpPr>
            <a:spLocks noChangeAspect="1"/>
          </p:cNvSpPr>
          <p:nvPr/>
        </p:nvSpPr>
        <p:spPr>
          <a:xfrm>
            <a:off x="5023166" y="22124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4DD1382E-49BB-5F1A-C6CB-D17083273FB3}"/>
              </a:ext>
            </a:extLst>
          </p:cNvPr>
          <p:cNvSpPr>
            <a:spLocks noChangeAspect="1"/>
          </p:cNvSpPr>
          <p:nvPr/>
        </p:nvSpPr>
        <p:spPr>
          <a:xfrm>
            <a:off x="5023166" y="234761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8ED6906C-A7DC-D764-46BC-D7BA45379ABF}"/>
              </a:ext>
            </a:extLst>
          </p:cNvPr>
          <p:cNvSpPr>
            <a:spLocks noChangeAspect="1"/>
          </p:cNvSpPr>
          <p:nvPr/>
        </p:nvSpPr>
        <p:spPr>
          <a:xfrm>
            <a:off x="4806610" y="235152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2" name="Rounded Rectangle 371">
            <a:extLst>
              <a:ext uri="{FF2B5EF4-FFF2-40B4-BE49-F238E27FC236}">
                <a16:creationId xmlns:a16="http://schemas.microsoft.com/office/drawing/2014/main" id="{9160FEF5-92F0-95A3-B909-BAB5212BB765}"/>
              </a:ext>
            </a:extLst>
          </p:cNvPr>
          <p:cNvSpPr/>
          <p:nvPr/>
        </p:nvSpPr>
        <p:spPr>
          <a:xfrm>
            <a:off x="5203537" y="2046240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8DFA5CA2-D34C-9A50-1908-A4661A1D4E73}"/>
              </a:ext>
            </a:extLst>
          </p:cNvPr>
          <p:cNvSpPr>
            <a:spLocks noChangeAspect="1"/>
          </p:cNvSpPr>
          <p:nvPr/>
        </p:nvSpPr>
        <p:spPr>
          <a:xfrm>
            <a:off x="5239537" y="20731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775B2899-B6AD-EDEA-642E-70881CC11F1E}"/>
              </a:ext>
            </a:extLst>
          </p:cNvPr>
          <p:cNvSpPr>
            <a:spLocks noChangeAspect="1"/>
          </p:cNvSpPr>
          <p:nvPr/>
        </p:nvSpPr>
        <p:spPr>
          <a:xfrm>
            <a:off x="5239537" y="22082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104511FB-40CD-0537-2E35-2AFE0DBAA2CA}"/>
              </a:ext>
            </a:extLst>
          </p:cNvPr>
          <p:cNvSpPr>
            <a:spLocks noChangeAspect="1"/>
          </p:cNvSpPr>
          <p:nvPr/>
        </p:nvSpPr>
        <p:spPr>
          <a:xfrm>
            <a:off x="5239537" y="233886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40A01D29-4EEA-47F4-01B9-D9CD4855A799}"/>
              </a:ext>
            </a:extLst>
          </p:cNvPr>
          <p:cNvSpPr>
            <a:spLocks noChangeAspect="1"/>
          </p:cNvSpPr>
          <p:nvPr/>
        </p:nvSpPr>
        <p:spPr>
          <a:xfrm>
            <a:off x="7186730" y="1137644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8FBFF1B6-9FC9-A5B9-7681-DCB9EF16326E}"/>
              </a:ext>
            </a:extLst>
          </p:cNvPr>
          <p:cNvSpPr>
            <a:spLocks noChangeAspect="1"/>
          </p:cNvSpPr>
          <p:nvPr/>
        </p:nvSpPr>
        <p:spPr>
          <a:xfrm>
            <a:off x="6970212" y="1137644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83B159FE-587F-F59B-E2E7-07F120B54A96}"/>
              </a:ext>
            </a:extLst>
          </p:cNvPr>
          <p:cNvSpPr>
            <a:spLocks noChangeAspect="1"/>
          </p:cNvSpPr>
          <p:nvPr/>
        </p:nvSpPr>
        <p:spPr>
          <a:xfrm>
            <a:off x="6753694" y="1137644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6BA2E912-2E36-C0E1-A57A-CC17256A3B15}"/>
              </a:ext>
            </a:extLst>
          </p:cNvPr>
          <p:cNvSpPr>
            <a:spLocks noChangeAspect="1"/>
          </p:cNvSpPr>
          <p:nvPr/>
        </p:nvSpPr>
        <p:spPr>
          <a:xfrm>
            <a:off x="6537176" y="1137644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99A85D1C-0CFD-4609-E912-85E0548A7C2E}"/>
              </a:ext>
            </a:extLst>
          </p:cNvPr>
          <p:cNvSpPr>
            <a:spLocks noChangeAspect="1"/>
          </p:cNvSpPr>
          <p:nvPr/>
        </p:nvSpPr>
        <p:spPr>
          <a:xfrm>
            <a:off x="6320658" y="1137644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A3A11348-206D-2B1D-81BB-D8446E5C3D3C}"/>
              </a:ext>
            </a:extLst>
          </p:cNvPr>
          <p:cNvSpPr>
            <a:spLocks noChangeAspect="1"/>
          </p:cNvSpPr>
          <p:nvPr/>
        </p:nvSpPr>
        <p:spPr>
          <a:xfrm>
            <a:off x="6104140" y="1137644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A455CAFE-FC69-D207-383D-8ABB222F31D3}"/>
              </a:ext>
            </a:extLst>
          </p:cNvPr>
          <p:cNvSpPr>
            <a:spLocks noChangeAspect="1"/>
          </p:cNvSpPr>
          <p:nvPr/>
        </p:nvSpPr>
        <p:spPr>
          <a:xfrm>
            <a:off x="5887622" y="1137644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56E6215E-325D-587E-D740-43DCF287CBE8}"/>
              </a:ext>
            </a:extLst>
          </p:cNvPr>
          <p:cNvSpPr>
            <a:spLocks noChangeAspect="1"/>
          </p:cNvSpPr>
          <p:nvPr/>
        </p:nvSpPr>
        <p:spPr>
          <a:xfrm>
            <a:off x="7403247" y="1137644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CD92C041-78E1-D50D-2CB3-0C559302301E}"/>
              </a:ext>
            </a:extLst>
          </p:cNvPr>
          <p:cNvSpPr>
            <a:spLocks noChangeAspect="1"/>
          </p:cNvSpPr>
          <p:nvPr/>
        </p:nvSpPr>
        <p:spPr>
          <a:xfrm>
            <a:off x="6100143" y="2523602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24FA31D7-01CC-A271-E102-D5CC658A7DEC}"/>
              </a:ext>
            </a:extLst>
          </p:cNvPr>
          <p:cNvSpPr>
            <a:spLocks noChangeAspect="1"/>
          </p:cNvSpPr>
          <p:nvPr/>
        </p:nvSpPr>
        <p:spPr>
          <a:xfrm>
            <a:off x="5883924" y="252151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0C20B7C7-0FE8-58F2-E170-CA4D34756467}"/>
              </a:ext>
            </a:extLst>
          </p:cNvPr>
          <p:cNvSpPr>
            <a:spLocks noChangeAspect="1"/>
          </p:cNvSpPr>
          <p:nvPr/>
        </p:nvSpPr>
        <p:spPr>
          <a:xfrm>
            <a:off x="5667706" y="252151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2BA0C53B-ABC2-3001-CCCA-06B4DF9B2F9C}"/>
              </a:ext>
            </a:extLst>
          </p:cNvPr>
          <p:cNvSpPr>
            <a:spLocks noChangeAspect="1"/>
          </p:cNvSpPr>
          <p:nvPr/>
        </p:nvSpPr>
        <p:spPr>
          <a:xfrm>
            <a:off x="5451488" y="252151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D7ABDB48-A3E9-FACD-1E43-C9B964E111BA}"/>
              </a:ext>
            </a:extLst>
          </p:cNvPr>
          <p:cNvSpPr>
            <a:spLocks noChangeAspect="1"/>
          </p:cNvSpPr>
          <p:nvPr/>
        </p:nvSpPr>
        <p:spPr>
          <a:xfrm>
            <a:off x="5235270" y="252151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016FD14B-0180-C552-7BD9-C0C74EC4831C}"/>
              </a:ext>
            </a:extLst>
          </p:cNvPr>
          <p:cNvSpPr>
            <a:spLocks noChangeAspect="1"/>
          </p:cNvSpPr>
          <p:nvPr/>
        </p:nvSpPr>
        <p:spPr>
          <a:xfrm>
            <a:off x="5019052" y="252151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771DBF28-4ED8-65F1-D453-ED21294CDFA0}"/>
              </a:ext>
            </a:extLst>
          </p:cNvPr>
          <p:cNvSpPr>
            <a:spLocks noChangeAspect="1"/>
          </p:cNvSpPr>
          <p:nvPr/>
        </p:nvSpPr>
        <p:spPr>
          <a:xfrm>
            <a:off x="4802834" y="252151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F7EA6DF3-85E1-9C14-3666-A3347E815A79}"/>
              </a:ext>
            </a:extLst>
          </p:cNvPr>
          <p:cNvSpPr>
            <a:spLocks noChangeAspect="1"/>
          </p:cNvSpPr>
          <p:nvPr/>
        </p:nvSpPr>
        <p:spPr>
          <a:xfrm>
            <a:off x="4586616" y="252151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E52214AB-09B9-2837-0E37-48B096DC65AF}"/>
              </a:ext>
            </a:extLst>
          </p:cNvPr>
          <p:cNvSpPr>
            <a:spLocks noChangeAspect="1"/>
          </p:cNvSpPr>
          <p:nvPr/>
        </p:nvSpPr>
        <p:spPr>
          <a:xfrm>
            <a:off x="6970505" y="307865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D6329FBA-8E6E-C0E9-5554-75AD6E66C664}"/>
              </a:ext>
            </a:extLst>
          </p:cNvPr>
          <p:cNvSpPr/>
          <p:nvPr/>
        </p:nvSpPr>
        <p:spPr>
          <a:xfrm>
            <a:off x="6717694" y="2916652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16186964-D45B-DB90-50B7-4F684E2C4EEF}"/>
              </a:ext>
            </a:extLst>
          </p:cNvPr>
          <p:cNvSpPr>
            <a:spLocks noChangeAspect="1"/>
          </p:cNvSpPr>
          <p:nvPr/>
        </p:nvSpPr>
        <p:spPr>
          <a:xfrm>
            <a:off x="6753694" y="320928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9" name="Rounded Rectangle 458">
            <a:extLst>
              <a:ext uri="{FF2B5EF4-FFF2-40B4-BE49-F238E27FC236}">
                <a16:creationId xmlns:a16="http://schemas.microsoft.com/office/drawing/2014/main" id="{7BA89879-031E-98D9-2CB0-92578445ADC6}"/>
              </a:ext>
            </a:extLst>
          </p:cNvPr>
          <p:cNvSpPr/>
          <p:nvPr/>
        </p:nvSpPr>
        <p:spPr>
          <a:xfrm>
            <a:off x="6501425" y="2916652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4" name="Rounded Rectangle 463">
            <a:extLst>
              <a:ext uri="{FF2B5EF4-FFF2-40B4-BE49-F238E27FC236}">
                <a16:creationId xmlns:a16="http://schemas.microsoft.com/office/drawing/2014/main" id="{0FEF38B7-70F7-2098-C792-B9C2AFA58322}"/>
              </a:ext>
            </a:extLst>
          </p:cNvPr>
          <p:cNvSpPr/>
          <p:nvPr/>
        </p:nvSpPr>
        <p:spPr>
          <a:xfrm>
            <a:off x="6285156" y="2916652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9" name="Rounded Rectangle 468">
            <a:extLst>
              <a:ext uri="{FF2B5EF4-FFF2-40B4-BE49-F238E27FC236}">
                <a16:creationId xmlns:a16="http://schemas.microsoft.com/office/drawing/2014/main" id="{7DBD43AE-37F4-CAA4-20EA-6D518E04C34C}"/>
              </a:ext>
            </a:extLst>
          </p:cNvPr>
          <p:cNvSpPr/>
          <p:nvPr/>
        </p:nvSpPr>
        <p:spPr>
          <a:xfrm>
            <a:off x="6068887" y="2916652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4" name="Rounded Rectangle 473">
            <a:extLst>
              <a:ext uri="{FF2B5EF4-FFF2-40B4-BE49-F238E27FC236}">
                <a16:creationId xmlns:a16="http://schemas.microsoft.com/office/drawing/2014/main" id="{FB41CE69-118A-36CC-7DB9-461D18466B03}"/>
              </a:ext>
            </a:extLst>
          </p:cNvPr>
          <p:cNvSpPr/>
          <p:nvPr/>
        </p:nvSpPr>
        <p:spPr>
          <a:xfrm>
            <a:off x="5848824" y="2916652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9" name="Rounded Rectangle 478">
            <a:extLst>
              <a:ext uri="{FF2B5EF4-FFF2-40B4-BE49-F238E27FC236}">
                <a16:creationId xmlns:a16="http://schemas.microsoft.com/office/drawing/2014/main" id="{06F06B4A-EEA6-0695-86A9-4700B7FD9BCA}"/>
              </a:ext>
            </a:extLst>
          </p:cNvPr>
          <p:cNvSpPr/>
          <p:nvPr/>
        </p:nvSpPr>
        <p:spPr>
          <a:xfrm>
            <a:off x="5632555" y="2916652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CFA5FC0E-4A01-4125-F1FB-04E3B925E2AB}"/>
              </a:ext>
            </a:extLst>
          </p:cNvPr>
          <p:cNvSpPr>
            <a:spLocks noChangeAspect="1"/>
          </p:cNvSpPr>
          <p:nvPr/>
        </p:nvSpPr>
        <p:spPr>
          <a:xfrm>
            <a:off x="7189197" y="294352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70AD98A8-E731-4D3D-6D03-68CAD1E0F0C8}"/>
              </a:ext>
            </a:extLst>
          </p:cNvPr>
          <p:cNvCxnSpPr>
            <a:cxnSpLocks/>
            <a:stCxn id="456" idx="3"/>
            <a:endCxn id="447" idx="7"/>
          </p:cNvCxnSpPr>
          <p:nvPr/>
        </p:nvCxnSpPr>
        <p:spPr>
          <a:xfrm flipV="1">
            <a:off x="6769510" y="2959335"/>
            <a:ext cx="293179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DD4992C0-4C85-2904-C42D-A401A9441A7D}"/>
              </a:ext>
            </a:extLst>
          </p:cNvPr>
          <p:cNvCxnSpPr>
            <a:cxnSpLocks/>
            <a:stCxn id="461" idx="3"/>
            <a:endCxn id="455" idx="7"/>
          </p:cNvCxnSpPr>
          <p:nvPr/>
        </p:nvCxnSpPr>
        <p:spPr>
          <a:xfrm flipV="1">
            <a:off x="6553241" y="2959335"/>
            <a:ext cx="292637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F99B85E3-6242-C958-76BF-83203B722E6A}"/>
              </a:ext>
            </a:extLst>
          </p:cNvPr>
          <p:cNvCxnSpPr>
            <a:cxnSpLocks/>
            <a:stCxn id="466" idx="3"/>
            <a:endCxn id="460" idx="7"/>
          </p:cNvCxnSpPr>
          <p:nvPr/>
        </p:nvCxnSpPr>
        <p:spPr>
          <a:xfrm flipV="1">
            <a:off x="6336972" y="2959335"/>
            <a:ext cx="292637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B017E691-0C66-5A1C-5B0A-6B7FD954D3E7}"/>
              </a:ext>
            </a:extLst>
          </p:cNvPr>
          <p:cNvCxnSpPr>
            <a:cxnSpLocks/>
            <a:stCxn id="471" idx="3"/>
            <a:endCxn id="465" idx="7"/>
          </p:cNvCxnSpPr>
          <p:nvPr/>
        </p:nvCxnSpPr>
        <p:spPr>
          <a:xfrm flipV="1">
            <a:off x="6120703" y="2959335"/>
            <a:ext cx="292637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C283D65A-C97E-34D1-B702-ED1D4EB66F60}"/>
              </a:ext>
            </a:extLst>
          </p:cNvPr>
          <p:cNvCxnSpPr>
            <a:cxnSpLocks/>
            <a:stCxn id="476" idx="3"/>
            <a:endCxn id="470" idx="7"/>
          </p:cNvCxnSpPr>
          <p:nvPr/>
        </p:nvCxnSpPr>
        <p:spPr>
          <a:xfrm flipV="1">
            <a:off x="5900640" y="2959335"/>
            <a:ext cx="296431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4579BF2D-648A-3077-6EDF-6FC08F46AF80}"/>
              </a:ext>
            </a:extLst>
          </p:cNvPr>
          <p:cNvCxnSpPr>
            <a:cxnSpLocks/>
            <a:stCxn id="481" idx="3"/>
            <a:endCxn id="475" idx="7"/>
          </p:cNvCxnSpPr>
          <p:nvPr/>
        </p:nvCxnSpPr>
        <p:spPr>
          <a:xfrm flipV="1">
            <a:off x="5684371" y="2959335"/>
            <a:ext cx="292637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Oval 446">
            <a:extLst>
              <a:ext uri="{FF2B5EF4-FFF2-40B4-BE49-F238E27FC236}">
                <a16:creationId xmlns:a16="http://schemas.microsoft.com/office/drawing/2014/main" id="{EDC41722-3511-E521-D4E2-876FE4059173}"/>
              </a:ext>
            </a:extLst>
          </p:cNvPr>
          <p:cNvSpPr>
            <a:spLocks noChangeAspect="1"/>
          </p:cNvSpPr>
          <p:nvPr/>
        </p:nvSpPr>
        <p:spPr>
          <a:xfrm>
            <a:off x="6970505" y="294351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8C477168-15DF-6218-03DB-793FC10B553F}"/>
              </a:ext>
            </a:extLst>
          </p:cNvPr>
          <p:cNvSpPr>
            <a:spLocks noChangeAspect="1"/>
          </p:cNvSpPr>
          <p:nvPr/>
        </p:nvSpPr>
        <p:spPr>
          <a:xfrm>
            <a:off x="6753694" y="294351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A237BDA7-B353-CA9F-1F25-74052C412388}"/>
              </a:ext>
            </a:extLst>
          </p:cNvPr>
          <p:cNvSpPr>
            <a:spLocks noChangeAspect="1"/>
          </p:cNvSpPr>
          <p:nvPr/>
        </p:nvSpPr>
        <p:spPr>
          <a:xfrm>
            <a:off x="6753694" y="307865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AC28D4C4-FD37-94EC-646A-FBC5FBF10618}"/>
              </a:ext>
            </a:extLst>
          </p:cNvPr>
          <p:cNvSpPr>
            <a:spLocks noChangeAspect="1"/>
          </p:cNvSpPr>
          <p:nvPr/>
        </p:nvSpPr>
        <p:spPr>
          <a:xfrm>
            <a:off x="6537425" y="294351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F592D09B-CC52-0A87-B181-701C56E5DB33}"/>
              </a:ext>
            </a:extLst>
          </p:cNvPr>
          <p:cNvSpPr>
            <a:spLocks noChangeAspect="1"/>
          </p:cNvSpPr>
          <p:nvPr/>
        </p:nvSpPr>
        <p:spPr>
          <a:xfrm>
            <a:off x="6537425" y="307865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081196D5-CC50-1DBE-7EDC-0CD4BD30CCC6}"/>
              </a:ext>
            </a:extLst>
          </p:cNvPr>
          <p:cNvSpPr>
            <a:spLocks noChangeAspect="1"/>
          </p:cNvSpPr>
          <p:nvPr/>
        </p:nvSpPr>
        <p:spPr>
          <a:xfrm>
            <a:off x="6321156" y="294351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8CB85530-8B0A-C32C-5695-29EB79030B73}"/>
              </a:ext>
            </a:extLst>
          </p:cNvPr>
          <p:cNvSpPr>
            <a:spLocks noChangeAspect="1"/>
          </p:cNvSpPr>
          <p:nvPr/>
        </p:nvSpPr>
        <p:spPr>
          <a:xfrm>
            <a:off x="6321156" y="307865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B6BDBE72-A996-7419-1D14-C25E6B8994FC}"/>
              </a:ext>
            </a:extLst>
          </p:cNvPr>
          <p:cNvSpPr>
            <a:spLocks noChangeAspect="1"/>
          </p:cNvSpPr>
          <p:nvPr/>
        </p:nvSpPr>
        <p:spPr>
          <a:xfrm>
            <a:off x="6104887" y="294351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1DDA7598-CE8B-9083-BB86-F9C5DD616871}"/>
              </a:ext>
            </a:extLst>
          </p:cNvPr>
          <p:cNvSpPr>
            <a:spLocks noChangeAspect="1"/>
          </p:cNvSpPr>
          <p:nvPr/>
        </p:nvSpPr>
        <p:spPr>
          <a:xfrm>
            <a:off x="6104887" y="307865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C8021F69-6428-D8A5-644B-A8BE40109095}"/>
              </a:ext>
            </a:extLst>
          </p:cNvPr>
          <p:cNvSpPr>
            <a:spLocks noChangeAspect="1"/>
          </p:cNvSpPr>
          <p:nvPr/>
        </p:nvSpPr>
        <p:spPr>
          <a:xfrm>
            <a:off x="5884824" y="294351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0EABCD5E-5DF4-1007-6677-827381946BB9}"/>
              </a:ext>
            </a:extLst>
          </p:cNvPr>
          <p:cNvSpPr>
            <a:spLocks noChangeAspect="1"/>
          </p:cNvSpPr>
          <p:nvPr/>
        </p:nvSpPr>
        <p:spPr>
          <a:xfrm>
            <a:off x="5884824" y="307865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1F226315-9FCF-F568-365C-F6B8EFB44E7D}"/>
              </a:ext>
            </a:extLst>
          </p:cNvPr>
          <p:cNvSpPr>
            <a:spLocks noChangeAspect="1"/>
          </p:cNvSpPr>
          <p:nvPr/>
        </p:nvSpPr>
        <p:spPr>
          <a:xfrm>
            <a:off x="5668555" y="307865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30" name="Rounded Rectangle 529">
            <a:extLst>
              <a:ext uri="{FF2B5EF4-FFF2-40B4-BE49-F238E27FC236}">
                <a16:creationId xmlns:a16="http://schemas.microsoft.com/office/drawing/2014/main" id="{04D75DEE-31AA-7DF3-E14F-9B73C524D4A4}"/>
              </a:ext>
            </a:extLst>
          </p:cNvPr>
          <p:cNvSpPr/>
          <p:nvPr/>
        </p:nvSpPr>
        <p:spPr>
          <a:xfrm>
            <a:off x="5419830" y="2916652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D557A1FA-B92F-B253-E866-29C876D83926}"/>
              </a:ext>
            </a:extLst>
          </p:cNvPr>
          <p:cNvSpPr>
            <a:spLocks noChangeAspect="1"/>
          </p:cNvSpPr>
          <p:nvPr/>
        </p:nvSpPr>
        <p:spPr>
          <a:xfrm>
            <a:off x="5455830" y="294351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93968810-C637-CCC7-F36B-C3D9281DE4A7}"/>
              </a:ext>
            </a:extLst>
          </p:cNvPr>
          <p:cNvCxnSpPr>
            <a:cxnSpLocks/>
            <a:stCxn id="533" idx="3"/>
            <a:endCxn id="480" idx="7"/>
          </p:cNvCxnSpPr>
          <p:nvPr/>
        </p:nvCxnSpPr>
        <p:spPr>
          <a:xfrm flipV="1">
            <a:off x="5471646" y="2959335"/>
            <a:ext cx="289093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Oval 479">
            <a:extLst>
              <a:ext uri="{FF2B5EF4-FFF2-40B4-BE49-F238E27FC236}">
                <a16:creationId xmlns:a16="http://schemas.microsoft.com/office/drawing/2014/main" id="{B209F8A7-A3C7-D141-D910-3122915B5CD4}"/>
              </a:ext>
            </a:extLst>
          </p:cNvPr>
          <p:cNvSpPr>
            <a:spLocks noChangeAspect="1"/>
          </p:cNvSpPr>
          <p:nvPr/>
        </p:nvSpPr>
        <p:spPr>
          <a:xfrm>
            <a:off x="5668555" y="294351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FA317287-73BA-DC2D-46CC-D21955B8615F}"/>
              </a:ext>
            </a:extLst>
          </p:cNvPr>
          <p:cNvSpPr>
            <a:spLocks noChangeAspect="1"/>
          </p:cNvSpPr>
          <p:nvPr/>
        </p:nvSpPr>
        <p:spPr>
          <a:xfrm>
            <a:off x="5455830" y="307865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5743262A-BA2D-F956-4B2F-3D806658894B}"/>
              </a:ext>
            </a:extLst>
          </p:cNvPr>
          <p:cNvSpPr>
            <a:spLocks noChangeAspect="1"/>
          </p:cNvSpPr>
          <p:nvPr/>
        </p:nvSpPr>
        <p:spPr>
          <a:xfrm>
            <a:off x="4809595" y="321351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319874CA-8858-3805-F78B-9FE3B8A2624A}"/>
              </a:ext>
            </a:extLst>
          </p:cNvPr>
          <p:cNvCxnSpPr>
            <a:cxnSpLocks/>
            <a:stCxn id="541" idx="3"/>
            <a:endCxn id="462" idx="7"/>
          </p:cNvCxnSpPr>
          <p:nvPr/>
        </p:nvCxnSpPr>
        <p:spPr>
          <a:xfrm flipV="1">
            <a:off x="6325724" y="3225097"/>
            <a:ext cx="303885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47BF0184-0DF3-A2BC-DC40-1EBA9192D496}"/>
              </a:ext>
            </a:extLst>
          </p:cNvPr>
          <p:cNvCxnSpPr>
            <a:cxnSpLocks/>
            <a:stCxn id="542" idx="3"/>
            <a:endCxn id="467" idx="7"/>
          </p:cNvCxnSpPr>
          <p:nvPr/>
        </p:nvCxnSpPr>
        <p:spPr>
          <a:xfrm flipV="1">
            <a:off x="6113912" y="3225097"/>
            <a:ext cx="299428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F95266A9-0435-091B-0839-8B88669901EC}"/>
              </a:ext>
            </a:extLst>
          </p:cNvPr>
          <p:cNvCxnSpPr>
            <a:cxnSpLocks/>
            <a:stCxn id="543" idx="3"/>
            <a:endCxn id="472" idx="7"/>
          </p:cNvCxnSpPr>
          <p:nvPr/>
        </p:nvCxnSpPr>
        <p:spPr>
          <a:xfrm flipV="1">
            <a:off x="5894754" y="3225097"/>
            <a:ext cx="302317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E704FC71-46F6-DFD0-7718-B14DF8CEB28E}"/>
              </a:ext>
            </a:extLst>
          </p:cNvPr>
          <p:cNvCxnSpPr>
            <a:cxnSpLocks/>
            <a:stCxn id="544" idx="3"/>
            <a:endCxn id="477" idx="7"/>
          </p:cNvCxnSpPr>
          <p:nvPr/>
        </p:nvCxnSpPr>
        <p:spPr>
          <a:xfrm flipV="1">
            <a:off x="5679268" y="3225097"/>
            <a:ext cx="297740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44A8D884-4064-2E33-2687-107F95DD40DF}"/>
              </a:ext>
            </a:extLst>
          </p:cNvPr>
          <p:cNvCxnSpPr>
            <a:cxnSpLocks/>
            <a:stCxn id="545" idx="3"/>
            <a:endCxn id="482" idx="7"/>
          </p:cNvCxnSpPr>
          <p:nvPr/>
        </p:nvCxnSpPr>
        <p:spPr>
          <a:xfrm flipV="1">
            <a:off x="5463782" y="3225097"/>
            <a:ext cx="296957" cy="258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8F91960A-D664-2419-2E91-04EE3EF5E492}"/>
              </a:ext>
            </a:extLst>
          </p:cNvPr>
          <p:cNvCxnSpPr>
            <a:cxnSpLocks/>
            <a:stCxn id="546" idx="3"/>
            <a:endCxn id="531" idx="7"/>
          </p:cNvCxnSpPr>
          <p:nvPr/>
        </p:nvCxnSpPr>
        <p:spPr>
          <a:xfrm flipV="1">
            <a:off x="5248296" y="3225097"/>
            <a:ext cx="299718" cy="258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E1EEB930-CFB1-79E9-F089-F99DFF0CFBAA}"/>
              </a:ext>
            </a:extLst>
          </p:cNvPr>
          <p:cNvCxnSpPr>
            <a:cxnSpLocks/>
            <a:stCxn id="548" idx="3"/>
            <a:endCxn id="540" idx="7"/>
          </p:cNvCxnSpPr>
          <p:nvPr/>
        </p:nvCxnSpPr>
        <p:spPr>
          <a:xfrm flipV="1">
            <a:off x="5032810" y="3229335"/>
            <a:ext cx="304569" cy="2538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DEB520B3-BEC2-0AB5-241F-3714EF9A3752}"/>
              </a:ext>
            </a:extLst>
          </p:cNvPr>
          <p:cNvCxnSpPr>
            <a:cxnSpLocks/>
            <a:stCxn id="551" idx="3"/>
            <a:endCxn id="547" idx="7"/>
          </p:cNvCxnSpPr>
          <p:nvPr/>
        </p:nvCxnSpPr>
        <p:spPr>
          <a:xfrm flipV="1">
            <a:off x="4817324" y="3229335"/>
            <a:ext cx="304055" cy="2538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Oval 461">
            <a:extLst>
              <a:ext uri="{FF2B5EF4-FFF2-40B4-BE49-F238E27FC236}">
                <a16:creationId xmlns:a16="http://schemas.microsoft.com/office/drawing/2014/main" id="{77B2024C-4E38-23EE-2C92-C3E359E0C63F}"/>
              </a:ext>
            </a:extLst>
          </p:cNvPr>
          <p:cNvSpPr>
            <a:spLocks noChangeAspect="1"/>
          </p:cNvSpPr>
          <p:nvPr/>
        </p:nvSpPr>
        <p:spPr>
          <a:xfrm>
            <a:off x="6537425" y="320928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4BB5F8E5-3707-99A0-9BB3-F4381DEAB829}"/>
              </a:ext>
            </a:extLst>
          </p:cNvPr>
          <p:cNvSpPr>
            <a:spLocks noChangeAspect="1"/>
          </p:cNvSpPr>
          <p:nvPr/>
        </p:nvSpPr>
        <p:spPr>
          <a:xfrm>
            <a:off x="6321156" y="320928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37D1CCF8-DA02-3FBD-3131-08A001ABB373}"/>
              </a:ext>
            </a:extLst>
          </p:cNvPr>
          <p:cNvSpPr>
            <a:spLocks noChangeAspect="1"/>
          </p:cNvSpPr>
          <p:nvPr/>
        </p:nvSpPr>
        <p:spPr>
          <a:xfrm>
            <a:off x="6104887" y="320928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DFC22FE6-6E39-4179-1F2C-905A60647A4B}"/>
              </a:ext>
            </a:extLst>
          </p:cNvPr>
          <p:cNvSpPr>
            <a:spLocks noChangeAspect="1"/>
          </p:cNvSpPr>
          <p:nvPr/>
        </p:nvSpPr>
        <p:spPr>
          <a:xfrm>
            <a:off x="5884824" y="320928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CB56521B-75D6-0A7C-AFF2-CE3F150D9285}"/>
              </a:ext>
            </a:extLst>
          </p:cNvPr>
          <p:cNvSpPr>
            <a:spLocks noChangeAspect="1"/>
          </p:cNvSpPr>
          <p:nvPr/>
        </p:nvSpPr>
        <p:spPr>
          <a:xfrm>
            <a:off x="5668555" y="320928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E3329AF4-6A9B-F649-145C-F017AF9DA755}"/>
              </a:ext>
            </a:extLst>
          </p:cNvPr>
          <p:cNvSpPr>
            <a:spLocks noChangeAspect="1"/>
          </p:cNvSpPr>
          <p:nvPr/>
        </p:nvSpPr>
        <p:spPr>
          <a:xfrm>
            <a:off x="5455830" y="320928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36B34042-B460-E204-243A-1E2B46AC1F74}"/>
              </a:ext>
            </a:extLst>
          </p:cNvPr>
          <p:cNvSpPr>
            <a:spLocks noChangeAspect="1"/>
          </p:cNvSpPr>
          <p:nvPr/>
        </p:nvSpPr>
        <p:spPr>
          <a:xfrm>
            <a:off x="5245195" y="321351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821ABDBE-5E88-8330-7B3B-267F0772729F}"/>
              </a:ext>
            </a:extLst>
          </p:cNvPr>
          <p:cNvSpPr>
            <a:spLocks noChangeAspect="1"/>
          </p:cNvSpPr>
          <p:nvPr/>
        </p:nvSpPr>
        <p:spPr>
          <a:xfrm>
            <a:off x="6309908" y="339086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9314498B-A9EA-2233-CCA3-22827980A200}"/>
              </a:ext>
            </a:extLst>
          </p:cNvPr>
          <p:cNvSpPr>
            <a:spLocks noChangeAspect="1"/>
          </p:cNvSpPr>
          <p:nvPr/>
        </p:nvSpPr>
        <p:spPr>
          <a:xfrm>
            <a:off x="6098096" y="339086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CA7762EF-D63C-8E60-AE18-694B815A3899}"/>
              </a:ext>
            </a:extLst>
          </p:cNvPr>
          <p:cNvSpPr>
            <a:spLocks noChangeAspect="1"/>
          </p:cNvSpPr>
          <p:nvPr/>
        </p:nvSpPr>
        <p:spPr>
          <a:xfrm>
            <a:off x="5878938" y="339086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78D6BA8D-328C-D95E-B0DF-6C8F012D9E43}"/>
              </a:ext>
            </a:extLst>
          </p:cNvPr>
          <p:cNvSpPr>
            <a:spLocks noChangeAspect="1"/>
          </p:cNvSpPr>
          <p:nvPr/>
        </p:nvSpPr>
        <p:spPr>
          <a:xfrm>
            <a:off x="5663452" y="339086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7E43013E-D627-F0A9-BB5F-21D1AB474046}"/>
              </a:ext>
            </a:extLst>
          </p:cNvPr>
          <p:cNvSpPr>
            <a:spLocks noChangeAspect="1"/>
          </p:cNvSpPr>
          <p:nvPr/>
        </p:nvSpPr>
        <p:spPr>
          <a:xfrm>
            <a:off x="5447966" y="3390864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3AD81BD9-7552-816D-CC35-CA7799D98919}"/>
              </a:ext>
            </a:extLst>
          </p:cNvPr>
          <p:cNvSpPr>
            <a:spLocks noChangeAspect="1"/>
          </p:cNvSpPr>
          <p:nvPr/>
        </p:nvSpPr>
        <p:spPr>
          <a:xfrm>
            <a:off x="5232480" y="3390864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9A71AAC7-0160-C4A6-E794-F5D8663EC6AB}"/>
              </a:ext>
            </a:extLst>
          </p:cNvPr>
          <p:cNvSpPr>
            <a:spLocks noChangeAspect="1"/>
          </p:cNvSpPr>
          <p:nvPr/>
        </p:nvSpPr>
        <p:spPr>
          <a:xfrm>
            <a:off x="5029195" y="321351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CC3D236F-5154-3A7D-EA7B-26AFF91B0753}"/>
              </a:ext>
            </a:extLst>
          </p:cNvPr>
          <p:cNvSpPr>
            <a:spLocks noChangeAspect="1"/>
          </p:cNvSpPr>
          <p:nvPr/>
        </p:nvSpPr>
        <p:spPr>
          <a:xfrm>
            <a:off x="5016994" y="3390864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88EEEBA-C080-46A8-E56D-4D30B65B8C14}"/>
              </a:ext>
            </a:extLst>
          </p:cNvPr>
          <p:cNvSpPr>
            <a:spLocks noChangeAspect="1"/>
          </p:cNvSpPr>
          <p:nvPr/>
        </p:nvSpPr>
        <p:spPr>
          <a:xfrm>
            <a:off x="4801508" y="3390864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EFD24FA-8516-8D3B-3F0A-3F309166BF3C}"/>
              </a:ext>
            </a:extLst>
          </p:cNvPr>
          <p:cNvSpPr>
            <a:spLocks noChangeAspect="1"/>
          </p:cNvSpPr>
          <p:nvPr/>
        </p:nvSpPr>
        <p:spPr>
          <a:xfrm>
            <a:off x="7403247" y="160321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2667CFBA-E9F2-3F45-FC4F-2414AC3DBFDB}"/>
              </a:ext>
            </a:extLst>
          </p:cNvPr>
          <p:cNvSpPr>
            <a:spLocks noChangeAspect="1"/>
          </p:cNvSpPr>
          <p:nvPr/>
        </p:nvSpPr>
        <p:spPr>
          <a:xfrm>
            <a:off x="6100143" y="352813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72F83379-5A37-B995-B05D-D3916364618B}"/>
              </a:ext>
            </a:extLst>
          </p:cNvPr>
          <p:cNvSpPr>
            <a:spLocks noChangeAspect="1"/>
          </p:cNvSpPr>
          <p:nvPr/>
        </p:nvSpPr>
        <p:spPr>
          <a:xfrm>
            <a:off x="5883924" y="352813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7AE40919-839C-9A19-CA0F-FDC990ED03C6}"/>
              </a:ext>
            </a:extLst>
          </p:cNvPr>
          <p:cNvSpPr>
            <a:spLocks noChangeAspect="1"/>
          </p:cNvSpPr>
          <p:nvPr/>
        </p:nvSpPr>
        <p:spPr>
          <a:xfrm>
            <a:off x="5667706" y="352813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309560A0-5E1D-AEF7-2DE0-BACA0F128D7A}"/>
              </a:ext>
            </a:extLst>
          </p:cNvPr>
          <p:cNvSpPr>
            <a:spLocks noChangeAspect="1"/>
          </p:cNvSpPr>
          <p:nvPr/>
        </p:nvSpPr>
        <p:spPr>
          <a:xfrm>
            <a:off x="5451488" y="352813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F7A46418-D257-09AF-1460-81BFCF5DAA39}"/>
              </a:ext>
            </a:extLst>
          </p:cNvPr>
          <p:cNvSpPr>
            <a:spLocks noChangeAspect="1"/>
          </p:cNvSpPr>
          <p:nvPr/>
        </p:nvSpPr>
        <p:spPr>
          <a:xfrm>
            <a:off x="5235270" y="352813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BAE8B297-FFE8-A9D3-C57D-32B2732AB476}"/>
              </a:ext>
            </a:extLst>
          </p:cNvPr>
          <p:cNvSpPr>
            <a:spLocks noChangeAspect="1"/>
          </p:cNvSpPr>
          <p:nvPr/>
        </p:nvSpPr>
        <p:spPr>
          <a:xfrm>
            <a:off x="5019052" y="352813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9EFE4FD7-BA08-623E-3B7A-3C84BD32E200}"/>
              </a:ext>
            </a:extLst>
          </p:cNvPr>
          <p:cNvSpPr>
            <a:spLocks noChangeAspect="1"/>
          </p:cNvSpPr>
          <p:nvPr/>
        </p:nvSpPr>
        <p:spPr>
          <a:xfrm>
            <a:off x="4802834" y="352813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9F560304-FC4A-7243-9185-72237166775A}"/>
              </a:ext>
            </a:extLst>
          </p:cNvPr>
          <p:cNvSpPr>
            <a:spLocks noChangeAspect="1"/>
          </p:cNvSpPr>
          <p:nvPr/>
        </p:nvSpPr>
        <p:spPr>
          <a:xfrm>
            <a:off x="4586616" y="352813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8BD0B5B6-6D5E-0DB6-B5E2-3E90D7E4DF1A}"/>
              </a:ext>
            </a:extLst>
          </p:cNvPr>
          <p:cNvSpPr>
            <a:spLocks noChangeAspect="1"/>
          </p:cNvSpPr>
          <p:nvPr/>
        </p:nvSpPr>
        <p:spPr>
          <a:xfrm>
            <a:off x="5884827" y="2669652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6978B8C1-8D85-7352-054A-26300C0A341A}"/>
              </a:ext>
            </a:extLst>
          </p:cNvPr>
          <p:cNvSpPr>
            <a:spLocks noChangeAspect="1"/>
          </p:cNvSpPr>
          <p:nvPr/>
        </p:nvSpPr>
        <p:spPr>
          <a:xfrm>
            <a:off x="5668608" y="266756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4DE051F5-E8C9-7783-CB88-C13DD6E9A188}"/>
              </a:ext>
            </a:extLst>
          </p:cNvPr>
          <p:cNvSpPr>
            <a:spLocks noChangeAspect="1"/>
          </p:cNvSpPr>
          <p:nvPr/>
        </p:nvSpPr>
        <p:spPr>
          <a:xfrm>
            <a:off x="5452390" y="266756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9CE85641-E457-6E9D-CAC9-AE946A3BDBAA}"/>
              </a:ext>
            </a:extLst>
          </p:cNvPr>
          <p:cNvSpPr>
            <a:spLocks noChangeAspect="1"/>
          </p:cNvSpPr>
          <p:nvPr/>
        </p:nvSpPr>
        <p:spPr>
          <a:xfrm>
            <a:off x="5236172" y="266756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B71673E4-9487-87C6-2F34-ECDDB95117D2}"/>
              </a:ext>
            </a:extLst>
          </p:cNvPr>
          <p:cNvSpPr>
            <a:spLocks noChangeAspect="1"/>
          </p:cNvSpPr>
          <p:nvPr/>
        </p:nvSpPr>
        <p:spPr>
          <a:xfrm>
            <a:off x="5019954" y="266756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618AD4C-49EB-3BCF-0923-7B252FC0BDAB}"/>
              </a:ext>
            </a:extLst>
          </p:cNvPr>
          <p:cNvSpPr>
            <a:spLocks noChangeAspect="1"/>
          </p:cNvSpPr>
          <p:nvPr/>
        </p:nvSpPr>
        <p:spPr>
          <a:xfrm>
            <a:off x="4803736" y="266756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1C669FC8-6D42-94F5-2C8D-CBB82E73A09B}"/>
              </a:ext>
            </a:extLst>
          </p:cNvPr>
          <p:cNvSpPr>
            <a:spLocks noChangeAspect="1"/>
          </p:cNvSpPr>
          <p:nvPr/>
        </p:nvSpPr>
        <p:spPr>
          <a:xfrm>
            <a:off x="4587518" y="266756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29247E19-C554-C444-39A9-D1C24F82CE61}"/>
              </a:ext>
            </a:extLst>
          </p:cNvPr>
          <p:cNvSpPr>
            <a:spLocks noChangeAspect="1"/>
          </p:cNvSpPr>
          <p:nvPr/>
        </p:nvSpPr>
        <p:spPr>
          <a:xfrm>
            <a:off x="4371300" y="266756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E0496BC2-58B1-743D-87F7-28DBEA76C5F7}"/>
              </a:ext>
            </a:extLst>
          </p:cNvPr>
          <p:cNvSpPr>
            <a:spLocks noChangeAspect="1"/>
          </p:cNvSpPr>
          <p:nvPr/>
        </p:nvSpPr>
        <p:spPr>
          <a:xfrm>
            <a:off x="5884827" y="365830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E99F4C6C-22AB-E8A3-B717-0642DCF4F390}"/>
              </a:ext>
            </a:extLst>
          </p:cNvPr>
          <p:cNvSpPr>
            <a:spLocks noChangeAspect="1"/>
          </p:cNvSpPr>
          <p:nvPr/>
        </p:nvSpPr>
        <p:spPr>
          <a:xfrm>
            <a:off x="5668608" y="365830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904ED28-12F1-1CA3-E61A-C75AC4106F26}"/>
              </a:ext>
            </a:extLst>
          </p:cNvPr>
          <p:cNvSpPr>
            <a:spLocks noChangeAspect="1"/>
          </p:cNvSpPr>
          <p:nvPr/>
        </p:nvSpPr>
        <p:spPr>
          <a:xfrm>
            <a:off x="5452390" y="365830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A8537889-AFD3-1E34-3D91-6F14CB520EFA}"/>
              </a:ext>
            </a:extLst>
          </p:cNvPr>
          <p:cNvSpPr>
            <a:spLocks noChangeAspect="1"/>
          </p:cNvSpPr>
          <p:nvPr/>
        </p:nvSpPr>
        <p:spPr>
          <a:xfrm>
            <a:off x="5236172" y="365830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5045D783-472E-1794-E794-69EFD0C6237F}"/>
              </a:ext>
            </a:extLst>
          </p:cNvPr>
          <p:cNvSpPr>
            <a:spLocks noChangeAspect="1"/>
          </p:cNvSpPr>
          <p:nvPr/>
        </p:nvSpPr>
        <p:spPr>
          <a:xfrm>
            <a:off x="5019954" y="365830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548070F5-65B8-13C2-E67B-17C30A4272B5}"/>
              </a:ext>
            </a:extLst>
          </p:cNvPr>
          <p:cNvSpPr>
            <a:spLocks noChangeAspect="1"/>
          </p:cNvSpPr>
          <p:nvPr/>
        </p:nvSpPr>
        <p:spPr>
          <a:xfrm>
            <a:off x="4803736" y="365830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1C2B9E52-7DFE-C371-C36E-0035918E5BDC}"/>
              </a:ext>
            </a:extLst>
          </p:cNvPr>
          <p:cNvSpPr>
            <a:spLocks noChangeAspect="1"/>
          </p:cNvSpPr>
          <p:nvPr/>
        </p:nvSpPr>
        <p:spPr>
          <a:xfrm>
            <a:off x="4587518" y="365830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7" name="Oval 686">
            <a:extLst>
              <a:ext uri="{FF2B5EF4-FFF2-40B4-BE49-F238E27FC236}">
                <a16:creationId xmlns:a16="http://schemas.microsoft.com/office/drawing/2014/main" id="{81644BE9-0676-3D41-8C13-E35A6EEF68C6}"/>
              </a:ext>
            </a:extLst>
          </p:cNvPr>
          <p:cNvSpPr>
            <a:spLocks noChangeAspect="1"/>
          </p:cNvSpPr>
          <p:nvPr/>
        </p:nvSpPr>
        <p:spPr>
          <a:xfrm>
            <a:off x="4371300" y="365830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BC876604-582B-DC87-DE7B-40822A79109F}"/>
              </a:ext>
            </a:extLst>
          </p:cNvPr>
          <p:cNvCxnSpPr>
            <a:cxnSpLocks/>
          </p:cNvCxnSpPr>
          <p:nvPr/>
        </p:nvCxnSpPr>
        <p:spPr>
          <a:xfrm>
            <a:off x="3002004" y="3876848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81E728AD-BF66-2683-4AEE-07C579F03E39}"/>
              </a:ext>
            </a:extLst>
          </p:cNvPr>
          <p:cNvCxnSpPr>
            <a:cxnSpLocks/>
            <a:stCxn id="699" idx="3"/>
            <a:endCxn id="700" idx="7"/>
          </p:cNvCxnSpPr>
          <p:nvPr/>
        </p:nvCxnSpPr>
        <p:spPr>
          <a:xfrm flipV="1">
            <a:off x="6766132" y="3950854"/>
            <a:ext cx="298732" cy="211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8" name="Oval 697">
            <a:extLst>
              <a:ext uri="{FF2B5EF4-FFF2-40B4-BE49-F238E27FC236}">
                <a16:creationId xmlns:a16="http://schemas.microsoft.com/office/drawing/2014/main" id="{20AFECA0-8016-B71B-D884-B09E8006173A}"/>
              </a:ext>
            </a:extLst>
          </p:cNvPr>
          <p:cNvSpPr>
            <a:spLocks noChangeAspect="1"/>
          </p:cNvSpPr>
          <p:nvPr/>
        </p:nvSpPr>
        <p:spPr>
          <a:xfrm>
            <a:off x="4810774" y="406987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BFCD36B7-C5BD-9BBA-1D88-ABD18F64A812}"/>
              </a:ext>
            </a:extLst>
          </p:cNvPr>
          <p:cNvSpPr>
            <a:spLocks noChangeAspect="1"/>
          </p:cNvSpPr>
          <p:nvPr/>
        </p:nvSpPr>
        <p:spPr>
          <a:xfrm>
            <a:off x="6750316" y="40701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109BC71D-12D1-318A-A31D-D9906204C960}"/>
              </a:ext>
            </a:extLst>
          </p:cNvPr>
          <p:cNvSpPr>
            <a:spLocks noChangeAspect="1"/>
          </p:cNvSpPr>
          <p:nvPr/>
        </p:nvSpPr>
        <p:spPr>
          <a:xfrm>
            <a:off x="6972680" y="393503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01" name="Straight Connector 700">
            <a:extLst>
              <a:ext uri="{FF2B5EF4-FFF2-40B4-BE49-F238E27FC236}">
                <a16:creationId xmlns:a16="http://schemas.microsoft.com/office/drawing/2014/main" id="{8AC78642-9EB8-6694-D33E-7C64FB811BD0}"/>
              </a:ext>
            </a:extLst>
          </p:cNvPr>
          <p:cNvCxnSpPr>
            <a:cxnSpLocks/>
            <a:stCxn id="709" idx="3"/>
            <a:endCxn id="707" idx="7"/>
          </p:cNvCxnSpPr>
          <p:nvPr/>
        </p:nvCxnSpPr>
        <p:spPr>
          <a:xfrm flipV="1">
            <a:off x="6549321" y="3950853"/>
            <a:ext cx="296851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>
            <a:extLst>
              <a:ext uri="{FF2B5EF4-FFF2-40B4-BE49-F238E27FC236}">
                <a16:creationId xmlns:a16="http://schemas.microsoft.com/office/drawing/2014/main" id="{B127BFD4-8561-30AF-B986-5A62BACA8F25}"/>
              </a:ext>
            </a:extLst>
          </p:cNvPr>
          <p:cNvCxnSpPr>
            <a:cxnSpLocks/>
            <a:stCxn id="711" idx="3"/>
            <a:endCxn id="708" idx="7"/>
          </p:cNvCxnSpPr>
          <p:nvPr/>
        </p:nvCxnSpPr>
        <p:spPr>
          <a:xfrm flipV="1">
            <a:off x="6333052" y="3950853"/>
            <a:ext cx="296309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9F74B83D-88A6-AC54-996B-419EE91D87A6}"/>
              </a:ext>
            </a:extLst>
          </p:cNvPr>
          <p:cNvCxnSpPr>
            <a:cxnSpLocks/>
            <a:stCxn id="713" idx="3"/>
            <a:endCxn id="710" idx="7"/>
          </p:cNvCxnSpPr>
          <p:nvPr/>
        </p:nvCxnSpPr>
        <p:spPr>
          <a:xfrm flipV="1">
            <a:off x="6116783" y="3950853"/>
            <a:ext cx="296309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D166890D-2323-9A94-CD96-32B778ACFD85}"/>
              </a:ext>
            </a:extLst>
          </p:cNvPr>
          <p:cNvCxnSpPr>
            <a:cxnSpLocks/>
            <a:stCxn id="715" idx="3"/>
            <a:endCxn id="712" idx="7"/>
          </p:cNvCxnSpPr>
          <p:nvPr/>
        </p:nvCxnSpPr>
        <p:spPr>
          <a:xfrm flipV="1">
            <a:off x="5900514" y="3950853"/>
            <a:ext cx="296309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B6556A9D-F6C3-876F-296F-F24063E1440E}"/>
              </a:ext>
            </a:extLst>
          </p:cNvPr>
          <p:cNvCxnSpPr>
            <a:cxnSpLocks/>
            <a:stCxn id="717" idx="3"/>
            <a:endCxn id="714" idx="7"/>
          </p:cNvCxnSpPr>
          <p:nvPr/>
        </p:nvCxnSpPr>
        <p:spPr>
          <a:xfrm flipV="1">
            <a:off x="5680451" y="3950853"/>
            <a:ext cx="300103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8AC51A51-BFA0-D896-33C7-BF39A37464A2}"/>
              </a:ext>
            </a:extLst>
          </p:cNvPr>
          <p:cNvCxnSpPr>
            <a:cxnSpLocks/>
            <a:stCxn id="718" idx="3"/>
            <a:endCxn id="716" idx="7"/>
          </p:cNvCxnSpPr>
          <p:nvPr/>
        </p:nvCxnSpPr>
        <p:spPr>
          <a:xfrm flipV="1">
            <a:off x="5464182" y="3950853"/>
            <a:ext cx="296309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7" name="Oval 706">
            <a:extLst>
              <a:ext uri="{FF2B5EF4-FFF2-40B4-BE49-F238E27FC236}">
                <a16:creationId xmlns:a16="http://schemas.microsoft.com/office/drawing/2014/main" id="{6820B73D-A037-61ED-22F9-E580E9DD59E2}"/>
              </a:ext>
            </a:extLst>
          </p:cNvPr>
          <p:cNvSpPr>
            <a:spLocks noChangeAspect="1"/>
          </p:cNvSpPr>
          <p:nvPr/>
        </p:nvSpPr>
        <p:spPr>
          <a:xfrm>
            <a:off x="6753988" y="393503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A5F0C9CB-B78F-15E0-B446-50BF0357EFEA}"/>
              </a:ext>
            </a:extLst>
          </p:cNvPr>
          <p:cNvSpPr>
            <a:spLocks noChangeAspect="1"/>
          </p:cNvSpPr>
          <p:nvPr/>
        </p:nvSpPr>
        <p:spPr>
          <a:xfrm>
            <a:off x="6537177" y="393503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30841B1D-0E03-5CC1-B387-BF85FB23EB7F}"/>
              </a:ext>
            </a:extLst>
          </p:cNvPr>
          <p:cNvSpPr>
            <a:spLocks noChangeAspect="1"/>
          </p:cNvSpPr>
          <p:nvPr/>
        </p:nvSpPr>
        <p:spPr>
          <a:xfrm>
            <a:off x="6533505" y="40701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2FA0398B-A813-C30A-8B99-F9F579955B54}"/>
              </a:ext>
            </a:extLst>
          </p:cNvPr>
          <p:cNvSpPr>
            <a:spLocks noChangeAspect="1"/>
          </p:cNvSpPr>
          <p:nvPr/>
        </p:nvSpPr>
        <p:spPr>
          <a:xfrm>
            <a:off x="6320908" y="393503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F08A3CEE-F91F-0C49-CF50-21212E760F72}"/>
              </a:ext>
            </a:extLst>
          </p:cNvPr>
          <p:cNvSpPr>
            <a:spLocks noChangeAspect="1"/>
          </p:cNvSpPr>
          <p:nvPr/>
        </p:nvSpPr>
        <p:spPr>
          <a:xfrm>
            <a:off x="6317236" y="40701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4EADF389-BFF5-EAB1-CDA1-BA5250B8FAF4}"/>
              </a:ext>
            </a:extLst>
          </p:cNvPr>
          <p:cNvSpPr>
            <a:spLocks noChangeAspect="1"/>
          </p:cNvSpPr>
          <p:nvPr/>
        </p:nvSpPr>
        <p:spPr>
          <a:xfrm>
            <a:off x="6104639" y="393503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818D26F8-603B-1162-2DD0-8BEA53D97F28}"/>
              </a:ext>
            </a:extLst>
          </p:cNvPr>
          <p:cNvSpPr>
            <a:spLocks noChangeAspect="1"/>
          </p:cNvSpPr>
          <p:nvPr/>
        </p:nvSpPr>
        <p:spPr>
          <a:xfrm>
            <a:off x="6100967" y="40701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3799CCA1-B258-6B18-2885-9FAC6A5D01A1}"/>
              </a:ext>
            </a:extLst>
          </p:cNvPr>
          <p:cNvSpPr>
            <a:spLocks noChangeAspect="1"/>
          </p:cNvSpPr>
          <p:nvPr/>
        </p:nvSpPr>
        <p:spPr>
          <a:xfrm>
            <a:off x="5888370" y="393503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DA0E2647-B67B-30D2-DE00-6781D532A696}"/>
              </a:ext>
            </a:extLst>
          </p:cNvPr>
          <p:cNvSpPr>
            <a:spLocks noChangeAspect="1"/>
          </p:cNvSpPr>
          <p:nvPr/>
        </p:nvSpPr>
        <p:spPr>
          <a:xfrm>
            <a:off x="5884698" y="40701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F43C2349-9F16-FB33-9506-B02B269ACEF9}"/>
              </a:ext>
            </a:extLst>
          </p:cNvPr>
          <p:cNvSpPr>
            <a:spLocks noChangeAspect="1"/>
          </p:cNvSpPr>
          <p:nvPr/>
        </p:nvSpPr>
        <p:spPr>
          <a:xfrm>
            <a:off x="5668307" y="393503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48F3BB5F-E5DF-46AF-3C5A-254D0ADF5D2A}"/>
              </a:ext>
            </a:extLst>
          </p:cNvPr>
          <p:cNvSpPr>
            <a:spLocks noChangeAspect="1"/>
          </p:cNvSpPr>
          <p:nvPr/>
        </p:nvSpPr>
        <p:spPr>
          <a:xfrm>
            <a:off x="5664635" y="40701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61D93320-E51F-C526-7144-2991171329EB}"/>
              </a:ext>
            </a:extLst>
          </p:cNvPr>
          <p:cNvSpPr>
            <a:spLocks noChangeAspect="1"/>
          </p:cNvSpPr>
          <p:nvPr/>
        </p:nvSpPr>
        <p:spPr>
          <a:xfrm>
            <a:off x="5448366" y="40701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D23D4039-17F7-A9E4-EA21-7FAFC3BFDCD6}"/>
              </a:ext>
            </a:extLst>
          </p:cNvPr>
          <p:cNvSpPr>
            <a:spLocks noChangeAspect="1"/>
          </p:cNvSpPr>
          <p:nvPr/>
        </p:nvSpPr>
        <p:spPr>
          <a:xfrm>
            <a:off x="5239313" y="393503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278995F0-D651-689A-92EB-7640C8F2C41D}"/>
              </a:ext>
            </a:extLst>
          </p:cNvPr>
          <p:cNvCxnSpPr>
            <a:cxnSpLocks/>
            <a:stCxn id="722" idx="3"/>
            <a:endCxn id="721" idx="7"/>
          </p:cNvCxnSpPr>
          <p:nvPr/>
        </p:nvCxnSpPr>
        <p:spPr>
          <a:xfrm flipV="1">
            <a:off x="5251457" y="3950853"/>
            <a:ext cx="292765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1" name="Oval 720">
            <a:extLst>
              <a:ext uri="{FF2B5EF4-FFF2-40B4-BE49-F238E27FC236}">
                <a16:creationId xmlns:a16="http://schemas.microsoft.com/office/drawing/2014/main" id="{CB6540B1-4FF4-A9A0-258B-286A0DABE777}"/>
              </a:ext>
            </a:extLst>
          </p:cNvPr>
          <p:cNvSpPr>
            <a:spLocks noChangeAspect="1"/>
          </p:cNvSpPr>
          <p:nvPr/>
        </p:nvSpPr>
        <p:spPr>
          <a:xfrm>
            <a:off x="5452038" y="393503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62F2AE70-B498-D2D5-B8A3-6CC0493C42D2}"/>
              </a:ext>
            </a:extLst>
          </p:cNvPr>
          <p:cNvSpPr>
            <a:spLocks noChangeAspect="1"/>
          </p:cNvSpPr>
          <p:nvPr/>
        </p:nvSpPr>
        <p:spPr>
          <a:xfrm>
            <a:off x="5235641" y="40701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F0E8277D-23CE-9B60-779A-E856ACBFA96E}"/>
              </a:ext>
            </a:extLst>
          </p:cNvPr>
          <p:cNvSpPr>
            <a:spLocks noChangeAspect="1"/>
          </p:cNvSpPr>
          <p:nvPr/>
        </p:nvSpPr>
        <p:spPr>
          <a:xfrm>
            <a:off x="6320658" y="421252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850DB1BA-49AD-BDE1-C2DB-D4D8CE2FFDD0}"/>
              </a:ext>
            </a:extLst>
          </p:cNvPr>
          <p:cNvSpPr>
            <a:spLocks noChangeAspect="1"/>
          </p:cNvSpPr>
          <p:nvPr/>
        </p:nvSpPr>
        <p:spPr>
          <a:xfrm>
            <a:off x="4376559" y="421675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F7822A98-4454-E6B2-C5E5-BF2102229CA5}"/>
              </a:ext>
            </a:extLst>
          </p:cNvPr>
          <p:cNvCxnSpPr>
            <a:cxnSpLocks/>
            <a:stCxn id="740" idx="3"/>
            <a:endCxn id="733" idx="7"/>
          </p:cNvCxnSpPr>
          <p:nvPr/>
        </p:nvCxnSpPr>
        <p:spPr>
          <a:xfrm flipV="1">
            <a:off x="5892688" y="4228336"/>
            <a:ext cx="303885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D3FB4324-3A7A-C78A-E590-E089F8A52409}"/>
              </a:ext>
            </a:extLst>
          </p:cNvPr>
          <p:cNvCxnSpPr>
            <a:cxnSpLocks/>
            <a:stCxn id="741" idx="3"/>
            <a:endCxn id="734" idx="7"/>
          </p:cNvCxnSpPr>
          <p:nvPr/>
        </p:nvCxnSpPr>
        <p:spPr>
          <a:xfrm flipV="1">
            <a:off x="5677204" y="4228336"/>
            <a:ext cx="303100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4E506811-881C-A7F9-0800-7B52EBE473DA}"/>
              </a:ext>
            </a:extLst>
          </p:cNvPr>
          <p:cNvCxnSpPr>
            <a:cxnSpLocks/>
            <a:stCxn id="742" idx="3"/>
            <a:endCxn id="735" idx="7"/>
          </p:cNvCxnSpPr>
          <p:nvPr/>
        </p:nvCxnSpPr>
        <p:spPr>
          <a:xfrm flipV="1">
            <a:off x="5461718" y="4228336"/>
            <a:ext cx="302317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C9DEB96A-20C1-344F-A77C-B3794A03E81F}"/>
              </a:ext>
            </a:extLst>
          </p:cNvPr>
          <p:cNvCxnSpPr>
            <a:cxnSpLocks/>
            <a:stCxn id="743" idx="3"/>
            <a:endCxn id="736" idx="7"/>
          </p:cNvCxnSpPr>
          <p:nvPr/>
        </p:nvCxnSpPr>
        <p:spPr>
          <a:xfrm flipV="1">
            <a:off x="5246232" y="4228336"/>
            <a:ext cx="297740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230E0E2C-E4E5-0FA6-ED03-023C98A642DE}"/>
              </a:ext>
            </a:extLst>
          </p:cNvPr>
          <p:cNvCxnSpPr>
            <a:cxnSpLocks/>
            <a:stCxn id="744" idx="3"/>
            <a:endCxn id="737" idx="7"/>
          </p:cNvCxnSpPr>
          <p:nvPr/>
        </p:nvCxnSpPr>
        <p:spPr>
          <a:xfrm flipV="1">
            <a:off x="5030746" y="4228336"/>
            <a:ext cx="296957" cy="258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E0C405FB-5F1A-185C-66CD-95450DA62452}"/>
              </a:ext>
            </a:extLst>
          </p:cNvPr>
          <p:cNvCxnSpPr>
            <a:cxnSpLocks/>
            <a:stCxn id="745" idx="3"/>
            <a:endCxn id="738" idx="7"/>
          </p:cNvCxnSpPr>
          <p:nvPr/>
        </p:nvCxnSpPr>
        <p:spPr>
          <a:xfrm flipV="1">
            <a:off x="4815260" y="4228336"/>
            <a:ext cx="299718" cy="258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F26496CE-36B2-A360-EE8C-94B230860083}"/>
              </a:ext>
            </a:extLst>
          </p:cNvPr>
          <p:cNvCxnSpPr>
            <a:cxnSpLocks/>
            <a:stCxn id="747" idx="3"/>
            <a:endCxn id="739" idx="7"/>
          </p:cNvCxnSpPr>
          <p:nvPr/>
        </p:nvCxnSpPr>
        <p:spPr>
          <a:xfrm flipV="1">
            <a:off x="4599774" y="4232574"/>
            <a:ext cx="304569" cy="2538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C80570FC-F902-E731-0968-384B5D7EBA61}"/>
              </a:ext>
            </a:extLst>
          </p:cNvPr>
          <p:cNvCxnSpPr>
            <a:cxnSpLocks/>
            <a:stCxn id="748" idx="3"/>
            <a:endCxn id="746" idx="7"/>
          </p:cNvCxnSpPr>
          <p:nvPr/>
        </p:nvCxnSpPr>
        <p:spPr>
          <a:xfrm flipV="1">
            <a:off x="4384288" y="4232574"/>
            <a:ext cx="304055" cy="2538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3" name="Oval 732">
            <a:extLst>
              <a:ext uri="{FF2B5EF4-FFF2-40B4-BE49-F238E27FC236}">
                <a16:creationId xmlns:a16="http://schemas.microsoft.com/office/drawing/2014/main" id="{34A85944-3BF6-04FA-1353-B894D041A302}"/>
              </a:ext>
            </a:extLst>
          </p:cNvPr>
          <p:cNvSpPr>
            <a:spLocks noChangeAspect="1"/>
          </p:cNvSpPr>
          <p:nvPr/>
        </p:nvSpPr>
        <p:spPr>
          <a:xfrm>
            <a:off x="6104389" y="421252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EB250AE5-3C17-EEBB-267F-63B488DA801C}"/>
              </a:ext>
            </a:extLst>
          </p:cNvPr>
          <p:cNvSpPr>
            <a:spLocks noChangeAspect="1"/>
          </p:cNvSpPr>
          <p:nvPr/>
        </p:nvSpPr>
        <p:spPr>
          <a:xfrm>
            <a:off x="5888120" y="421252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96FC3D3A-C86A-13F6-C1BF-BF179EB5D425}"/>
              </a:ext>
            </a:extLst>
          </p:cNvPr>
          <p:cNvSpPr>
            <a:spLocks noChangeAspect="1"/>
          </p:cNvSpPr>
          <p:nvPr/>
        </p:nvSpPr>
        <p:spPr>
          <a:xfrm>
            <a:off x="5671851" y="421252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C047B060-701C-E9F4-8D4B-469B86C14BD5}"/>
              </a:ext>
            </a:extLst>
          </p:cNvPr>
          <p:cNvSpPr>
            <a:spLocks noChangeAspect="1"/>
          </p:cNvSpPr>
          <p:nvPr/>
        </p:nvSpPr>
        <p:spPr>
          <a:xfrm>
            <a:off x="5451788" y="421252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8E4FC992-5B41-1D0A-A10B-645A2BBCE273}"/>
              </a:ext>
            </a:extLst>
          </p:cNvPr>
          <p:cNvSpPr>
            <a:spLocks noChangeAspect="1"/>
          </p:cNvSpPr>
          <p:nvPr/>
        </p:nvSpPr>
        <p:spPr>
          <a:xfrm>
            <a:off x="5235519" y="421252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45A7A0DC-DD8D-BB36-32CD-C2E3D5A4269D}"/>
              </a:ext>
            </a:extLst>
          </p:cNvPr>
          <p:cNvSpPr>
            <a:spLocks noChangeAspect="1"/>
          </p:cNvSpPr>
          <p:nvPr/>
        </p:nvSpPr>
        <p:spPr>
          <a:xfrm>
            <a:off x="5022794" y="421252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215A0842-C1EB-A795-F96E-03B53361FF15}"/>
              </a:ext>
            </a:extLst>
          </p:cNvPr>
          <p:cNvSpPr>
            <a:spLocks noChangeAspect="1"/>
          </p:cNvSpPr>
          <p:nvPr/>
        </p:nvSpPr>
        <p:spPr>
          <a:xfrm>
            <a:off x="4812159" y="421675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68CC7357-290F-E3D4-D2FF-FF6B1CA19A94}"/>
              </a:ext>
            </a:extLst>
          </p:cNvPr>
          <p:cNvSpPr>
            <a:spLocks noChangeAspect="1"/>
          </p:cNvSpPr>
          <p:nvPr/>
        </p:nvSpPr>
        <p:spPr>
          <a:xfrm>
            <a:off x="5876872" y="439410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82B9AA89-31E5-1547-8E48-1E88A1557403}"/>
              </a:ext>
            </a:extLst>
          </p:cNvPr>
          <p:cNvSpPr>
            <a:spLocks noChangeAspect="1"/>
          </p:cNvSpPr>
          <p:nvPr/>
        </p:nvSpPr>
        <p:spPr>
          <a:xfrm>
            <a:off x="5661388" y="439410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189BA4-4AB3-ADC9-5AB7-91BEA508FB21}"/>
              </a:ext>
            </a:extLst>
          </p:cNvPr>
          <p:cNvSpPr>
            <a:spLocks noChangeAspect="1"/>
          </p:cNvSpPr>
          <p:nvPr/>
        </p:nvSpPr>
        <p:spPr>
          <a:xfrm>
            <a:off x="5445902" y="439410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3F04D53F-2D2C-5C78-03EB-805056FB00D7}"/>
              </a:ext>
            </a:extLst>
          </p:cNvPr>
          <p:cNvSpPr>
            <a:spLocks noChangeAspect="1"/>
          </p:cNvSpPr>
          <p:nvPr/>
        </p:nvSpPr>
        <p:spPr>
          <a:xfrm>
            <a:off x="5230416" y="439410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0E0263C1-4643-9860-F9EA-FD1060638C67}"/>
              </a:ext>
            </a:extLst>
          </p:cNvPr>
          <p:cNvSpPr>
            <a:spLocks noChangeAspect="1"/>
          </p:cNvSpPr>
          <p:nvPr/>
        </p:nvSpPr>
        <p:spPr>
          <a:xfrm>
            <a:off x="5014930" y="4394103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907BA345-50B0-CBA5-BA09-82E5014B5805}"/>
              </a:ext>
            </a:extLst>
          </p:cNvPr>
          <p:cNvSpPr>
            <a:spLocks noChangeAspect="1"/>
          </p:cNvSpPr>
          <p:nvPr/>
        </p:nvSpPr>
        <p:spPr>
          <a:xfrm>
            <a:off x="4799444" y="4394103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D06CD753-FF87-0CFF-9DB2-5A951E5DD575}"/>
              </a:ext>
            </a:extLst>
          </p:cNvPr>
          <p:cNvSpPr>
            <a:spLocks noChangeAspect="1"/>
          </p:cNvSpPr>
          <p:nvPr/>
        </p:nvSpPr>
        <p:spPr>
          <a:xfrm>
            <a:off x="4596159" y="421675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A8C70306-EDC1-A389-8A74-17F8A82A0CF3}"/>
              </a:ext>
            </a:extLst>
          </p:cNvPr>
          <p:cNvSpPr>
            <a:spLocks noChangeAspect="1"/>
          </p:cNvSpPr>
          <p:nvPr/>
        </p:nvSpPr>
        <p:spPr>
          <a:xfrm>
            <a:off x="4583958" y="4394103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A060B72A-8E14-866B-E591-1EC19D158E50}"/>
              </a:ext>
            </a:extLst>
          </p:cNvPr>
          <p:cNvSpPr>
            <a:spLocks noChangeAspect="1"/>
          </p:cNvSpPr>
          <p:nvPr/>
        </p:nvSpPr>
        <p:spPr>
          <a:xfrm>
            <a:off x="4368472" y="4394103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701E0F24-438E-8104-49E4-2C6081E73D75}"/>
              </a:ext>
            </a:extLst>
          </p:cNvPr>
          <p:cNvSpPr>
            <a:spLocks noChangeAspect="1"/>
          </p:cNvSpPr>
          <p:nvPr/>
        </p:nvSpPr>
        <p:spPr>
          <a:xfrm>
            <a:off x="5023619" y="406987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F5592247-51EF-9E12-9618-6E8D22B31568}"/>
              </a:ext>
            </a:extLst>
          </p:cNvPr>
          <p:cNvSpPr>
            <a:spLocks noChangeAspect="1"/>
          </p:cNvSpPr>
          <p:nvPr/>
        </p:nvSpPr>
        <p:spPr>
          <a:xfrm>
            <a:off x="7190417" y="393339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6B4CCAA2-DFF9-D65E-4DF1-A4816810A18A}"/>
              </a:ext>
            </a:extLst>
          </p:cNvPr>
          <p:cNvSpPr>
            <a:spLocks noChangeAspect="1"/>
          </p:cNvSpPr>
          <p:nvPr/>
        </p:nvSpPr>
        <p:spPr>
          <a:xfrm>
            <a:off x="7406934" y="393339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753AC248-F72A-82F1-8053-9159D4F21626}"/>
              </a:ext>
            </a:extLst>
          </p:cNvPr>
          <p:cNvCxnSpPr>
            <a:cxnSpLocks/>
          </p:cNvCxnSpPr>
          <p:nvPr/>
        </p:nvCxnSpPr>
        <p:spPr>
          <a:xfrm>
            <a:off x="3002004" y="4581928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5" name="Oval 764">
            <a:extLst>
              <a:ext uri="{FF2B5EF4-FFF2-40B4-BE49-F238E27FC236}">
                <a16:creationId xmlns:a16="http://schemas.microsoft.com/office/drawing/2014/main" id="{B6019DAE-492E-1214-6D0C-C3A251CB2E5E}"/>
              </a:ext>
            </a:extLst>
          </p:cNvPr>
          <p:cNvSpPr>
            <a:spLocks noChangeAspect="1"/>
          </p:cNvSpPr>
          <p:nvPr/>
        </p:nvSpPr>
        <p:spPr>
          <a:xfrm>
            <a:off x="7174651" y="463479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12655C6E-A3A7-2997-341B-E1A5114CB2F0}"/>
              </a:ext>
            </a:extLst>
          </p:cNvPr>
          <p:cNvSpPr>
            <a:spLocks noChangeAspect="1"/>
          </p:cNvSpPr>
          <p:nvPr/>
        </p:nvSpPr>
        <p:spPr>
          <a:xfrm>
            <a:off x="7391118" y="463479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1B814276-5323-00EA-E2E6-63CFE2CAB6C9}"/>
              </a:ext>
            </a:extLst>
          </p:cNvPr>
          <p:cNvSpPr>
            <a:spLocks noChangeAspect="1"/>
          </p:cNvSpPr>
          <p:nvPr/>
        </p:nvSpPr>
        <p:spPr>
          <a:xfrm>
            <a:off x="6958190" y="463479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77FB8197-8B12-D83D-C7BF-345D10F68F3A}"/>
              </a:ext>
            </a:extLst>
          </p:cNvPr>
          <p:cNvSpPr>
            <a:spLocks noChangeAspect="1"/>
          </p:cNvSpPr>
          <p:nvPr/>
        </p:nvSpPr>
        <p:spPr>
          <a:xfrm>
            <a:off x="4577119" y="463539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3D1C26FE-12E8-D862-D0C7-8358134E97C8}"/>
              </a:ext>
            </a:extLst>
          </p:cNvPr>
          <p:cNvCxnSpPr>
            <a:cxnSpLocks/>
            <a:stCxn id="785" idx="3"/>
            <a:endCxn id="778" idx="7"/>
          </p:cNvCxnSpPr>
          <p:nvPr/>
        </p:nvCxnSpPr>
        <p:spPr>
          <a:xfrm flipV="1">
            <a:off x="6108409" y="4646977"/>
            <a:ext cx="292582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FB167EA1-0F8A-6611-3152-A15EB344E782}"/>
              </a:ext>
            </a:extLst>
          </p:cNvPr>
          <p:cNvCxnSpPr>
            <a:cxnSpLocks/>
            <a:stCxn id="786" idx="3"/>
            <a:endCxn id="779" idx="7"/>
          </p:cNvCxnSpPr>
          <p:nvPr/>
        </p:nvCxnSpPr>
        <p:spPr>
          <a:xfrm flipV="1">
            <a:off x="5892071" y="4646977"/>
            <a:ext cx="292459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6E20284F-00F3-3646-1254-4ABEE3EC2D69}"/>
              </a:ext>
            </a:extLst>
          </p:cNvPr>
          <p:cNvCxnSpPr>
            <a:cxnSpLocks/>
            <a:stCxn id="787" idx="3"/>
            <a:endCxn id="780" idx="7"/>
          </p:cNvCxnSpPr>
          <p:nvPr/>
        </p:nvCxnSpPr>
        <p:spPr>
          <a:xfrm flipV="1">
            <a:off x="5675733" y="4646977"/>
            <a:ext cx="292336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59CCA771-8F8E-B97E-5F07-C9926D75856B}"/>
              </a:ext>
            </a:extLst>
          </p:cNvPr>
          <p:cNvCxnSpPr>
            <a:cxnSpLocks/>
            <a:stCxn id="788" idx="3"/>
            <a:endCxn id="781" idx="7"/>
          </p:cNvCxnSpPr>
          <p:nvPr/>
        </p:nvCxnSpPr>
        <p:spPr>
          <a:xfrm flipV="1">
            <a:off x="5459395" y="4646977"/>
            <a:ext cx="292213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8D9EA755-B404-C537-C084-B22F499A699D}"/>
              </a:ext>
            </a:extLst>
          </p:cNvPr>
          <p:cNvCxnSpPr>
            <a:cxnSpLocks/>
            <a:stCxn id="789" idx="3"/>
            <a:endCxn id="782" idx="7"/>
          </p:cNvCxnSpPr>
          <p:nvPr/>
        </p:nvCxnSpPr>
        <p:spPr>
          <a:xfrm flipV="1">
            <a:off x="5243057" y="4646977"/>
            <a:ext cx="292090" cy="2189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B3422F67-D0FB-5FDC-0AAA-B92CC9067C9F}"/>
              </a:ext>
            </a:extLst>
          </p:cNvPr>
          <p:cNvCxnSpPr>
            <a:cxnSpLocks/>
            <a:stCxn id="790" idx="3"/>
            <a:endCxn id="783" idx="7"/>
          </p:cNvCxnSpPr>
          <p:nvPr/>
        </p:nvCxnSpPr>
        <p:spPr>
          <a:xfrm flipV="1">
            <a:off x="5026719" y="4646977"/>
            <a:ext cx="291967" cy="2189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121B4584-EEE1-DB0B-A745-4DE0C4A2A8E8}"/>
              </a:ext>
            </a:extLst>
          </p:cNvPr>
          <p:cNvCxnSpPr>
            <a:cxnSpLocks/>
            <a:stCxn id="792" idx="3"/>
            <a:endCxn id="784" idx="7"/>
          </p:cNvCxnSpPr>
          <p:nvPr/>
        </p:nvCxnSpPr>
        <p:spPr>
          <a:xfrm flipV="1">
            <a:off x="4810381" y="4651215"/>
            <a:ext cx="291844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37C089A0-C9A1-94B4-E177-A90CB72CDD0B}"/>
              </a:ext>
            </a:extLst>
          </p:cNvPr>
          <p:cNvCxnSpPr>
            <a:cxnSpLocks/>
            <a:stCxn id="793" idx="3"/>
            <a:endCxn id="791" idx="7"/>
          </p:cNvCxnSpPr>
          <p:nvPr/>
        </p:nvCxnSpPr>
        <p:spPr>
          <a:xfrm flipV="1">
            <a:off x="4594043" y="4651215"/>
            <a:ext cx="291721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" name="Oval 777">
            <a:extLst>
              <a:ext uri="{FF2B5EF4-FFF2-40B4-BE49-F238E27FC236}">
                <a16:creationId xmlns:a16="http://schemas.microsoft.com/office/drawing/2014/main" id="{CF906CF0-E1FC-7A87-4B21-D868EC421A0C}"/>
              </a:ext>
            </a:extLst>
          </p:cNvPr>
          <p:cNvSpPr>
            <a:spLocks noChangeAspect="1"/>
          </p:cNvSpPr>
          <p:nvPr/>
        </p:nvSpPr>
        <p:spPr>
          <a:xfrm>
            <a:off x="6308807" y="46311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79" name="Oval 778">
            <a:extLst>
              <a:ext uri="{FF2B5EF4-FFF2-40B4-BE49-F238E27FC236}">
                <a16:creationId xmlns:a16="http://schemas.microsoft.com/office/drawing/2014/main" id="{F695C87F-0E61-095B-3CA1-44614299B3B3}"/>
              </a:ext>
            </a:extLst>
          </p:cNvPr>
          <p:cNvSpPr>
            <a:spLocks noChangeAspect="1"/>
          </p:cNvSpPr>
          <p:nvPr/>
        </p:nvSpPr>
        <p:spPr>
          <a:xfrm>
            <a:off x="6092346" y="46311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0" name="Oval 779">
            <a:extLst>
              <a:ext uri="{FF2B5EF4-FFF2-40B4-BE49-F238E27FC236}">
                <a16:creationId xmlns:a16="http://schemas.microsoft.com/office/drawing/2014/main" id="{19AF2E0E-E22C-92A3-0D80-8579CE884841}"/>
              </a:ext>
            </a:extLst>
          </p:cNvPr>
          <p:cNvSpPr>
            <a:spLocks noChangeAspect="1"/>
          </p:cNvSpPr>
          <p:nvPr/>
        </p:nvSpPr>
        <p:spPr>
          <a:xfrm>
            <a:off x="5875885" y="46311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1" name="Oval 780">
            <a:extLst>
              <a:ext uri="{FF2B5EF4-FFF2-40B4-BE49-F238E27FC236}">
                <a16:creationId xmlns:a16="http://schemas.microsoft.com/office/drawing/2014/main" id="{24551AFE-BAA6-6B73-4240-5020ED51B5C0}"/>
              </a:ext>
            </a:extLst>
          </p:cNvPr>
          <p:cNvSpPr>
            <a:spLocks noChangeAspect="1"/>
          </p:cNvSpPr>
          <p:nvPr/>
        </p:nvSpPr>
        <p:spPr>
          <a:xfrm>
            <a:off x="5659424" y="46311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A4017F2A-3FCD-0815-2E0E-8ECCA9A369D4}"/>
              </a:ext>
            </a:extLst>
          </p:cNvPr>
          <p:cNvSpPr>
            <a:spLocks noChangeAspect="1"/>
          </p:cNvSpPr>
          <p:nvPr/>
        </p:nvSpPr>
        <p:spPr>
          <a:xfrm>
            <a:off x="5442963" y="46311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3" name="Oval 782">
            <a:extLst>
              <a:ext uri="{FF2B5EF4-FFF2-40B4-BE49-F238E27FC236}">
                <a16:creationId xmlns:a16="http://schemas.microsoft.com/office/drawing/2014/main" id="{004352D0-9691-53EB-CEA2-BA7B17DD8EA4}"/>
              </a:ext>
            </a:extLst>
          </p:cNvPr>
          <p:cNvSpPr>
            <a:spLocks noChangeAspect="1"/>
          </p:cNvSpPr>
          <p:nvPr/>
        </p:nvSpPr>
        <p:spPr>
          <a:xfrm>
            <a:off x="5226502" y="46311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7E0B0CED-118F-3DF8-92DE-DA8794F3E520}"/>
              </a:ext>
            </a:extLst>
          </p:cNvPr>
          <p:cNvSpPr>
            <a:spLocks noChangeAspect="1"/>
          </p:cNvSpPr>
          <p:nvPr/>
        </p:nvSpPr>
        <p:spPr>
          <a:xfrm>
            <a:off x="5010041" y="463539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5" name="Oval 784">
            <a:extLst>
              <a:ext uri="{FF2B5EF4-FFF2-40B4-BE49-F238E27FC236}">
                <a16:creationId xmlns:a16="http://schemas.microsoft.com/office/drawing/2014/main" id="{FB34F448-8E5C-6594-003F-BE431E0C2869}"/>
              </a:ext>
            </a:extLst>
          </p:cNvPr>
          <p:cNvSpPr>
            <a:spLocks noChangeAspect="1"/>
          </p:cNvSpPr>
          <p:nvPr/>
        </p:nvSpPr>
        <p:spPr>
          <a:xfrm>
            <a:off x="6092593" y="477355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6" name="Oval 785">
            <a:extLst>
              <a:ext uri="{FF2B5EF4-FFF2-40B4-BE49-F238E27FC236}">
                <a16:creationId xmlns:a16="http://schemas.microsoft.com/office/drawing/2014/main" id="{E08148E2-E9A5-720B-D918-C3C204602BCE}"/>
              </a:ext>
            </a:extLst>
          </p:cNvPr>
          <p:cNvSpPr>
            <a:spLocks noChangeAspect="1"/>
          </p:cNvSpPr>
          <p:nvPr/>
        </p:nvSpPr>
        <p:spPr>
          <a:xfrm>
            <a:off x="5876255" y="477355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D1174527-6940-470A-268B-F7DC8DD3DD29}"/>
              </a:ext>
            </a:extLst>
          </p:cNvPr>
          <p:cNvSpPr>
            <a:spLocks noChangeAspect="1"/>
          </p:cNvSpPr>
          <p:nvPr/>
        </p:nvSpPr>
        <p:spPr>
          <a:xfrm>
            <a:off x="5659917" y="477355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62DC8931-EC88-8637-6A07-34140F05407A}"/>
              </a:ext>
            </a:extLst>
          </p:cNvPr>
          <p:cNvSpPr>
            <a:spLocks noChangeAspect="1"/>
          </p:cNvSpPr>
          <p:nvPr/>
        </p:nvSpPr>
        <p:spPr>
          <a:xfrm>
            <a:off x="5443579" y="477355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72190CC0-CB6C-3949-D502-C6A71FED9A16}"/>
              </a:ext>
            </a:extLst>
          </p:cNvPr>
          <p:cNvSpPr>
            <a:spLocks noChangeAspect="1"/>
          </p:cNvSpPr>
          <p:nvPr/>
        </p:nvSpPr>
        <p:spPr>
          <a:xfrm>
            <a:off x="5227241" y="4773559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A17F97C7-D0CD-9C7E-858D-FFAEEBB7E5E6}"/>
              </a:ext>
            </a:extLst>
          </p:cNvPr>
          <p:cNvSpPr>
            <a:spLocks noChangeAspect="1"/>
          </p:cNvSpPr>
          <p:nvPr/>
        </p:nvSpPr>
        <p:spPr>
          <a:xfrm>
            <a:off x="5010903" y="4773559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1" name="Oval 790">
            <a:extLst>
              <a:ext uri="{FF2B5EF4-FFF2-40B4-BE49-F238E27FC236}">
                <a16:creationId xmlns:a16="http://schemas.microsoft.com/office/drawing/2014/main" id="{3181149F-3A2C-08C5-127B-F13D5E418926}"/>
              </a:ext>
            </a:extLst>
          </p:cNvPr>
          <p:cNvSpPr>
            <a:spLocks noChangeAspect="1"/>
          </p:cNvSpPr>
          <p:nvPr/>
        </p:nvSpPr>
        <p:spPr>
          <a:xfrm>
            <a:off x="4793580" y="463539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2" name="Oval 791">
            <a:extLst>
              <a:ext uri="{FF2B5EF4-FFF2-40B4-BE49-F238E27FC236}">
                <a16:creationId xmlns:a16="http://schemas.microsoft.com/office/drawing/2014/main" id="{5F50E3E0-58AA-5B30-E08A-E26D77C711EB}"/>
              </a:ext>
            </a:extLst>
          </p:cNvPr>
          <p:cNvSpPr>
            <a:spLocks noChangeAspect="1"/>
          </p:cNvSpPr>
          <p:nvPr/>
        </p:nvSpPr>
        <p:spPr>
          <a:xfrm>
            <a:off x="4794565" y="4773559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3" name="Oval 792">
            <a:extLst>
              <a:ext uri="{FF2B5EF4-FFF2-40B4-BE49-F238E27FC236}">
                <a16:creationId xmlns:a16="http://schemas.microsoft.com/office/drawing/2014/main" id="{BF321A24-AA49-8569-E72C-644E37475EFD}"/>
              </a:ext>
            </a:extLst>
          </p:cNvPr>
          <p:cNvSpPr>
            <a:spLocks noChangeAspect="1"/>
          </p:cNvSpPr>
          <p:nvPr/>
        </p:nvSpPr>
        <p:spPr>
          <a:xfrm>
            <a:off x="4578227" y="4773559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A8A7CDA-826A-B415-003B-C57228D0582A}"/>
              </a:ext>
            </a:extLst>
          </p:cNvPr>
          <p:cNvCxnSpPr>
            <a:cxnSpLocks/>
            <a:stCxn id="798" idx="3"/>
            <a:endCxn id="796" idx="7"/>
          </p:cNvCxnSpPr>
          <p:nvPr/>
        </p:nvCxnSpPr>
        <p:spPr>
          <a:xfrm flipV="1">
            <a:off x="6541084" y="4646977"/>
            <a:ext cx="292829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F3FC38E8-A6BF-46AF-7B73-C9F960666AC9}"/>
              </a:ext>
            </a:extLst>
          </p:cNvPr>
          <p:cNvCxnSpPr>
            <a:cxnSpLocks/>
            <a:stCxn id="799" idx="3"/>
            <a:endCxn id="797" idx="7"/>
          </p:cNvCxnSpPr>
          <p:nvPr/>
        </p:nvCxnSpPr>
        <p:spPr>
          <a:xfrm flipV="1">
            <a:off x="6324747" y="4646977"/>
            <a:ext cx="292705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Oval 795">
            <a:extLst>
              <a:ext uri="{FF2B5EF4-FFF2-40B4-BE49-F238E27FC236}">
                <a16:creationId xmlns:a16="http://schemas.microsoft.com/office/drawing/2014/main" id="{31952861-0C83-C7D8-7E46-8377D0F3EE62}"/>
              </a:ext>
            </a:extLst>
          </p:cNvPr>
          <p:cNvSpPr>
            <a:spLocks noChangeAspect="1"/>
          </p:cNvSpPr>
          <p:nvPr/>
        </p:nvSpPr>
        <p:spPr>
          <a:xfrm>
            <a:off x="6741729" y="46311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C162F30A-D77A-EB29-EC34-FC19D8A421C4}"/>
              </a:ext>
            </a:extLst>
          </p:cNvPr>
          <p:cNvSpPr>
            <a:spLocks noChangeAspect="1"/>
          </p:cNvSpPr>
          <p:nvPr/>
        </p:nvSpPr>
        <p:spPr>
          <a:xfrm>
            <a:off x="6525268" y="46311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641AE8E-53EF-DCEB-0AA1-B5DCAB94D999}"/>
              </a:ext>
            </a:extLst>
          </p:cNvPr>
          <p:cNvSpPr>
            <a:spLocks noChangeAspect="1"/>
          </p:cNvSpPr>
          <p:nvPr/>
        </p:nvSpPr>
        <p:spPr>
          <a:xfrm>
            <a:off x="6525268" y="477355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76CBCF-66D5-7C82-BD09-04A0B667F93B}"/>
              </a:ext>
            </a:extLst>
          </p:cNvPr>
          <p:cNvSpPr>
            <a:spLocks noChangeAspect="1"/>
          </p:cNvSpPr>
          <p:nvPr/>
        </p:nvSpPr>
        <p:spPr>
          <a:xfrm>
            <a:off x="6308931" y="477355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081C59BD-AFEF-A2E2-5364-02F3F5C2D5B3}"/>
              </a:ext>
            </a:extLst>
          </p:cNvPr>
          <p:cNvSpPr>
            <a:spLocks noChangeAspect="1"/>
          </p:cNvSpPr>
          <p:nvPr/>
        </p:nvSpPr>
        <p:spPr>
          <a:xfrm>
            <a:off x="4360658" y="477090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5E8D689F-A241-1BCA-6387-5F82558EF6F3}"/>
              </a:ext>
            </a:extLst>
          </p:cNvPr>
          <p:cNvSpPr>
            <a:spLocks noChangeAspect="1"/>
          </p:cNvSpPr>
          <p:nvPr/>
        </p:nvSpPr>
        <p:spPr>
          <a:xfrm>
            <a:off x="5878024" y="490648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FF8DC44A-BBDF-99C8-B82E-DD2959FA1604}"/>
              </a:ext>
            </a:extLst>
          </p:cNvPr>
          <p:cNvSpPr>
            <a:spLocks noChangeAspect="1"/>
          </p:cNvSpPr>
          <p:nvPr/>
        </p:nvSpPr>
        <p:spPr>
          <a:xfrm>
            <a:off x="5661377" y="490648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B354903E-0B41-1CBE-2F9A-4B3FC350C9F5}"/>
              </a:ext>
            </a:extLst>
          </p:cNvPr>
          <p:cNvSpPr>
            <a:spLocks noChangeAspect="1"/>
          </p:cNvSpPr>
          <p:nvPr/>
        </p:nvSpPr>
        <p:spPr>
          <a:xfrm>
            <a:off x="5444729" y="490648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D48659D5-95A4-E3C9-D647-DC3DB3F24443}"/>
              </a:ext>
            </a:extLst>
          </p:cNvPr>
          <p:cNvSpPr>
            <a:spLocks noChangeAspect="1"/>
          </p:cNvSpPr>
          <p:nvPr/>
        </p:nvSpPr>
        <p:spPr>
          <a:xfrm>
            <a:off x="5228081" y="490648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2DDC9B1F-F2C0-7EB1-AF28-1ADB7446C350}"/>
              </a:ext>
            </a:extLst>
          </p:cNvPr>
          <p:cNvSpPr>
            <a:spLocks noChangeAspect="1"/>
          </p:cNvSpPr>
          <p:nvPr/>
        </p:nvSpPr>
        <p:spPr>
          <a:xfrm>
            <a:off x="5011433" y="4906482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0A1A254-581B-7C7C-0B55-351F13618E03}"/>
              </a:ext>
            </a:extLst>
          </p:cNvPr>
          <p:cNvSpPr>
            <a:spLocks noChangeAspect="1"/>
          </p:cNvSpPr>
          <p:nvPr/>
        </p:nvSpPr>
        <p:spPr>
          <a:xfrm>
            <a:off x="4794785" y="4906482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6A8D65D5-8CAC-719F-EEDB-2CA44B03861C}"/>
              </a:ext>
            </a:extLst>
          </p:cNvPr>
          <p:cNvSpPr>
            <a:spLocks noChangeAspect="1"/>
          </p:cNvSpPr>
          <p:nvPr/>
        </p:nvSpPr>
        <p:spPr>
          <a:xfrm>
            <a:off x="4578137" y="4906482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60692A18-78FD-4764-7AC8-A8945E29CA88}"/>
              </a:ext>
            </a:extLst>
          </p:cNvPr>
          <p:cNvSpPr>
            <a:spLocks noChangeAspect="1"/>
          </p:cNvSpPr>
          <p:nvPr/>
        </p:nvSpPr>
        <p:spPr>
          <a:xfrm>
            <a:off x="4361489" y="4906482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C327E519-28FB-83BD-D3D6-965AE4409782}"/>
              </a:ext>
            </a:extLst>
          </p:cNvPr>
          <p:cNvCxnSpPr>
            <a:cxnSpLocks/>
          </p:cNvCxnSpPr>
          <p:nvPr/>
        </p:nvCxnSpPr>
        <p:spPr>
          <a:xfrm>
            <a:off x="3002004" y="5103393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3" name="Oval 882">
            <a:extLst>
              <a:ext uri="{FF2B5EF4-FFF2-40B4-BE49-F238E27FC236}">
                <a16:creationId xmlns:a16="http://schemas.microsoft.com/office/drawing/2014/main" id="{4788C571-EFE3-3A4B-C62C-9D4548C80010}"/>
              </a:ext>
            </a:extLst>
          </p:cNvPr>
          <p:cNvSpPr>
            <a:spLocks noChangeAspect="1"/>
          </p:cNvSpPr>
          <p:nvPr/>
        </p:nvSpPr>
        <p:spPr>
          <a:xfrm>
            <a:off x="7174651" y="515626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C1CA164E-120B-84DE-184E-019AD2BEAF5A}"/>
              </a:ext>
            </a:extLst>
          </p:cNvPr>
          <p:cNvSpPr>
            <a:spLocks noChangeAspect="1"/>
          </p:cNvSpPr>
          <p:nvPr/>
        </p:nvSpPr>
        <p:spPr>
          <a:xfrm>
            <a:off x="7391118" y="515626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22FBEB17-530A-1EBD-1DD2-CFB1B8CF4570}"/>
              </a:ext>
            </a:extLst>
          </p:cNvPr>
          <p:cNvSpPr>
            <a:spLocks noChangeAspect="1"/>
          </p:cNvSpPr>
          <p:nvPr/>
        </p:nvSpPr>
        <p:spPr>
          <a:xfrm>
            <a:off x="6958190" y="515626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264D4AA-C142-506D-48ED-490ECA9DB4A4}"/>
              </a:ext>
            </a:extLst>
          </p:cNvPr>
          <p:cNvCxnSpPr>
            <a:cxnSpLocks/>
            <a:stCxn id="902" idx="3"/>
            <a:endCxn id="895" idx="7"/>
          </p:cNvCxnSpPr>
          <p:nvPr/>
        </p:nvCxnSpPr>
        <p:spPr>
          <a:xfrm flipV="1">
            <a:off x="6108409" y="5168442"/>
            <a:ext cx="292582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5D5572BA-8542-9924-1210-D4C74DAB47B6}"/>
              </a:ext>
            </a:extLst>
          </p:cNvPr>
          <p:cNvCxnSpPr>
            <a:cxnSpLocks/>
            <a:stCxn id="903" idx="3"/>
            <a:endCxn id="896" idx="7"/>
          </p:cNvCxnSpPr>
          <p:nvPr/>
        </p:nvCxnSpPr>
        <p:spPr>
          <a:xfrm flipV="1">
            <a:off x="5892071" y="5168442"/>
            <a:ext cx="292459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6E063D7A-2DFE-9173-9DF3-5635F76C1B3A}"/>
              </a:ext>
            </a:extLst>
          </p:cNvPr>
          <p:cNvCxnSpPr>
            <a:cxnSpLocks/>
            <a:stCxn id="904" idx="3"/>
            <a:endCxn id="897" idx="7"/>
          </p:cNvCxnSpPr>
          <p:nvPr/>
        </p:nvCxnSpPr>
        <p:spPr>
          <a:xfrm flipV="1">
            <a:off x="5675733" y="5168442"/>
            <a:ext cx="292336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64E08FDE-C97E-43A3-81F8-24837BC3D926}"/>
              </a:ext>
            </a:extLst>
          </p:cNvPr>
          <p:cNvCxnSpPr>
            <a:cxnSpLocks/>
            <a:stCxn id="905" idx="3"/>
            <a:endCxn id="898" idx="7"/>
          </p:cNvCxnSpPr>
          <p:nvPr/>
        </p:nvCxnSpPr>
        <p:spPr>
          <a:xfrm flipV="1">
            <a:off x="5459395" y="5168442"/>
            <a:ext cx="292213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405288D2-835A-4410-3C65-1A431FDF170A}"/>
              </a:ext>
            </a:extLst>
          </p:cNvPr>
          <p:cNvCxnSpPr>
            <a:cxnSpLocks/>
            <a:stCxn id="906" idx="3"/>
            <a:endCxn id="899" idx="7"/>
          </p:cNvCxnSpPr>
          <p:nvPr/>
        </p:nvCxnSpPr>
        <p:spPr>
          <a:xfrm flipV="1">
            <a:off x="5243057" y="5168442"/>
            <a:ext cx="292090" cy="2189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DE2C118D-A8E1-642E-D3AB-22A17F43AD75}"/>
              </a:ext>
            </a:extLst>
          </p:cNvPr>
          <p:cNvCxnSpPr>
            <a:cxnSpLocks/>
            <a:stCxn id="907" idx="3"/>
            <a:endCxn id="900" idx="7"/>
          </p:cNvCxnSpPr>
          <p:nvPr/>
        </p:nvCxnSpPr>
        <p:spPr>
          <a:xfrm flipV="1">
            <a:off x="5026719" y="5168442"/>
            <a:ext cx="291967" cy="2189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F0B3630A-9969-62B5-91A2-E1FDDB5C90AE}"/>
              </a:ext>
            </a:extLst>
          </p:cNvPr>
          <p:cNvCxnSpPr>
            <a:cxnSpLocks/>
            <a:stCxn id="909" idx="3"/>
            <a:endCxn id="901" idx="7"/>
          </p:cNvCxnSpPr>
          <p:nvPr/>
        </p:nvCxnSpPr>
        <p:spPr>
          <a:xfrm flipV="1">
            <a:off x="4810381" y="5172680"/>
            <a:ext cx="291844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C36A31B8-2B63-4FE5-03F1-075BFFE4EFC7}"/>
              </a:ext>
            </a:extLst>
          </p:cNvPr>
          <p:cNvCxnSpPr>
            <a:cxnSpLocks/>
            <a:stCxn id="910" idx="3"/>
            <a:endCxn id="908" idx="7"/>
          </p:cNvCxnSpPr>
          <p:nvPr/>
        </p:nvCxnSpPr>
        <p:spPr>
          <a:xfrm flipV="1">
            <a:off x="4594043" y="5172680"/>
            <a:ext cx="291721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5" name="Oval 894">
            <a:extLst>
              <a:ext uri="{FF2B5EF4-FFF2-40B4-BE49-F238E27FC236}">
                <a16:creationId xmlns:a16="http://schemas.microsoft.com/office/drawing/2014/main" id="{1096680C-F562-7601-29CB-F981CA821F4A}"/>
              </a:ext>
            </a:extLst>
          </p:cNvPr>
          <p:cNvSpPr>
            <a:spLocks noChangeAspect="1"/>
          </p:cNvSpPr>
          <p:nvPr/>
        </p:nvSpPr>
        <p:spPr>
          <a:xfrm>
            <a:off x="6308807" y="515262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143186F6-A7AC-5229-5D20-F428B0B26B4A}"/>
              </a:ext>
            </a:extLst>
          </p:cNvPr>
          <p:cNvSpPr>
            <a:spLocks noChangeAspect="1"/>
          </p:cNvSpPr>
          <p:nvPr/>
        </p:nvSpPr>
        <p:spPr>
          <a:xfrm>
            <a:off x="6092346" y="515262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1DF5D1D3-5EE5-22C2-B239-8AB606F4DB87}"/>
              </a:ext>
            </a:extLst>
          </p:cNvPr>
          <p:cNvSpPr>
            <a:spLocks noChangeAspect="1"/>
          </p:cNvSpPr>
          <p:nvPr/>
        </p:nvSpPr>
        <p:spPr>
          <a:xfrm>
            <a:off x="5875885" y="515262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2B7FD21A-C98C-3EA7-DA92-2E8C185BA8D5}"/>
              </a:ext>
            </a:extLst>
          </p:cNvPr>
          <p:cNvSpPr>
            <a:spLocks noChangeAspect="1"/>
          </p:cNvSpPr>
          <p:nvPr/>
        </p:nvSpPr>
        <p:spPr>
          <a:xfrm>
            <a:off x="5659424" y="515262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9803CC0F-22A5-FB8D-0C26-050342345E73}"/>
              </a:ext>
            </a:extLst>
          </p:cNvPr>
          <p:cNvSpPr>
            <a:spLocks noChangeAspect="1"/>
          </p:cNvSpPr>
          <p:nvPr/>
        </p:nvSpPr>
        <p:spPr>
          <a:xfrm>
            <a:off x="5442963" y="515262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7A0E5CA5-C1D3-938C-6BF8-B0F8CCA242D2}"/>
              </a:ext>
            </a:extLst>
          </p:cNvPr>
          <p:cNvSpPr>
            <a:spLocks noChangeAspect="1"/>
          </p:cNvSpPr>
          <p:nvPr/>
        </p:nvSpPr>
        <p:spPr>
          <a:xfrm>
            <a:off x="5226502" y="515262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1" name="Oval 900">
            <a:extLst>
              <a:ext uri="{FF2B5EF4-FFF2-40B4-BE49-F238E27FC236}">
                <a16:creationId xmlns:a16="http://schemas.microsoft.com/office/drawing/2014/main" id="{21328861-4B90-E7CB-0C82-C2316A290663}"/>
              </a:ext>
            </a:extLst>
          </p:cNvPr>
          <p:cNvSpPr>
            <a:spLocks noChangeAspect="1"/>
          </p:cNvSpPr>
          <p:nvPr/>
        </p:nvSpPr>
        <p:spPr>
          <a:xfrm>
            <a:off x="5010041" y="515686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804981C9-59D5-3F93-AD87-3C07EF2B64FB}"/>
              </a:ext>
            </a:extLst>
          </p:cNvPr>
          <p:cNvSpPr>
            <a:spLocks noChangeAspect="1"/>
          </p:cNvSpPr>
          <p:nvPr/>
        </p:nvSpPr>
        <p:spPr>
          <a:xfrm>
            <a:off x="6092593" y="529502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35707140-07A3-9A2C-1CDA-78899E224678}"/>
              </a:ext>
            </a:extLst>
          </p:cNvPr>
          <p:cNvSpPr>
            <a:spLocks noChangeAspect="1"/>
          </p:cNvSpPr>
          <p:nvPr/>
        </p:nvSpPr>
        <p:spPr>
          <a:xfrm>
            <a:off x="5876255" y="529502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F5C6ED53-D1B5-3DE5-760A-7F89FED4F813}"/>
              </a:ext>
            </a:extLst>
          </p:cNvPr>
          <p:cNvSpPr>
            <a:spLocks noChangeAspect="1"/>
          </p:cNvSpPr>
          <p:nvPr/>
        </p:nvSpPr>
        <p:spPr>
          <a:xfrm>
            <a:off x="5659917" y="529502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D726CF73-03CA-413E-8AEE-ACA2AF135B50}"/>
              </a:ext>
            </a:extLst>
          </p:cNvPr>
          <p:cNvSpPr>
            <a:spLocks noChangeAspect="1"/>
          </p:cNvSpPr>
          <p:nvPr/>
        </p:nvSpPr>
        <p:spPr>
          <a:xfrm>
            <a:off x="5443579" y="529502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789A4FD8-7015-F281-B6DB-B702F04036A0}"/>
              </a:ext>
            </a:extLst>
          </p:cNvPr>
          <p:cNvSpPr>
            <a:spLocks noChangeAspect="1"/>
          </p:cNvSpPr>
          <p:nvPr/>
        </p:nvSpPr>
        <p:spPr>
          <a:xfrm>
            <a:off x="5227241" y="5295024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EED213C2-38C8-8E42-4FAB-B6136522BBC4}"/>
              </a:ext>
            </a:extLst>
          </p:cNvPr>
          <p:cNvSpPr>
            <a:spLocks noChangeAspect="1"/>
          </p:cNvSpPr>
          <p:nvPr/>
        </p:nvSpPr>
        <p:spPr>
          <a:xfrm>
            <a:off x="5010903" y="5295024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392AE1DC-426E-055E-8D08-0470FD92370B}"/>
              </a:ext>
            </a:extLst>
          </p:cNvPr>
          <p:cNvSpPr>
            <a:spLocks noChangeAspect="1"/>
          </p:cNvSpPr>
          <p:nvPr/>
        </p:nvSpPr>
        <p:spPr>
          <a:xfrm>
            <a:off x="4793580" y="515686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3A1F8CC9-B4A3-916D-B6E4-26695B9C07EA}"/>
              </a:ext>
            </a:extLst>
          </p:cNvPr>
          <p:cNvSpPr>
            <a:spLocks noChangeAspect="1"/>
          </p:cNvSpPr>
          <p:nvPr/>
        </p:nvSpPr>
        <p:spPr>
          <a:xfrm>
            <a:off x="4794565" y="5295024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4B4C1F74-CB92-1702-BC5B-F8A1C390F62F}"/>
              </a:ext>
            </a:extLst>
          </p:cNvPr>
          <p:cNvSpPr>
            <a:spLocks noChangeAspect="1"/>
          </p:cNvSpPr>
          <p:nvPr/>
        </p:nvSpPr>
        <p:spPr>
          <a:xfrm>
            <a:off x="4578227" y="5295024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56CB4799-D161-41B6-C244-388BC7607FFE}"/>
              </a:ext>
            </a:extLst>
          </p:cNvPr>
          <p:cNvCxnSpPr>
            <a:cxnSpLocks/>
            <a:stCxn id="916" idx="3"/>
            <a:endCxn id="914" idx="7"/>
          </p:cNvCxnSpPr>
          <p:nvPr/>
        </p:nvCxnSpPr>
        <p:spPr>
          <a:xfrm flipV="1">
            <a:off x="6324747" y="5168442"/>
            <a:ext cx="292705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3" name="Oval 912">
            <a:extLst>
              <a:ext uri="{FF2B5EF4-FFF2-40B4-BE49-F238E27FC236}">
                <a16:creationId xmlns:a16="http://schemas.microsoft.com/office/drawing/2014/main" id="{EED3ED17-712F-C441-0CAB-6337BA15A396}"/>
              </a:ext>
            </a:extLst>
          </p:cNvPr>
          <p:cNvSpPr>
            <a:spLocks noChangeAspect="1"/>
          </p:cNvSpPr>
          <p:nvPr/>
        </p:nvSpPr>
        <p:spPr>
          <a:xfrm>
            <a:off x="6741729" y="515262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9BA0159C-92F3-C4CC-322C-81426E5C72EC}"/>
              </a:ext>
            </a:extLst>
          </p:cNvPr>
          <p:cNvSpPr>
            <a:spLocks noChangeAspect="1"/>
          </p:cNvSpPr>
          <p:nvPr/>
        </p:nvSpPr>
        <p:spPr>
          <a:xfrm>
            <a:off x="6525268" y="515262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16" name="Oval 915">
            <a:extLst>
              <a:ext uri="{FF2B5EF4-FFF2-40B4-BE49-F238E27FC236}">
                <a16:creationId xmlns:a16="http://schemas.microsoft.com/office/drawing/2014/main" id="{69D23B45-AF5F-4388-D1E2-1452F3E466C4}"/>
              </a:ext>
            </a:extLst>
          </p:cNvPr>
          <p:cNvSpPr>
            <a:spLocks noChangeAspect="1"/>
          </p:cNvSpPr>
          <p:nvPr/>
        </p:nvSpPr>
        <p:spPr>
          <a:xfrm>
            <a:off x="6308931" y="529502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02DD9597-905F-B02C-A745-B3FBD9DBC8CF}"/>
              </a:ext>
            </a:extLst>
          </p:cNvPr>
          <p:cNvCxnSpPr>
            <a:cxnSpLocks/>
            <a:stCxn id="922" idx="3"/>
            <a:endCxn id="920" idx="7"/>
          </p:cNvCxnSpPr>
          <p:nvPr/>
        </p:nvCxnSpPr>
        <p:spPr>
          <a:xfrm flipV="1">
            <a:off x="4377051" y="5172680"/>
            <a:ext cx="291844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23E9023B-61A0-A4EE-94C4-41B79434EA8D}"/>
              </a:ext>
            </a:extLst>
          </p:cNvPr>
          <p:cNvCxnSpPr>
            <a:cxnSpLocks/>
            <a:stCxn id="923" idx="3"/>
            <a:endCxn id="921" idx="7"/>
          </p:cNvCxnSpPr>
          <p:nvPr/>
        </p:nvCxnSpPr>
        <p:spPr>
          <a:xfrm flipV="1">
            <a:off x="4160713" y="5172680"/>
            <a:ext cx="291721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0" name="Oval 919">
            <a:extLst>
              <a:ext uri="{FF2B5EF4-FFF2-40B4-BE49-F238E27FC236}">
                <a16:creationId xmlns:a16="http://schemas.microsoft.com/office/drawing/2014/main" id="{6BADE6AD-5557-A231-1497-3028D68354C9}"/>
              </a:ext>
            </a:extLst>
          </p:cNvPr>
          <p:cNvSpPr>
            <a:spLocks noChangeAspect="1"/>
          </p:cNvSpPr>
          <p:nvPr/>
        </p:nvSpPr>
        <p:spPr>
          <a:xfrm>
            <a:off x="4576711" y="515686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FC636C2B-199A-4A75-C63B-B60805F7FA88}"/>
              </a:ext>
            </a:extLst>
          </p:cNvPr>
          <p:cNvSpPr>
            <a:spLocks noChangeAspect="1"/>
          </p:cNvSpPr>
          <p:nvPr/>
        </p:nvSpPr>
        <p:spPr>
          <a:xfrm>
            <a:off x="4360250" y="5156864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19EE7DCE-F914-76BD-21CE-ACD5466FAB12}"/>
              </a:ext>
            </a:extLst>
          </p:cNvPr>
          <p:cNvSpPr>
            <a:spLocks noChangeAspect="1"/>
          </p:cNvSpPr>
          <p:nvPr/>
        </p:nvSpPr>
        <p:spPr>
          <a:xfrm>
            <a:off x="4361235" y="5295024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3" name="Oval 922">
            <a:extLst>
              <a:ext uri="{FF2B5EF4-FFF2-40B4-BE49-F238E27FC236}">
                <a16:creationId xmlns:a16="http://schemas.microsoft.com/office/drawing/2014/main" id="{B3479D6E-0B8A-C77E-D75B-F6049EEBD645}"/>
              </a:ext>
            </a:extLst>
          </p:cNvPr>
          <p:cNvSpPr>
            <a:spLocks noChangeAspect="1"/>
          </p:cNvSpPr>
          <p:nvPr/>
        </p:nvSpPr>
        <p:spPr>
          <a:xfrm>
            <a:off x="4144897" y="5295024"/>
            <a:ext cx="108000" cy="10816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415FE190-A0C4-1963-8FD1-36E1B4138185}"/>
              </a:ext>
            </a:extLst>
          </p:cNvPr>
          <p:cNvSpPr txBox="1"/>
          <p:nvPr/>
        </p:nvSpPr>
        <p:spPr>
          <a:xfrm>
            <a:off x="3176157" y="2039241"/>
            <a:ext cx="65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200" dirty="0"/>
              <a:t>stage 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5FE0BD4A-820F-EF90-5B58-FAE18F012444}"/>
              </a:ext>
            </a:extLst>
          </p:cNvPr>
          <p:cNvSpPr txBox="1"/>
          <p:nvPr/>
        </p:nvSpPr>
        <p:spPr>
          <a:xfrm>
            <a:off x="3176157" y="3284147"/>
            <a:ext cx="65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200" dirty="0"/>
              <a:t>stage 2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0FAA2A2D-60C6-778D-95E0-F2F9A0CF3BA2}"/>
              </a:ext>
            </a:extLst>
          </p:cNvPr>
          <p:cNvSpPr txBox="1"/>
          <p:nvPr/>
        </p:nvSpPr>
        <p:spPr>
          <a:xfrm>
            <a:off x="3176157" y="4084706"/>
            <a:ext cx="65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200" dirty="0"/>
              <a:t>stage 3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D3B74CF4-1E7D-1299-AF8F-05742537357E}"/>
              </a:ext>
            </a:extLst>
          </p:cNvPr>
          <p:cNvSpPr txBox="1"/>
          <p:nvPr/>
        </p:nvSpPr>
        <p:spPr>
          <a:xfrm>
            <a:off x="3176157" y="4690634"/>
            <a:ext cx="65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200" dirty="0"/>
              <a:t>stage 4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1CCD9B80-99A9-472F-B1D9-8A9941602037}"/>
              </a:ext>
            </a:extLst>
          </p:cNvPr>
          <p:cNvSpPr txBox="1"/>
          <p:nvPr/>
        </p:nvSpPr>
        <p:spPr>
          <a:xfrm>
            <a:off x="3176157" y="5160687"/>
            <a:ext cx="65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200" dirty="0"/>
              <a:t>stage 5</a:t>
            </a:r>
          </a:p>
        </p:txBody>
      </p: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CE7F4862-F0D7-DC24-B8B7-D1D766D3459E}"/>
              </a:ext>
            </a:extLst>
          </p:cNvPr>
          <p:cNvCxnSpPr>
            <a:cxnSpLocks/>
          </p:cNvCxnSpPr>
          <p:nvPr/>
        </p:nvCxnSpPr>
        <p:spPr>
          <a:xfrm>
            <a:off x="3002004" y="5474294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1" name="TextBox 930">
            <a:extLst>
              <a:ext uri="{FF2B5EF4-FFF2-40B4-BE49-F238E27FC236}">
                <a16:creationId xmlns:a16="http://schemas.microsoft.com/office/drawing/2014/main" id="{3BE74246-F54E-F50C-6B95-4AEEDDE35726}"/>
              </a:ext>
            </a:extLst>
          </p:cNvPr>
          <p:cNvSpPr txBox="1"/>
          <p:nvPr/>
        </p:nvSpPr>
        <p:spPr>
          <a:xfrm>
            <a:off x="4052083" y="547413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15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E2873D08-988D-2097-34D8-B68A44A696BE}"/>
              </a:ext>
            </a:extLst>
          </p:cNvPr>
          <p:cNvSpPr txBox="1"/>
          <p:nvPr/>
        </p:nvSpPr>
        <p:spPr>
          <a:xfrm>
            <a:off x="4266415" y="547413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14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1E22216C-41E7-7C94-0044-35C7F4D69A5D}"/>
              </a:ext>
            </a:extLst>
          </p:cNvPr>
          <p:cNvSpPr txBox="1"/>
          <p:nvPr/>
        </p:nvSpPr>
        <p:spPr>
          <a:xfrm>
            <a:off x="4480747" y="547413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13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22572F1B-7B6B-B26E-0CBE-192B5321CCBA}"/>
              </a:ext>
            </a:extLst>
          </p:cNvPr>
          <p:cNvSpPr txBox="1"/>
          <p:nvPr/>
        </p:nvSpPr>
        <p:spPr>
          <a:xfrm>
            <a:off x="4695079" y="547413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12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EAD984AA-0179-F93E-9E1B-795E26A8BCD9}"/>
              </a:ext>
            </a:extLst>
          </p:cNvPr>
          <p:cNvSpPr txBox="1"/>
          <p:nvPr/>
        </p:nvSpPr>
        <p:spPr>
          <a:xfrm>
            <a:off x="4909411" y="547413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11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07E4EF98-5D09-9BED-195D-EFDBDEC5E971}"/>
              </a:ext>
            </a:extLst>
          </p:cNvPr>
          <p:cNvSpPr txBox="1"/>
          <p:nvPr/>
        </p:nvSpPr>
        <p:spPr>
          <a:xfrm>
            <a:off x="5123742" y="547413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10</a:t>
            </a:r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7D58B9CB-9E62-C8E0-0031-5E81C6369195}"/>
              </a:ext>
            </a:extLst>
          </p:cNvPr>
          <p:cNvSpPr txBox="1"/>
          <p:nvPr/>
        </p:nvSpPr>
        <p:spPr>
          <a:xfrm>
            <a:off x="5344345" y="54741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9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FB4F5B2C-7875-E569-3D43-9CB9BD94414E}"/>
              </a:ext>
            </a:extLst>
          </p:cNvPr>
          <p:cNvSpPr txBox="1"/>
          <p:nvPr/>
        </p:nvSpPr>
        <p:spPr>
          <a:xfrm>
            <a:off x="5562263" y="54741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8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CB3FDB92-1B31-92B0-6AE5-815B0A0FC096}"/>
              </a:ext>
            </a:extLst>
          </p:cNvPr>
          <p:cNvSpPr txBox="1"/>
          <p:nvPr/>
        </p:nvSpPr>
        <p:spPr>
          <a:xfrm>
            <a:off x="5780181" y="54741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7</a:t>
            </a: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43A4A859-7364-BF20-8DC0-8EAECBAB9ABF}"/>
              </a:ext>
            </a:extLst>
          </p:cNvPr>
          <p:cNvSpPr txBox="1"/>
          <p:nvPr/>
        </p:nvSpPr>
        <p:spPr>
          <a:xfrm>
            <a:off x="5998099" y="54741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6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F3E81435-6FAA-3A2E-DDE4-4F68B18CC473}"/>
              </a:ext>
            </a:extLst>
          </p:cNvPr>
          <p:cNvSpPr txBox="1"/>
          <p:nvPr/>
        </p:nvSpPr>
        <p:spPr>
          <a:xfrm>
            <a:off x="6216017" y="54741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5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FA26F586-D34E-AFE2-58EC-E0DA4198E0A8}"/>
              </a:ext>
            </a:extLst>
          </p:cNvPr>
          <p:cNvSpPr txBox="1"/>
          <p:nvPr/>
        </p:nvSpPr>
        <p:spPr>
          <a:xfrm>
            <a:off x="6433935" y="54741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4</a:t>
            </a:r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70CC9490-5ECC-B866-E1C6-3843828C5B9D}"/>
              </a:ext>
            </a:extLst>
          </p:cNvPr>
          <p:cNvSpPr txBox="1"/>
          <p:nvPr/>
        </p:nvSpPr>
        <p:spPr>
          <a:xfrm>
            <a:off x="6651853" y="54741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3</a:t>
            </a:r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B796EFCA-F18C-CCB3-7C66-1161B6DC4BF0}"/>
              </a:ext>
            </a:extLst>
          </p:cNvPr>
          <p:cNvSpPr txBox="1"/>
          <p:nvPr/>
        </p:nvSpPr>
        <p:spPr>
          <a:xfrm>
            <a:off x="6869771" y="54741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2</a:t>
            </a:r>
          </a:p>
        </p:txBody>
      </p:sp>
      <p:sp>
        <p:nvSpPr>
          <p:cNvPr id="945" name="TextBox 944">
            <a:extLst>
              <a:ext uri="{FF2B5EF4-FFF2-40B4-BE49-F238E27FC236}">
                <a16:creationId xmlns:a16="http://schemas.microsoft.com/office/drawing/2014/main" id="{41E29EA6-BFC5-3C0B-FC46-560CA619DDD8}"/>
              </a:ext>
            </a:extLst>
          </p:cNvPr>
          <p:cNvSpPr txBox="1"/>
          <p:nvPr/>
        </p:nvSpPr>
        <p:spPr>
          <a:xfrm>
            <a:off x="7087689" y="54741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</a:t>
            </a:r>
          </a:p>
        </p:txBody>
      </p:sp>
      <p:sp>
        <p:nvSpPr>
          <p:cNvPr id="946" name="TextBox 945">
            <a:extLst>
              <a:ext uri="{FF2B5EF4-FFF2-40B4-BE49-F238E27FC236}">
                <a16:creationId xmlns:a16="http://schemas.microsoft.com/office/drawing/2014/main" id="{D71C94F4-844F-D2FB-8370-BEBD1B135D54}"/>
              </a:ext>
            </a:extLst>
          </p:cNvPr>
          <p:cNvSpPr txBox="1"/>
          <p:nvPr/>
        </p:nvSpPr>
        <p:spPr>
          <a:xfrm>
            <a:off x="7305603" y="54741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0</a:t>
            </a:r>
          </a:p>
        </p:txBody>
      </p: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69D9C3D4-DD52-58AC-B2A8-AFA79F149C94}"/>
              </a:ext>
            </a:extLst>
          </p:cNvPr>
          <p:cNvGrpSpPr/>
          <p:nvPr/>
        </p:nvGrpSpPr>
        <p:grpSpPr>
          <a:xfrm>
            <a:off x="8084884" y="3128956"/>
            <a:ext cx="1916634" cy="2434395"/>
            <a:chOff x="8522766" y="2319090"/>
            <a:chExt cx="1916634" cy="2434395"/>
          </a:xfrm>
        </p:grpSpPr>
        <p:sp>
          <p:nvSpPr>
            <p:cNvPr id="964" name="Rounded Rectangle 963">
              <a:extLst>
                <a:ext uri="{FF2B5EF4-FFF2-40B4-BE49-F238E27FC236}">
                  <a16:creationId xmlns:a16="http://schemas.microsoft.com/office/drawing/2014/main" id="{A23A1699-1566-49AD-38E9-98EC4A1C70DA}"/>
                </a:ext>
              </a:extLst>
            </p:cNvPr>
            <p:cNvSpPr/>
            <p:nvPr/>
          </p:nvSpPr>
          <p:spPr>
            <a:xfrm>
              <a:off x="8522766" y="2319090"/>
              <a:ext cx="1916634" cy="2434395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955" name="Group 954">
              <a:extLst>
                <a:ext uri="{FF2B5EF4-FFF2-40B4-BE49-F238E27FC236}">
                  <a16:creationId xmlns:a16="http://schemas.microsoft.com/office/drawing/2014/main" id="{1C3D2DB8-AF49-16CD-43CB-3C4447383569}"/>
                </a:ext>
              </a:extLst>
            </p:cNvPr>
            <p:cNvGrpSpPr/>
            <p:nvPr/>
          </p:nvGrpSpPr>
          <p:grpSpPr>
            <a:xfrm>
              <a:off x="8832898" y="2443213"/>
              <a:ext cx="594275" cy="246221"/>
              <a:chOff x="9228227" y="342106"/>
              <a:chExt cx="594275" cy="24622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B3F336-2F19-52AE-341D-258D5D939B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8227" y="411216"/>
                <a:ext cx="108000" cy="108000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948" name="TextBox 947">
                <a:extLst>
                  <a:ext uri="{FF2B5EF4-FFF2-40B4-BE49-F238E27FC236}">
                    <a16:creationId xmlns:a16="http://schemas.microsoft.com/office/drawing/2014/main" id="{B71C96B4-FBB4-EC15-6F29-DCCB0F6A3933}"/>
                  </a:ext>
                </a:extLst>
              </p:cNvPr>
              <p:cNvSpPr txBox="1"/>
              <p:nvPr/>
            </p:nvSpPr>
            <p:spPr>
              <a:xfrm>
                <a:off x="9394180" y="342106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sum</a:t>
                </a:r>
              </a:p>
            </p:txBody>
          </p:sp>
        </p:grp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8DE00C73-9E90-D34A-83EB-EBC5C49CFDB7}"/>
                </a:ext>
              </a:extLst>
            </p:cNvPr>
            <p:cNvGrpSpPr/>
            <p:nvPr/>
          </p:nvGrpSpPr>
          <p:grpSpPr>
            <a:xfrm>
              <a:off x="8832898" y="2770641"/>
              <a:ext cx="631145" cy="246221"/>
              <a:chOff x="9228227" y="731086"/>
              <a:chExt cx="631145" cy="24622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D77AE17-6829-F59D-F0CF-610DD0FDE0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8227" y="800196"/>
                <a:ext cx="108000" cy="108000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950" name="TextBox 949">
                <a:extLst>
                  <a:ext uri="{FF2B5EF4-FFF2-40B4-BE49-F238E27FC236}">
                    <a16:creationId xmlns:a16="http://schemas.microsoft.com/office/drawing/2014/main" id="{DCF1C34F-B7EC-641A-EF9A-0E71FB67028D}"/>
                  </a:ext>
                </a:extLst>
              </p:cNvPr>
              <p:cNvSpPr txBox="1"/>
              <p:nvPr/>
            </p:nvSpPr>
            <p:spPr>
              <a:xfrm>
                <a:off x="9394180" y="731086"/>
                <a:ext cx="4651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carry</a:t>
                </a:r>
              </a:p>
            </p:txBody>
          </p:sp>
        </p:grpSp>
        <p:grpSp>
          <p:nvGrpSpPr>
            <p:cNvPr id="957" name="Group 956">
              <a:extLst>
                <a:ext uri="{FF2B5EF4-FFF2-40B4-BE49-F238E27FC236}">
                  <a16:creationId xmlns:a16="http://schemas.microsoft.com/office/drawing/2014/main" id="{D00ABA40-596E-F957-F0F5-EF2F70709660}"/>
                </a:ext>
              </a:extLst>
            </p:cNvPr>
            <p:cNvGrpSpPr/>
            <p:nvPr/>
          </p:nvGrpSpPr>
          <p:grpSpPr>
            <a:xfrm>
              <a:off x="8832898" y="3098069"/>
              <a:ext cx="1331657" cy="246221"/>
              <a:chOff x="9228227" y="956129"/>
              <a:chExt cx="1331657" cy="24622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349988-078B-CE50-3511-13BDAF2D36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8227" y="1025239"/>
                <a:ext cx="108000" cy="1080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951" name="TextBox 950">
                <a:extLst>
                  <a:ext uri="{FF2B5EF4-FFF2-40B4-BE49-F238E27FC236}">
                    <a16:creationId xmlns:a16="http://schemas.microsoft.com/office/drawing/2014/main" id="{0F46DA18-5AF1-A5CE-9926-C6603A4720A1}"/>
                  </a:ext>
                </a:extLst>
              </p:cNvPr>
              <p:cNvSpPr txBox="1"/>
              <p:nvPr/>
            </p:nvSpPr>
            <p:spPr>
              <a:xfrm>
                <a:off x="9394180" y="956129"/>
                <a:ext cx="1165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input of multiplier</a:t>
                </a:r>
              </a:p>
            </p:txBody>
          </p:sp>
        </p:grpSp>
        <p:grpSp>
          <p:nvGrpSpPr>
            <p:cNvPr id="958" name="Group 957">
              <a:extLst>
                <a:ext uri="{FF2B5EF4-FFF2-40B4-BE49-F238E27FC236}">
                  <a16:creationId xmlns:a16="http://schemas.microsoft.com/office/drawing/2014/main" id="{A468329B-FFD0-9985-A86C-AB6942223ACA}"/>
                </a:ext>
              </a:extLst>
            </p:cNvPr>
            <p:cNvGrpSpPr/>
            <p:nvPr/>
          </p:nvGrpSpPr>
          <p:grpSpPr>
            <a:xfrm>
              <a:off x="8832898" y="3425497"/>
              <a:ext cx="1257919" cy="246221"/>
              <a:chOff x="9228227" y="1320927"/>
              <a:chExt cx="1257919" cy="246221"/>
            </a:xfrm>
          </p:grpSpPr>
          <p:sp>
            <p:nvSpPr>
              <p:cNvPr id="947" name="Oval 946">
                <a:extLst>
                  <a:ext uri="{FF2B5EF4-FFF2-40B4-BE49-F238E27FC236}">
                    <a16:creationId xmlns:a16="http://schemas.microsoft.com/office/drawing/2014/main" id="{A1DC3EB3-C17A-BD8C-6355-6718029C82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8227" y="1390037"/>
                <a:ext cx="108000" cy="108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ABCFF22A-7657-2AB9-BEE6-EE0A7C1BB3E5}"/>
                  </a:ext>
                </a:extLst>
              </p:cNvPr>
              <p:cNvSpPr txBox="1"/>
              <p:nvPr/>
            </p:nvSpPr>
            <p:spPr>
              <a:xfrm>
                <a:off x="9394180" y="1320927"/>
                <a:ext cx="10919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signed extention</a:t>
                </a:r>
              </a:p>
            </p:txBody>
          </p:sp>
        </p:grpSp>
        <p:grpSp>
          <p:nvGrpSpPr>
            <p:cNvPr id="959" name="Group 958">
              <a:extLst>
                <a:ext uri="{FF2B5EF4-FFF2-40B4-BE49-F238E27FC236}">
                  <a16:creationId xmlns:a16="http://schemas.microsoft.com/office/drawing/2014/main" id="{2B490B2A-205E-985D-8971-DA69C1CDF0D9}"/>
                </a:ext>
              </a:extLst>
            </p:cNvPr>
            <p:cNvGrpSpPr/>
            <p:nvPr/>
          </p:nvGrpSpPr>
          <p:grpSpPr>
            <a:xfrm>
              <a:off x="8796898" y="3752925"/>
              <a:ext cx="1213768" cy="292629"/>
              <a:chOff x="9192227" y="1596328"/>
              <a:chExt cx="1213768" cy="292629"/>
            </a:xfrm>
          </p:grpSpPr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8069404F-2E11-615A-980C-18EBC2C29CDB}"/>
                  </a:ext>
                </a:extLst>
              </p:cNvPr>
              <p:cNvGrpSpPr/>
              <p:nvPr/>
            </p:nvGrpSpPr>
            <p:grpSpPr>
              <a:xfrm>
                <a:off x="9192227" y="1596328"/>
                <a:ext cx="180000" cy="292629"/>
                <a:chOff x="10352129" y="1089943"/>
                <a:chExt cx="180000" cy="292629"/>
              </a:xfrm>
            </p:grpSpPr>
            <p:sp>
              <p:nvSpPr>
                <p:cNvPr id="428" name="Rounded Rectangle 427">
                  <a:extLst>
                    <a:ext uri="{FF2B5EF4-FFF2-40B4-BE49-F238E27FC236}">
                      <a16:creationId xmlns:a16="http://schemas.microsoft.com/office/drawing/2014/main" id="{5D5B0AE1-D921-5DF9-5479-119C5976100D}"/>
                    </a:ext>
                  </a:extLst>
                </p:cNvPr>
                <p:cNvSpPr/>
                <p:nvPr/>
              </p:nvSpPr>
              <p:spPr>
                <a:xfrm>
                  <a:off x="10352129" y="1089943"/>
                  <a:ext cx="180000" cy="292629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02441130-1790-7E2E-6203-12C7928364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88129" y="1116810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182EBE42-EEFF-A0CD-BC32-26C52C896A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88129" y="1251943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</p:grp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12C3A2E8-2AF6-BB9F-2E23-211F93DECD0D}"/>
                  </a:ext>
                </a:extLst>
              </p:cNvPr>
              <p:cNvSpPr txBox="1"/>
              <p:nvPr/>
            </p:nvSpPr>
            <p:spPr>
              <a:xfrm>
                <a:off x="9394180" y="1619532"/>
                <a:ext cx="10118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half adder (HA)</a:t>
                </a:r>
              </a:p>
            </p:txBody>
          </p:sp>
        </p:grpSp>
        <p:grpSp>
          <p:nvGrpSpPr>
            <p:cNvPr id="963" name="Group 962">
              <a:extLst>
                <a:ext uri="{FF2B5EF4-FFF2-40B4-BE49-F238E27FC236}">
                  <a16:creationId xmlns:a16="http://schemas.microsoft.com/office/drawing/2014/main" id="{F6735CA6-6797-A8DF-5F99-9A243EB60F43}"/>
                </a:ext>
              </a:extLst>
            </p:cNvPr>
            <p:cNvGrpSpPr/>
            <p:nvPr/>
          </p:nvGrpSpPr>
          <p:grpSpPr>
            <a:xfrm>
              <a:off x="8796898" y="4126760"/>
              <a:ext cx="1156060" cy="432000"/>
              <a:chOff x="9192227" y="2025653"/>
              <a:chExt cx="1156060" cy="432000"/>
            </a:xfrm>
          </p:grpSpPr>
          <p:grpSp>
            <p:nvGrpSpPr>
              <p:cNvPr id="962" name="Group 961">
                <a:extLst>
                  <a:ext uri="{FF2B5EF4-FFF2-40B4-BE49-F238E27FC236}">
                    <a16:creationId xmlns:a16="http://schemas.microsoft.com/office/drawing/2014/main" id="{22E1ED58-5199-1951-C0B8-B7F3167DBFDA}"/>
                  </a:ext>
                </a:extLst>
              </p:cNvPr>
              <p:cNvGrpSpPr/>
              <p:nvPr/>
            </p:nvGrpSpPr>
            <p:grpSpPr>
              <a:xfrm>
                <a:off x="9192227" y="2025653"/>
                <a:ext cx="180000" cy="432000"/>
                <a:chOff x="9192227" y="2025653"/>
                <a:chExt cx="180000" cy="432000"/>
              </a:xfrm>
            </p:grpSpPr>
            <p:sp>
              <p:nvSpPr>
                <p:cNvPr id="431" name="Rounded Rectangle 430">
                  <a:extLst>
                    <a:ext uri="{FF2B5EF4-FFF2-40B4-BE49-F238E27FC236}">
                      <a16:creationId xmlns:a16="http://schemas.microsoft.com/office/drawing/2014/main" id="{DFDDEF51-CFFE-4AFD-7DC6-AC14B64D85DB}"/>
                    </a:ext>
                  </a:extLst>
                </p:cNvPr>
                <p:cNvSpPr/>
                <p:nvPr/>
              </p:nvSpPr>
              <p:spPr>
                <a:xfrm>
                  <a:off x="9192227" y="2025653"/>
                  <a:ext cx="180000" cy="432000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26053CF-E485-0EF8-776E-0615C60267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8227" y="2052520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F57C209C-A8E0-00E9-F87D-8736ABB5F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8227" y="2185401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0C149C26-D41A-0672-E484-25964339EC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8227" y="2318282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</p:grpSp>
          <p:sp>
            <p:nvSpPr>
              <p:cNvPr id="954" name="TextBox 953">
                <a:extLst>
                  <a:ext uri="{FF2B5EF4-FFF2-40B4-BE49-F238E27FC236}">
                    <a16:creationId xmlns:a16="http://schemas.microsoft.com/office/drawing/2014/main" id="{67AC3773-9EEA-28CA-F48A-B0F6053D6F6A}"/>
                  </a:ext>
                </a:extLst>
              </p:cNvPr>
              <p:cNvSpPr txBox="1"/>
              <p:nvPr/>
            </p:nvSpPr>
            <p:spPr>
              <a:xfrm>
                <a:off x="9394180" y="2118543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full adder (FA)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39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roup 964">
            <a:extLst>
              <a:ext uri="{FF2B5EF4-FFF2-40B4-BE49-F238E27FC236}">
                <a16:creationId xmlns:a16="http://schemas.microsoft.com/office/drawing/2014/main" id="{69D9C3D4-DD52-58AC-B2A8-AFA79F149C94}"/>
              </a:ext>
            </a:extLst>
          </p:cNvPr>
          <p:cNvGrpSpPr/>
          <p:nvPr/>
        </p:nvGrpSpPr>
        <p:grpSpPr>
          <a:xfrm>
            <a:off x="7679123" y="3151565"/>
            <a:ext cx="1916634" cy="2434395"/>
            <a:chOff x="8522766" y="2319090"/>
            <a:chExt cx="1916634" cy="2434395"/>
          </a:xfrm>
        </p:grpSpPr>
        <p:sp>
          <p:nvSpPr>
            <p:cNvPr id="964" name="Rounded Rectangle 963">
              <a:extLst>
                <a:ext uri="{FF2B5EF4-FFF2-40B4-BE49-F238E27FC236}">
                  <a16:creationId xmlns:a16="http://schemas.microsoft.com/office/drawing/2014/main" id="{A23A1699-1566-49AD-38E9-98EC4A1C70DA}"/>
                </a:ext>
              </a:extLst>
            </p:cNvPr>
            <p:cNvSpPr/>
            <p:nvPr/>
          </p:nvSpPr>
          <p:spPr>
            <a:xfrm>
              <a:off x="8522766" y="2319090"/>
              <a:ext cx="1916634" cy="2434395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955" name="Group 954">
              <a:extLst>
                <a:ext uri="{FF2B5EF4-FFF2-40B4-BE49-F238E27FC236}">
                  <a16:creationId xmlns:a16="http://schemas.microsoft.com/office/drawing/2014/main" id="{1C3D2DB8-AF49-16CD-43CB-3C4447383569}"/>
                </a:ext>
              </a:extLst>
            </p:cNvPr>
            <p:cNvGrpSpPr/>
            <p:nvPr/>
          </p:nvGrpSpPr>
          <p:grpSpPr>
            <a:xfrm>
              <a:off x="8832898" y="2443213"/>
              <a:ext cx="594275" cy="246221"/>
              <a:chOff x="9228227" y="342106"/>
              <a:chExt cx="594275" cy="24622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B3F336-2F19-52AE-341D-258D5D939B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8227" y="411216"/>
                <a:ext cx="108000" cy="108000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948" name="TextBox 947">
                <a:extLst>
                  <a:ext uri="{FF2B5EF4-FFF2-40B4-BE49-F238E27FC236}">
                    <a16:creationId xmlns:a16="http://schemas.microsoft.com/office/drawing/2014/main" id="{B71C96B4-FBB4-EC15-6F29-DCCB0F6A3933}"/>
                  </a:ext>
                </a:extLst>
              </p:cNvPr>
              <p:cNvSpPr txBox="1"/>
              <p:nvPr/>
            </p:nvSpPr>
            <p:spPr>
              <a:xfrm>
                <a:off x="9394180" y="342106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sum</a:t>
                </a:r>
              </a:p>
            </p:txBody>
          </p:sp>
        </p:grp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8DE00C73-9E90-D34A-83EB-EBC5C49CFDB7}"/>
                </a:ext>
              </a:extLst>
            </p:cNvPr>
            <p:cNvGrpSpPr/>
            <p:nvPr/>
          </p:nvGrpSpPr>
          <p:grpSpPr>
            <a:xfrm>
              <a:off x="8832898" y="2770641"/>
              <a:ext cx="631145" cy="246221"/>
              <a:chOff x="9228227" y="731086"/>
              <a:chExt cx="631145" cy="24622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D77AE17-6829-F59D-F0CF-610DD0FDE0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8227" y="800196"/>
                <a:ext cx="108000" cy="108000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950" name="TextBox 949">
                <a:extLst>
                  <a:ext uri="{FF2B5EF4-FFF2-40B4-BE49-F238E27FC236}">
                    <a16:creationId xmlns:a16="http://schemas.microsoft.com/office/drawing/2014/main" id="{DCF1C34F-B7EC-641A-EF9A-0E71FB67028D}"/>
                  </a:ext>
                </a:extLst>
              </p:cNvPr>
              <p:cNvSpPr txBox="1"/>
              <p:nvPr/>
            </p:nvSpPr>
            <p:spPr>
              <a:xfrm>
                <a:off x="9394180" y="731086"/>
                <a:ext cx="4651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carry</a:t>
                </a:r>
              </a:p>
            </p:txBody>
          </p:sp>
        </p:grpSp>
        <p:grpSp>
          <p:nvGrpSpPr>
            <p:cNvPr id="957" name="Group 956">
              <a:extLst>
                <a:ext uri="{FF2B5EF4-FFF2-40B4-BE49-F238E27FC236}">
                  <a16:creationId xmlns:a16="http://schemas.microsoft.com/office/drawing/2014/main" id="{D00ABA40-596E-F957-F0F5-EF2F70709660}"/>
                </a:ext>
              </a:extLst>
            </p:cNvPr>
            <p:cNvGrpSpPr/>
            <p:nvPr/>
          </p:nvGrpSpPr>
          <p:grpSpPr>
            <a:xfrm>
              <a:off x="8832898" y="3098069"/>
              <a:ext cx="1331657" cy="246221"/>
              <a:chOff x="9228227" y="956129"/>
              <a:chExt cx="1331657" cy="24622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349988-078B-CE50-3511-13BDAF2D36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8227" y="1025239"/>
                <a:ext cx="108000" cy="1080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951" name="TextBox 950">
                <a:extLst>
                  <a:ext uri="{FF2B5EF4-FFF2-40B4-BE49-F238E27FC236}">
                    <a16:creationId xmlns:a16="http://schemas.microsoft.com/office/drawing/2014/main" id="{0F46DA18-5AF1-A5CE-9926-C6603A4720A1}"/>
                  </a:ext>
                </a:extLst>
              </p:cNvPr>
              <p:cNvSpPr txBox="1"/>
              <p:nvPr/>
            </p:nvSpPr>
            <p:spPr>
              <a:xfrm>
                <a:off x="9394180" y="956129"/>
                <a:ext cx="1165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input </a:t>
                </a:r>
                <a:r>
                  <a:rPr lang="en-TW" sz="1000"/>
                  <a:t>of multiplier</a:t>
                </a:r>
                <a:endParaRPr lang="en-TW" sz="1000" dirty="0"/>
              </a:p>
            </p:txBody>
          </p:sp>
        </p:grpSp>
        <p:grpSp>
          <p:nvGrpSpPr>
            <p:cNvPr id="958" name="Group 957">
              <a:extLst>
                <a:ext uri="{FF2B5EF4-FFF2-40B4-BE49-F238E27FC236}">
                  <a16:creationId xmlns:a16="http://schemas.microsoft.com/office/drawing/2014/main" id="{A468329B-FFD0-9985-A86C-AB6942223ACA}"/>
                </a:ext>
              </a:extLst>
            </p:cNvPr>
            <p:cNvGrpSpPr/>
            <p:nvPr/>
          </p:nvGrpSpPr>
          <p:grpSpPr>
            <a:xfrm>
              <a:off x="8832898" y="3425497"/>
              <a:ext cx="1257919" cy="246221"/>
              <a:chOff x="9228227" y="1320927"/>
              <a:chExt cx="1257919" cy="246221"/>
            </a:xfrm>
          </p:grpSpPr>
          <p:sp>
            <p:nvSpPr>
              <p:cNvPr id="947" name="Oval 946">
                <a:extLst>
                  <a:ext uri="{FF2B5EF4-FFF2-40B4-BE49-F238E27FC236}">
                    <a16:creationId xmlns:a16="http://schemas.microsoft.com/office/drawing/2014/main" id="{A1DC3EB3-C17A-BD8C-6355-6718029C82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8227" y="1390037"/>
                <a:ext cx="108000" cy="108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ABCFF22A-7657-2AB9-BEE6-EE0A7C1BB3E5}"/>
                  </a:ext>
                </a:extLst>
              </p:cNvPr>
              <p:cNvSpPr txBox="1"/>
              <p:nvPr/>
            </p:nvSpPr>
            <p:spPr>
              <a:xfrm>
                <a:off x="9394180" y="1320927"/>
                <a:ext cx="10919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signed extention</a:t>
                </a:r>
              </a:p>
            </p:txBody>
          </p:sp>
        </p:grpSp>
        <p:grpSp>
          <p:nvGrpSpPr>
            <p:cNvPr id="959" name="Group 958">
              <a:extLst>
                <a:ext uri="{FF2B5EF4-FFF2-40B4-BE49-F238E27FC236}">
                  <a16:creationId xmlns:a16="http://schemas.microsoft.com/office/drawing/2014/main" id="{2B490B2A-205E-985D-8971-DA69C1CDF0D9}"/>
                </a:ext>
              </a:extLst>
            </p:cNvPr>
            <p:cNvGrpSpPr/>
            <p:nvPr/>
          </p:nvGrpSpPr>
          <p:grpSpPr>
            <a:xfrm>
              <a:off x="8796898" y="3752925"/>
              <a:ext cx="1213768" cy="292629"/>
              <a:chOff x="9192227" y="1596328"/>
              <a:chExt cx="1213768" cy="292629"/>
            </a:xfrm>
          </p:grpSpPr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8069404F-2E11-615A-980C-18EBC2C29CDB}"/>
                  </a:ext>
                </a:extLst>
              </p:cNvPr>
              <p:cNvGrpSpPr/>
              <p:nvPr/>
            </p:nvGrpSpPr>
            <p:grpSpPr>
              <a:xfrm>
                <a:off x="9192227" y="1596328"/>
                <a:ext cx="180000" cy="292629"/>
                <a:chOff x="10352129" y="1089943"/>
                <a:chExt cx="180000" cy="292629"/>
              </a:xfrm>
            </p:grpSpPr>
            <p:sp>
              <p:nvSpPr>
                <p:cNvPr id="428" name="Rounded Rectangle 427">
                  <a:extLst>
                    <a:ext uri="{FF2B5EF4-FFF2-40B4-BE49-F238E27FC236}">
                      <a16:creationId xmlns:a16="http://schemas.microsoft.com/office/drawing/2014/main" id="{5D5B0AE1-D921-5DF9-5479-119C5976100D}"/>
                    </a:ext>
                  </a:extLst>
                </p:cNvPr>
                <p:cNvSpPr/>
                <p:nvPr/>
              </p:nvSpPr>
              <p:spPr>
                <a:xfrm>
                  <a:off x="10352129" y="1089943"/>
                  <a:ext cx="180000" cy="292629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02441130-1790-7E2E-6203-12C7928364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88129" y="1116810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182EBE42-EEFF-A0CD-BC32-26C52C896A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88129" y="1251943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</p:grp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12C3A2E8-2AF6-BB9F-2E23-211F93DECD0D}"/>
                  </a:ext>
                </a:extLst>
              </p:cNvPr>
              <p:cNvSpPr txBox="1"/>
              <p:nvPr/>
            </p:nvSpPr>
            <p:spPr>
              <a:xfrm>
                <a:off x="9394180" y="1619532"/>
                <a:ext cx="10118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half adder (HA)</a:t>
                </a:r>
              </a:p>
            </p:txBody>
          </p:sp>
        </p:grpSp>
        <p:grpSp>
          <p:nvGrpSpPr>
            <p:cNvPr id="963" name="Group 962">
              <a:extLst>
                <a:ext uri="{FF2B5EF4-FFF2-40B4-BE49-F238E27FC236}">
                  <a16:creationId xmlns:a16="http://schemas.microsoft.com/office/drawing/2014/main" id="{F6735CA6-6797-A8DF-5F99-9A243EB60F43}"/>
                </a:ext>
              </a:extLst>
            </p:cNvPr>
            <p:cNvGrpSpPr/>
            <p:nvPr/>
          </p:nvGrpSpPr>
          <p:grpSpPr>
            <a:xfrm>
              <a:off x="8796898" y="4126760"/>
              <a:ext cx="1156060" cy="432000"/>
              <a:chOff x="9192227" y="2025653"/>
              <a:chExt cx="1156060" cy="432000"/>
            </a:xfrm>
          </p:grpSpPr>
          <p:grpSp>
            <p:nvGrpSpPr>
              <p:cNvPr id="962" name="Group 961">
                <a:extLst>
                  <a:ext uri="{FF2B5EF4-FFF2-40B4-BE49-F238E27FC236}">
                    <a16:creationId xmlns:a16="http://schemas.microsoft.com/office/drawing/2014/main" id="{22E1ED58-5199-1951-C0B8-B7F3167DBFDA}"/>
                  </a:ext>
                </a:extLst>
              </p:cNvPr>
              <p:cNvGrpSpPr/>
              <p:nvPr/>
            </p:nvGrpSpPr>
            <p:grpSpPr>
              <a:xfrm>
                <a:off x="9192227" y="2025653"/>
                <a:ext cx="180000" cy="432000"/>
                <a:chOff x="9192227" y="2025653"/>
                <a:chExt cx="180000" cy="432000"/>
              </a:xfrm>
            </p:grpSpPr>
            <p:sp>
              <p:nvSpPr>
                <p:cNvPr id="431" name="Rounded Rectangle 430">
                  <a:extLst>
                    <a:ext uri="{FF2B5EF4-FFF2-40B4-BE49-F238E27FC236}">
                      <a16:creationId xmlns:a16="http://schemas.microsoft.com/office/drawing/2014/main" id="{DFDDEF51-CFFE-4AFD-7DC6-AC14B64D85DB}"/>
                    </a:ext>
                  </a:extLst>
                </p:cNvPr>
                <p:cNvSpPr/>
                <p:nvPr/>
              </p:nvSpPr>
              <p:spPr>
                <a:xfrm>
                  <a:off x="9192227" y="2025653"/>
                  <a:ext cx="180000" cy="432000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26053CF-E485-0EF8-776E-0615C60267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8227" y="2052520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F57C209C-A8E0-00E9-F87D-8736ABB5F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8227" y="2185401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0C149C26-D41A-0672-E484-25964339EC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8227" y="2318282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</p:grpSp>
          <p:sp>
            <p:nvSpPr>
              <p:cNvPr id="954" name="TextBox 953">
                <a:extLst>
                  <a:ext uri="{FF2B5EF4-FFF2-40B4-BE49-F238E27FC236}">
                    <a16:creationId xmlns:a16="http://schemas.microsoft.com/office/drawing/2014/main" id="{67AC3773-9EEA-28CA-F48A-B0F6053D6F6A}"/>
                  </a:ext>
                </a:extLst>
              </p:cNvPr>
              <p:cNvSpPr txBox="1"/>
              <p:nvPr/>
            </p:nvSpPr>
            <p:spPr>
              <a:xfrm>
                <a:off x="9394180" y="2118543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000" dirty="0"/>
                  <a:t>full adder (FA)</a:t>
                </a:r>
              </a:p>
            </p:txBody>
          </p:sp>
        </p:grpSp>
      </p:grpSp>
      <p:sp>
        <p:nvSpPr>
          <p:cNvPr id="871" name="Rounded Rectangle 870">
            <a:extLst>
              <a:ext uri="{FF2B5EF4-FFF2-40B4-BE49-F238E27FC236}">
                <a16:creationId xmlns:a16="http://schemas.microsoft.com/office/drawing/2014/main" id="{43B0E06F-28DD-EA6B-CF6C-08B53A57109D}"/>
              </a:ext>
            </a:extLst>
          </p:cNvPr>
          <p:cNvSpPr/>
          <p:nvPr/>
        </p:nvSpPr>
        <p:spPr>
          <a:xfrm>
            <a:off x="5441406" y="4633003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2" name="Rounded Rectangle 871">
            <a:extLst>
              <a:ext uri="{FF2B5EF4-FFF2-40B4-BE49-F238E27FC236}">
                <a16:creationId xmlns:a16="http://schemas.microsoft.com/office/drawing/2014/main" id="{AD00E2B2-13CF-04EB-D1EC-9565D5BB0B0C}"/>
              </a:ext>
            </a:extLst>
          </p:cNvPr>
          <p:cNvSpPr/>
          <p:nvPr/>
        </p:nvSpPr>
        <p:spPr>
          <a:xfrm>
            <a:off x="5223639" y="4633003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3" name="Rounded Rectangle 872">
            <a:extLst>
              <a:ext uri="{FF2B5EF4-FFF2-40B4-BE49-F238E27FC236}">
                <a16:creationId xmlns:a16="http://schemas.microsoft.com/office/drawing/2014/main" id="{1CAF3D52-3B55-3118-4E37-E1DBEE42168F}"/>
              </a:ext>
            </a:extLst>
          </p:cNvPr>
          <p:cNvSpPr/>
          <p:nvPr/>
        </p:nvSpPr>
        <p:spPr>
          <a:xfrm>
            <a:off x="5005872" y="4633003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4" name="Rounded Rectangle 873">
            <a:extLst>
              <a:ext uri="{FF2B5EF4-FFF2-40B4-BE49-F238E27FC236}">
                <a16:creationId xmlns:a16="http://schemas.microsoft.com/office/drawing/2014/main" id="{9ADAD90C-C9BC-5968-6BC1-FB19CA297E9A}"/>
              </a:ext>
            </a:extLst>
          </p:cNvPr>
          <p:cNvSpPr/>
          <p:nvPr/>
        </p:nvSpPr>
        <p:spPr>
          <a:xfrm>
            <a:off x="4788105" y="4633003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5" name="Rounded Rectangle 874">
            <a:extLst>
              <a:ext uri="{FF2B5EF4-FFF2-40B4-BE49-F238E27FC236}">
                <a16:creationId xmlns:a16="http://schemas.microsoft.com/office/drawing/2014/main" id="{E7DBF338-9983-D2AD-DF19-98C910B44B75}"/>
              </a:ext>
            </a:extLst>
          </p:cNvPr>
          <p:cNvSpPr/>
          <p:nvPr/>
        </p:nvSpPr>
        <p:spPr>
          <a:xfrm>
            <a:off x="4570338" y="4633003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6" name="Rounded Rectangle 875">
            <a:extLst>
              <a:ext uri="{FF2B5EF4-FFF2-40B4-BE49-F238E27FC236}">
                <a16:creationId xmlns:a16="http://schemas.microsoft.com/office/drawing/2014/main" id="{A55C5F73-3FE2-9234-0714-EAB2662756BE}"/>
              </a:ext>
            </a:extLst>
          </p:cNvPr>
          <p:cNvSpPr/>
          <p:nvPr/>
        </p:nvSpPr>
        <p:spPr>
          <a:xfrm>
            <a:off x="4352571" y="4633003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7" name="Rounded Rectangle 876">
            <a:extLst>
              <a:ext uri="{FF2B5EF4-FFF2-40B4-BE49-F238E27FC236}">
                <a16:creationId xmlns:a16="http://schemas.microsoft.com/office/drawing/2014/main" id="{9FF37EB5-1606-B1CF-F5DA-56321146F0C5}"/>
              </a:ext>
            </a:extLst>
          </p:cNvPr>
          <p:cNvSpPr/>
          <p:nvPr/>
        </p:nvSpPr>
        <p:spPr>
          <a:xfrm>
            <a:off x="4134804" y="4633003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8" name="Rounded Rectangle 877">
            <a:extLst>
              <a:ext uri="{FF2B5EF4-FFF2-40B4-BE49-F238E27FC236}">
                <a16:creationId xmlns:a16="http://schemas.microsoft.com/office/drawing/2014/main" id="{765B729B-256B-950D-822C-9A75F5682E4F}"/>
              </a:ext>
            </a:extLst>
          </p:cNvPr>
          <p:cNvSpPr/>
          <p:nvPr/>
        </p:nvSpPr>
        <p:spPr>
          <a:xfrm>
            <a:off x="3917037" y="4765144"/>
            <a:ext cx="180000" cy="2998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68" name="Rounded Rectangle 867">
            <a:extLst>
              <a:ext uri="{FF2B5EF4-FFF2-40B4-BE49-F238E27FC236}">
                <a16:creationId xmlns:a16="http://schemas.microsoft.com/office/drawing/2014/main" id="{59737A98-E69A-0986-A7CB-1B2FF1F0524B}"/>
              </a:ext>
            </a:extLst>
          </p:cNvPr>
          <p:cNvSpPr/>
          <p:nvPr/>
        </p:nvSpPr>
        <p:spPr>
          <a:xfrm>
            <a:off x="6094705" y="4633003"/>
            <a:ext cx="180000" cy="299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69" name="Rounded Rectangle 868">
            <a:extLst>
              <a:ext uri="{FF2B5EF4-FFF2-40B4-BE49-F238E27FC236}">
                <a16:creationId xmlns:a16="http://schemas.microsoft.com/office/drawing/2014/main" id="{7AD4DE82-1DFC-B349-7F89-44C00F62EE4F}"/>
              </a:ext>
            </a:extLst>
          </p:cNvPr>
          <p:cNvSpPr/>
          <p:nvPr/>
        </p:nvSpPr>
        <p:spPr>
          <a:xfrm>
            <a:off x="5876940" y="4633003"/>
            <a:ext cx="180000" cy="299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70" name="Rounded Rectangle 869">
            <a:extLst>
              <a:ext uri="{FF2B5EF4-FFF2-40B4-BE49-F238E27FC236}">
                <a16:creationId xmlns:a16="http://schemas.microsoft.com/office/drawing/2014/main" id="{7AED1F50-7819-2544-C969-4B6978EF1376}"/>
              </a:ext>
            </a:extLst>
          </p:cNvPr>
          <p:cNvSpPr/>
          <p:nvPr/>
        </p:nvSpPr>
        <p:spPr>
          <a:xfrm>
            <a:off x="5659173" y="4633003"/>
            <a:ext cx="180000" cy="299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2" name="Rounded Rectangle 761">
            <a:extLst>
              <a:ext uri="{FF2B5EF4-FFF2-40B4-BE49-F238E27FC236}">
                <a16:creationId xmlns:a16="http://schemas.microsoft.com/office/drawing/2014/main" id="{10EF0A05-FC27-CBFF-1AC9-6ADB4F2959A9}"/>
              </a:ext>
            </a:extLst>
          </p:cNvPr>
          <p:cNvSpPr/>
          <p:nvPr/>
        </p:nvSpPr>
        <p:spPr>
          <a:xfrm>
            <a:off x="4572968" y="4074815"/>
            <a:ext cx="180000" cy="2926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3" name="Rounded Rectangle 762">
            <a:extLst>
              <a:ext uri="{FF2B5EF4-FFF2-40B4-BE49-F238E27FC236}">
                <a16:creationId xmlns:a16="http://schemas.microsoft.com/office/drawing/2014/main" id="{1A8F6620-270D-FA33-45FE-5C59B8C3CE90}"/>
              </a:ext>
            </a:extLst>
          </p:cNvPr>
          <p:cNvSpPr/>
          <p:nvPr/>
        </p:nvSpPr>
        <p:spPr>
          <a:xfrm>
            <a:off x="4363647" y="4074815"/>
            <a:ext cx="180000" cy="2926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4" name="Rounded Rectangle 753">
            <a:extLst>
              <a:ext uri="{FF2B5EF4-FFF2-40B4-BE49-F238E27FC236}">
                <a16:creationId xmlns:a16="http://schemas.microsoft.com/office/drawing/2014/main" id="{C55283E4-9570-AABD-A69C-441F07ECB616}"/>
              </a:ext>
            </a:extLst>
          </p:cNvPr>
          <p:cNvSpPr/>
          <p:nvPr/>
        </p:nvSpPr>
        <p:spPr>
          <a:xfrm>
            <a:off x="6306289" y="3935268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5" name="Rounded Rectangle 754">
            <a:extLst>
              <a:ext uri="{FF2B5EF4-FFF2-40B4-BE49-F238E27FC236}">
                <a16:creationId xmlns:a16="http://schemas.microsoft.com/office/drawing/2014/main" id="{FA3E8DC4-7523-62DA-C111-C227BF1C24A2}"/>
              </a:ext>
            </a:extLst>
          </p:cNvPr>
          <p:cNvSpPr/>
          <p:nvPr/>
        </p:nvSpPr>
        <p:spPr>
          <a:xfrm>
            <a:off x="6089478" y="3935268"/>
            <a:ext cx="180000" cy="299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6742DFFC-0503-CAFD-80AB-79080C1246AC}"/>
              </a:ext>
            </a:extLst>
          </p:cNvPr>
          <p:cNvSpPr/>
          <p:nvPr/>
        </p:nvSpPr>
        <p:spPr>
          <a:xfrm>
            <a:off x="5873209" y="3935268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7" name="Rounded Rectangle 756">
            <a:extLst>
              <a:ext uri="{FF2B5EF4-FFF2-40B4-BE49-F238E27FC236}">
                <a16:creationId xmlns:a16="http://schemas.microsoft.com/office/drawing/2014/main" id="{5B179CA3-911C-FFEB-C447-B9628BED3D84}"/>
              </a:ext>
            </a:extLst>
          </p:cNvPr>
          <p:cNvSpPr/>
          <p:nvPr/>
        </p:nvSpPr>
        <p:spPr>
          <a:xfrm>
            <a:off x="5656940" y="3935268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8" name="Rounded Rectangle 757">
            <a:extLst>
              <a:ext uri="{FF2B5EF4-FFF2-40B4-BE49-F238E27FC236}">
                <a16:creationId xmlns:a16="http://schemas.microsoft.com/office/drawing/2014/main" id="{B79A31FC-F1C8-6A5C-BD4B-422ABAFE1953}"/>
              </a:ext>
            </a:extLst>
          </p:cNvPr>
          <p:cNvSpPr/>
          <p:nvPr/>
        </p:nvSpPr>
        <p:spPr>
          <a:xfrm>
            <a:off x="5440671" y="3935268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9" name="Rounded Rectangle 758">
            <a:extLst>
              <a:ext uri="{FF2B5EF4-FFF2-40B4-BE49-F238E27FC236}">
                <a16:creationId xmlns:a16="http://schemas.microsoft.com/office/drawing/2014/main" id="{71F174AE-9AF8-B1B2-6363-D3DC774868FE}"/>
              </a:ext>
            </a:extLst>
          </p:cNvPr>
          <p:cNvSpPr/>
          <p:nvPr/>
        </p:nvSpPr>
        <p:spPr>
          <a:xfrm>
            <a:off x="5220608" y="3935268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0" name="Rounded Rectangle 759">
            <a:extLst>
              <a:ext uri="{FF2B5EF4-FFF2-40B4-BE49-F238E27FC236}">
                <a16:creationId xmlns:a16="http://schemas.microsoft.com/office/drawing/2014/main" id="{E8535903-D42A-E2EF-1890-66892AA973D7}"/>
              </a:ext>
            </a:extLst>
          </p:cNvPr>
          <p:cNvSpPr/>
          <p:nvPr/>
        </p:nvSpPr>
        <p:spPr>
          <a:xfrm>
            <a:off x="5004339" y="3935268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1" name="Rounded Rectangle 760">
            <a:extLst>
              <a:ext uri="{FF2B5EF4-FFF2-40B4-BE49-F238E27FC236}">
                <a16:creationId xmlns:a16="http://schemas.microsoft.com/office/drawing/2014/main" id="{C1E8BBFB-FD0A-839B-A1E4-7931F06E8EE9}"/>
              </a:ext>
            </a:extLst>
          </p:cNvPr>
          <p:cNvSpPr/>
          <p:nvPr/>
        </p:nvSpPr>
        <p:spPr>
          <a:xfrm>
            <a:off x="4791614" y="3935268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3" name="Rounded Rectangle 662">
            <a:extLst>
              <a:ext uri="{FF2B5EF4-FFF2-40B4-BE49-F238E27FC236}">
                <a16:creationId xmlns:a16="http://schemas.microsoft.com/office/drawing/2014/main" id="{19B4C819-B992-2752-5AF2-A0746DA64712}"/>
              </a:ext>
            </a:extLst>
          </p:cNvPr>
          <p:cNvSpPr/>
          <p:nvPr/>
        </p:nvSpPr>
        <p:spPr>
          <a:xfrm>
            <a:off x="5656325" y="3383902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4" name="Rounded Rectangle 663">
            <a:extLst>
              <a:ext uri="{FF2B5EF4-FFF2-40B4-BE49-F238E27FC236}">
                <a16:creationId xmlns:a16="http://schemas.microsoft.com/office/drawing/2014/main" id="{58A9C54D-D812-074C-14CC-AD7FE37F658A}"/>
              </a:ext>
            </a:extLst>
          </p:cNvPr>
          <p:cNvSpPr/>
          <p:nvPr/>
        </p:nvSpPr>
        <p:spPr>
          <a:xfrm>
            <a:off x="5440425" y="3387077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5" name="Rounded Rectangle 664">
            <a:extLst>
              <a:ext uri="{FF2B5EF4-FFF2-40B4-BE49-F238E27FC236}">
                <a16:creationId xmlns:a16="http://schemas.microsoft.com/office/drawing/2014/main" id="{CB128E79-E5FB-0514-D629-424A43383A20}"/>
              </a:ext>
            </a:extLst>
          </p:cNvPr>
          <p:cNvSpPr/>
          <p:nvPr/>
        </p:nvSpPr>
        <p:spPr>
          <a:xfrm>
            <a:off x="5224525" y="3387077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6" name="Rounded Rectangle 665">
            <a:extLst>
              <a:ext uri="{FF2B5EF4-FFF2-40B4-BE49-F238E27FC236}">
                <a16:creationId xmlns:a16="http://schemas.microsoft.com/office/drawing/2014/main" id="{28CC93C4-216B-7A4C-2BAD-2114CA23EE06}"/>
              </a:ext>
            </a:extLst>
          </p:cNvPr>
          <p:cNvSpPr/>
          <p:nvPr/>
        </p:nvSpPr>
        <p:spPr>
          <a:xfrm>
            <a:off x="5008625" y="3387077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7" name="Rounded Rectangle 666">
            <a:extLst>
              <a:ext uri="{FF2B5EF4-FFF2-40B4-BE49-F238E27FC236}">
                <a16:creationId xmlns:a16="http://schemas.microsoft.com/office/drawing/2014/main" id="{44FEAF7F-81E4-8AAA-A98A-CAE8880DB221}"/>
              </a:ext>
            </a:extLst>
          </p:cNvPr>
          <p:cNvSpPr/>
          <p:nvPr/>
        </p:nvSpPr>
        <p:spPr>
          <a:xfrm>
            <a:off x="4792725" y="3387077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8" name="Rounded Rectangle 667">
            <a:extLst>
              <a:ext uri="{FF2B5EF4-FFF2-40B4-BE49-F238E27FC236}">
                <a16:creationId xmlns:a16="http://schemas.microsoft.com/office/drawing/2014/main" id="{9876DB42-9DF1-E157-2DED-1EB2E06CE91D}"/>
              </a:ext>
            </a:extLst>
          </p:cNvPr>
          <p:cNvSpPr/>
          <p:nvPr/>
        </p:nvSpPr>
        <p:spPr>
          <a:xfrm>
            <a:off x="4576825" y="3387077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9" name="Rounded Rectangle 668">
            <a:extLst>
              <a:ext uri="{FF2B5EF4-FFF2-40B4-BE49-F238E27FC236}">
                <a16:creationId xmlns:a16="http://schemas.microsoft.com/office/drawing/2014/main" id="{6EA3CE9E-01C4-77B9-7A5F-D1607F906EDA}"/>
              </a:ext>
            </a:extLst>
          </p:cNvPr>
          <p:cNvSpPr/>
          <p:nvPr/>
        </p:nvSpPr>
        <p:spPr>
          <a:xfrm>
            <a:off x="4360925" y="3387077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0" name="Rounded Rectangle 669">
            <a:extLst>
              <a:ext uri="{FF2B5EF4-FFF2-40B4-BE49-F238E27FC236}">
                <a16:creationId xmlns:a16="http://schemas.microsoft.com/office/drawing/2014/main" id="{E39F2CDF-0176-E6A8-2996-476063A97F9C}"/>
              </a:ext>
            </a:extLst>
          </p:cNvPr>
          <p:cNvSpPr/>
          <p:nvPr/>
        </p:nvSpPr>
        <p:spPr>
          <a:xfrm>
            <a:off x="4145025" y="3521473"/>
            <a:ext cx="180000" cy="2926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46" name="Rounded Rectangle 445">
            <a:extLst>
              <a:ext uri="{FF2B5EF4-FFF2-40B4-BE49-F238E27FC236}">
                <a16:creationId xmlns:a16="http://schemas.microsoft.com/office/drawing/2014/main" id="{38FB6311-4464-A320-805A-6D2D15D20549}"/>
              </a:ext>
            </a:extLst>
          </p:cNvPr>
          <p:cNvSpPr/>
          <p:nvPr/>
        </p:nvSpPr>
        <p:spPr>
          <a:xfrm>
            <a:off x="6523100" y="2939261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205ABDA8-C2BB-2BDD-3514-1B98247670F6}"/>
              </a:ext>
            </a:extLst>
          </p:cNvPr>
          <p:cNvCxnSpPr>
            <a:cxnSpLocks/>
            <a:stCxn id="448" idx="3"/>
            <a:endCxn id="489" idx="7"/>
          </p:cNvCxnSpPr>
          <p:nvPr/>
        </p:nvCxnSpPr>
        <p:spPr>
          <a:xfrm flipV="1">
            <a:off x="6574916" y="2981945"/>
            <a:ext cx="295060" cy="211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129BA1-78B3-EDD1-B51F-40E3FC6646C4}"/>
              </a:ext>
            </a:extLst>
          </p:cNvPr>
          <p:cNvCxnSpPr>
            <a:cxnSpLocks/>
          </p:cNvCxnSpPr>
          <p:nvPr/>
        </p:nvCxnSpPr>
        <p:spPr>
          <a:xfrm>
            <a:off x="2596243" y="1567464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787B739-556D-6777-B339-8D6DFDCB423A}"/>
              </a:ext>
            </a:extLst>
          </p:cNvPr>
          <p:cNvGrpSpPr>
            <a:grpSpLocks noChangeAspect="1"/>
          </p:cNvGrpSpPr>
          <p:nvPr/>
        </p:nvGrpSpPr>
        <p:grpSpPr>
          <a:xfrm rot="2700000">
            <a:off x="3028263" y="1326919"/>
            <a:ext cx="144000" cy="144000"/>
            <a:chOff x="1123406" y="1420199"/>
            <a:chExt cx="360000" cy="36000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D66D703-63AC-188F-114F-7903BC84022A}"/>
                </a:ext>
              </a:extLst>
            </p:cNvPr>
            <p:cNvCxnSpPr>
              <a:cxnSpLocks/>
            </p:cNvCxnSpPr>
            <p:nvPr/>
          </p:nvCxnSpPr>
          <p:spPr>
            <a:xfrm>
              <a:off x="1303406" y="1420199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0367E44-3246-189B-6FCA-D9434D4BB4D9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06" y="1600199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720156C-7460-71C5-EB76-B25484354321}"/>
              </a:ext>
            </a:extLst>
          </p:cNvPr>
          <p:cNvCxnSpPr>
            <a:cxnSpLocks/>
          </p:cNvCxnSpPr>
          <p:nvPr/>
        </p:nvCxnSpPr>
        <p:spPr>
          <a:xfrm>
            <a:off x="2596243" y="2874889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6CD86EE-EE6C-54C2-8D92-402C2D104D5A}"/>
              </a:ext>
            </a:extLst>
          </p:cNvPr>
          <p:cNvSpPr>
            <a:spLocks noChangeAspect="1"/>
          </p:cNvSpPr>
          <p:nvPr/>
        </p:nvSpPr>
        <p:spPr>
          <a:xfrm>
            <a:off x="6780969" y="135075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7D820C-AD3A-2266-1089-F793AD4E147F}"/>
              </a:ext>
            </a:extLst>
          </p:cNvPr>
          <p:cNvSpPr>
            <a:spLocks noChangeAspect="1"/>
          </p:cNvSpPr>
          <p:nvPr/>
        </p:nvSpPr>
        <p:spPr>
          <a:xfrm>
            <a:off x="6564451" y="135075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7500DE-F8EB-4A2C-23A1-D6E043E56AD5}"/>
              </a:ext>
            </a:extLst>
          </p:cNvPr>
          <p:cNvSpPr>
            <a:spLocks noChangeAspect="1"/>
          </p:cNvSpPr>
          <p:nvPr/>
        </p:nvSpPr>
        <p:spPr>
          <a:xfrm>
            <a:off x="6347933" y="135075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36C8FB6-33E8-E306-3148-1F7C23BCCEA1}"/>
              </a:ext>
            </a:extLst>
          </p:cNvPr>
          <p:cNvSpPr>
            <a:spLocks noChangeAspect="1"/>
          </p:cNvSpPr>
          <p:nvPr/>
        </p:nvSpPr>
        <p:spPr>
          <a:xfrm>
            <a:off x="6131415" y="1350753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7D4701-2E77-F9D0-ABA5-EE2122F70A09}"/>
              </a:ext>
            </a:extLst>
          </p:cNvPr>
          <p:cNvSpPr>
            <a:spLocks noChangeAspect="1"/>
          </p:cNvSpPr>
          <p:nvPr/>
        </p:nvSpPr>
        <p:spPr>
          <a:xfrm>
            <a:off x="5914897" y="1350753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E1AE9DD-CD7D-A0D9-1254-5DD5044C8A9A}"/>
              </a:ext>
            </a:extLst>
          </p:cNvPr>
          <p:cNvSpPr>
            <a:spLocks noChangeAspect="1"/>
          </p:cNvSpPr>
          <p:nvPr/>
        </p:nvSpPr>
        <p:spPr>
          <a:xfrm>
            <a:off x="5698379" y="1350753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58A08D-17E0-E309-F66F-D75797A6A0BA}"/>
              </a:ext>
            </a:extLst>
          </p:cNvPr>
          <p:cNvSpPr>
            <a:spLocks noChangeAspect="1"/>
          </p:cNvSpPr>
          <p:nvPr/>
        </p:nvSpPr>
        <p:spPr>
          <a:xfrm>
            <a:off x="5481861" y="1350753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C8E5CC-DF93-EC78-9E2C-1C6D09CC6A20}"/>
              </a:ext>
            </a:extLst>
          </p:cNvPr>
          <p:cNvSpPr>
            <a:spLocks noChangeAspect="1"/>
          </p:cNvSpPr>
          <p:nvPr/>
        </p:nvSpPr>
        <p:spPr>
          <a:xfrm>
            <a:off x="6997486" y="135075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97" name="Rounded Rectangle 296">
            <a:extLst>
              <a:ext uri="{FF2B5EF4-FFF2-40B4-BE49-F238E27FC236}">
                <a16:creationId xmlns:a16="http://schemas.microsoft.com/office/drawing/2014/main" id="{D9ADFD1A-4F6F-9B7F-B47C-A0953EFE634F}"/>
              </a:ext>
            </a:extLst>
          </p:cNvPr>
          <p:cNvSpPr/>
          <p:nvPr/>
        </p:nvSpPr>
        <p:spPr>
          <a:xfrm>
            <a:off x="6739829" y="1611649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5E1C7CD-CD05-A6E6-1339-F90D0D2C8AED}"/>
              </a:ext>
            </a:extLst>
          </p:cNvPr>
          <p:cNvSpPr>
            <a:spLocks noChangeAspect="1"/>
          </p:cNvSpPr>
          <p:nvPr/>
        </p:nvSpPr>
        <p:spPr>
          <a:xfrm>
            <a:off x="6775829" y="16385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1C32E9D-7ADA-70CD-CCFA-D9FF3ECE8F5B}"/>
              </a:ext>
            </a:extLst>
          </p:cNvPr>
          <p:cNvSpPr>
            <a:spLocks noChangeAspect="1"/>
          </p:cNvSpPr>
          <p:nvPr/>
        </p:nvSpPr>
        <p:spPr>
          <a:xfrm>
            <a:off x="6775829" y="17736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360ADA23-21ED-2946-B8E9-5B160451E4D7}"/>
              </a:ext>
            </a:extLst>
          </p:cNvPr>
          <p:cNvSpPr/>
          <p:nvPr/>
        </p:nvSpPr>
        <p:spPr>
          <a:xfrm>
            <a:off x="6523458" y="161164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579ABE93-2C80-FFFB-BE68-78AA54057081}"/>
              </a:ext>
            </a:extLst>
          </p:cNvPr>
          <p:cNvSpPr>
            <a:spLocks noChangeAspect="1"/>
          </p:cNvSpPr>
          <p:nvPr/>
        </p:nvSpPr>
        <p:spPr>
          <a:xfrm>
            <a:off x="6559458" y="16385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33F52F62-B9C6-8185-0DDB-69170E210202}"/>
              </a:ext>
            </a:extLst>
          </p:cNvPr>
          <p:cNvSpPr>
            <a:spLocks noChangeAspect="1"/>
          </p:cNvSpPr>
          <p:nvPr/>
        </p:nvSpPr>
        <p:spPr>
          <a:xfrm>
            <a:off x="6559458" y="17736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FE4E102E-09B6-8690-DEC2-8C5790A77CA3}"/>
              </a:ext>
            </a:extLst>
          </p:cNvPr>
          <p:cNvSpPr>
            <a:spLocks noChangeAspect="1"/>
          </p:cNvSpPr>
          <p:nvPr/>
        </p:nvSpPr>
        <p:spPr>
          <a:xfrm>
            <a:off x="6559458" y="19042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2AC36E-EF1D-1751-14F6-917779D9668E}"/>
              </a:ext>
            </a:extLst>
          </p:cNvPr>
          <p:cNvSpPr>
            <a:spLocks noChangeAspect="1"/>
          </p:cNvSpPr>
          <p:nvPr/>
        </p:nvSpPr>
        <p:spPr>
          <a:xfrm>
            <a:off x="6991842" y="295349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7" name="Rounded Rectangle 306">
            <a:extLst>
              <a:ext uri="{FF2B5EF4-FFF2-40B4-BE49-F238E27FC236}">
                <a16:creationId xmlns:a16="http://schemas.microsoft.com/office/drawing/2014/main" id="{AE311A56-7863-BB4A-F311-EC5261E2DD11}"/>
              </a:ext>
            </a:extLst>
          </p:cNvPr>
          <p:cNvSpPr/>
          <p:nvPr/>
        </p:nvSpPr>
        <p:spPr>
          <a:xfrm>
            <a:off x="6307087" y="161164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28910BE0-88C0-4BAE-F6A9-1BBA9108527F}"/>
              </a:ext>
            </a:extLst>
          </p:cNvPr>
          <p:cNvSpPr>
            <a:spLocks noChangeAspect="1"/>
          </p:cNvSpPr>
          <p:nvPr/>
        </p:nvSpPr>
        <p:spPr>
          <a:xfrm>
            <a:off x="6343087" y="16385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24E65BB-CD3B-D0BB-12B9-F8589BAC5E17}"/>
              </a:ext>
            </a:extLst>
          </p:cNvPr>
          <p:cNvSpPr>
            <a:spLocks noChangeAspect="1"/>
          </p:cNvSpPr>
          <p:nvPr/>
        </p:nvSpPr>
        <p:spPr>
          <a:xfrm>
            <a:off x="6343087" y="17736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571418D3-92E4-6873-254A-F1E9EA232D3C}"/>
              </a:ext>
            </a:extLst>
          </p:cNvPr>
          <p:cNvSpPr>
            <a:spLocks noChangeAspect="1"/>
          </p:cNvSpPr>
          <p:nvPr/>
        </p:nvSpPr>
        <p:spPr>
          <a:xfrm>
            <a:off x="6343087" y="19042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D352CBF3-08AD-9369-B6FA-A16891C923C6}"/>
              </a:ext>
            </a:extLst>
          </p:cNvPr>
          <p:cNvSpPr/>
          <p:nvPr/>
        </p:nvSpPr>
        <p:spPr>
          <a:xfrm>
            <a:off x="6090716" y="161164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FF41CB01-4FA5-9E70-B987-F9B9B9161814}"/>
              </a:ext>
            </a:extLst>
          </p:cNvPr>
          <p:cNvSpPr>
            <a:spLocks noChangeAspect="1"/>
          </p:cNvSpPr>
          <p:nvPr/>
        </p:nvSpPr>
        <p:spPr>
          <a:xfrm>
            <a:off x="6126716" y="16385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15A8946-DA1F-4C0A-A195-DB28A2DADF1C}"/>
              </a:ext>
            </a:extLst>
          </p:cNvPr>
          <p:cNvSpPr>
            <a:spLocks noChangeAspect="1"/>
          </p:cNvSpPr>
          <p:nvPr/>
        </p:nvSpPr>
        <p:spPr>
          <a:xfrm>
            <a:off x="6126716" y="17736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7FBFE98A-C15F-BAAE-A228-136AD0FB68A1}"/>
              </a:ext>
            </a:extLst>
          </p:cNvPr>
          <p:cNvSpPr>
            <a:spLocks noChangeAspect="1"/>
          </p:cNvSpPr>
          <p:nvPr/>
        </p:nvSpPr>
        <p:spPr>
          <a:xfrm>
            <a:off x="6126716" y="19042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7" name="Rounded Rectangle 316">
            <a:extLst>
              <a:ext uri="{FF2B5EF4-FFF2-40B4-BE49-F238E27FC236}">
                <a16:creationId xmlns:a16="http://schemas.microsoft.com/office/drawing/2014/main" id="{437D7478-F456-3594-0151-6347EAB61CF1}"/>
              </a:ext>
            </a:extLst>
          </p:cNvPr>
          <p:cNvSpPr/>
          <p:nvPr/>
        </p:nvSpPr>
        <p:spPr>
          <a:xfrm>
            <a:off x="5874345" y="161164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B2FE50A8-3AF7-50A2-34D9-C2CD7FA43C29}"/>
              </a:ext>
            </a:extLst>
          </p:cNvPr>
          <p:cNvSpPr>
            <a:spLocks noChangeAspect="1"/>
          </p:cNvSpPr>
          <p:nvPr/>
        </p:nvSpPr>
        <p:spPr>
          <a:xfrm>
            <a:off x="5910345" y="16385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FBC233C5-FFE4-2CDF-CB3B-22502FF10DFA}"/>
              </a:ext>
            </a:extLst>
          </p:cNvPr>
          <p:cNvSpPr>
            <a:spLocks noChangeAspect="1"/>
          </p:cNvSpPr>
          <p:nvPr/>
        </p:nvSpPr>
        <p:spPr>
          <a:xfrm>
            <a:off x="5910345" y="17736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5C6A5CB-CA29-6DB7-BA90-F8860D393316}"/>
              </a:ext>
            </a:extLst>
          </p:cNvPr>
          <p:cNvSpPr>
            <a:spLocks noChangeAspect="1"/>
          </p:cNvSpPr>
          <p:nvPr/>
        </p:nvSpPr>
        <p:spPr>
          <a:xfrm>
            <a:off x="5910345" y="19042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D876FE1-6A40-DA99-8C96-8029BABF3FA3}"/>
              </a:ext>
            </a:extLst>
          </p:cNvPr>
          <p:cNvSpPr/>
          <p:nvPr/>
        </p:nvSpPr>
        <p:spPr>
          <a:xfrm>
            <a:off x="5657974" y="161164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BEEE576-1603-3925-0A01-C64E7EBE479B}"/>
              </a:ext>
            </a:extLst>
          </p:cNvPr>
          <p:cNvSpPr>
            <a:spLocks noChangeAspect="1"/>
          </p:cNvSpPr>
          <p:nvPr/>
        </p:nvSpPr>
        <p:spPr>
          <a:xfrm>
            <a:off x="5693974" y="16385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92B77061-9A3A-0A71-A02C-79EA5013E69A}"/>
              </a:ext>
            </a:extLst>
          </p:cNvPr>
          <p:cNvSpPr>
            <a:spLocks noChangeAspect="1"/>
          </p:cNvSpPr>
          <p:nvPr/>
        </p:nvSpPr>
        <p:spPr>
          <a:xfrm>
            <a:off x="5693974" y="17736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6001D5FE-C7C7-71CD-59CA-BD26DB29ADAC}"/>
              </a:ext>
            </a:extLst>
          </p:cNvPr>
          <p:cNvSpPr>
            <a:spLocks noChangeAspect="1"/>
          </p:cNvSpPr>
          <p:nvPr/>
        </p:nvSpPr>
        <p:spPr>
          <a:xfrm>
            <a:off x="5693974" y="19042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88340C4D-2470-1E96-534D-71F8CF5B5C97}"/>
              </a:ext>
            </a:extLst>
          </p:cNvPr>
          <p:cNvSpPr/>
          <p:nvPr/>
        </p:nvSpPr>
        <p:spPr>
          <a:xfrm>
            <a:off x="5225232" y="1751020"/>
            <a:ext cx="180000" cy="2926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89C28B2-3D11-EF55-8253-DC3FDD2B1468}"/>
              </a:ext>
            </a:extLst>
          </p:cNvPr>
          <p:cNvSpPr>
            <a:spLocks noChangeAspect="1"/>
          </p:cNvSpPr>
          <p:nvPr/>
        </p:nvSpPr>
        <p:spPr>
          <a:xfrm>
            <a:off x="5261232" y="177788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46F0D60B-E768-678E-6FBA-290EABA8CC83}"/>
              </a:ext>
            </a:extLst>
          </p:cNvPr>
          <p:cNvSpPr>
            <a:spLocks noChangeAspect="1"/>
          </p:cNvSpPr>
          <p:nvPr/>
        </p:nvSpPr>
        <p:spPr>
          <a:xfrm>
            <a:off x="5261232" y="191302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B0429548-9495-F6A1-AFA8-198D6BFD4CD2}"/>
              </a:ext>
            </a:extLst>
          </p:cNvPr>
          <p:cNvSpPr>
            <a:spLocks noChangeAspect="1"/>
          </p:cNvSpPr>
          <p:nvPr/>
        </p:nvSpPr>
        <p:spPr>
          <a:xfrm>
            <a:off x="5044676" y="191693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2" name="Rounded Rectangle 331">
            <a:extLst>
              <a:ext uri="{FF2B5EF4-FFF2-40B4-BE49-F238E27FC236}">
                <a16:creationId xmlns:a16="http://schemas.microsoft.com/office/drawing/2014/main" id="{DF0CC468-B6EE-92B4-2599-CB09FFF86522}"/>
              </a:ext>
            </a:extLst>
          </p:cNvPr>
          <p:cNvSpPr/>
          <p:nvPr/>
        </p:nvSpPr>
        <p:spPr>
          <a:xfrm>
            <a:off x="5441603" y="161164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8C542EE-508B-C132-8DDF-CC95634B0E4F}"/>
              </a:ext>
            </a:extLst>
          </p:cNvPr>
          <p:cNvSpPr>
            <a:spLocks noChangeAspect="1"/>
          </p:cNvSpPr>
          <p:nvPr/>
        </p:nvSpPr>
        <p:spPr>
          <a:xfrm>
            <a:off x="5477603" y="16385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B7730683-B0FB-E005-E1DD-965905241973}"/>
              </a:ext>
            </a:extLst>
          </p:cNvPr>
          <p:cNvSpPr>
            <a:spLocks noChangeAspect="1"/>
          </p:cNvSpPr>
          <p:nvPr/>
        </p:nvSpPr>
        <p:spPr>
          <a:xfrm>
            <a:off x="5477603" y="17736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7537740D-F571-4C9B-224A-A7738EF08384}"/>
              </a:ext>
            </a:extLst>
          </p:cNvPr>
          <p:cNvSpPr>
            <a:spLocks noChangeAspect="1"/>
          </p:cNvSpPr>
          <p:nvPr/>
        </p:nvSpPr>
        <p:spPr>
          <a:xfrm>
            <a:off x="5477603" y="19042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44481790-AA85-7A09-4C78-A41E47304B37}"/>
              </a:ext>
            </a:extLst>
          </p:cNvPr>
          <p:cNvSpPr/>
          <p:nvPr/>
        </p:nvSpPr>
        <p:spPr>
          <a:xfrm>
            <a:off x="6090716" y="2068849"/>
            <a:ext cx="180000" cy="2926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C2EFA290-4458-11C7-FACA-430E37A49700}"/>
              </a:ext>
            </a:extLst>
          </p:cNvPr>
          <p:cNvSpPr>
            <a:spLocks noChangeAspect="1"/>
          </p:cNvSpPr>
          <p:nvPr/>
        </p:nvSpPr>
        <p:spPr>
          <a:xfrm>
            <a:off x="6126716" y="20957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70C18013-2052-76B9-E7E4-B503F15C9281}"/>
              </a:ext>
            </a:extLst>
          </p:cNvPr>
          <p:cNvSpPr>
            <a:spLocks noChangeAspect="1"/>
          </p:cNvSpPr>
          <p:nvPr/>
        </p:nvSpPr>
        <p:spPr>
          <a:xfrm>
            <a:off x="6126716" y="22308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32DBE34E-EA35-729B-E7E1-1827F3F51D6C}"/>
              </a:ext>
            </a:extLst>
          </p:cNvPr>
          <p:cNvSpPr/>
          <p:nvPr/>
        </p:nvSpPr>
        <p:spPr>
          <a:xfrm>
            <a:off x="5874345" y="206884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6D0F89A-0E1F-0936-35B6-C7676071DB35}"/>
              </a:ext>
            </a:extLst>
          </p:cNvPr>
          <p:cNvSpPr>
            <a:spLocks noChangeAspect="1"/>
          </p:cNvSpPr>
          <p:nvPr/>
        </p:nvSpPr>
        <p:spPr>
          <a:xfrm>
            <a:off x="5910345" y="20957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2A2071DC-3AB1-E838-0F34-24608A4C6BCB}"/>
              </a:ext>
            </a:extLst>
          </p:cNvPr>
          <p:cNvSpPr>
            <a:spLocks noChangeAspect="1"/>
          </p:cNvSpPr>
          <p:nvPr/>
        </p:nvSpPr>
        <p:spPr>
          <a:xfrm>
            <a:off x="5910345" y="22308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5A2448DE-B426-427E-91F1-374630BA4280}"/>
              </a:ext>
            </a:extLst>
          </p:cNvPr>
          <p:cNvSpPr>
            <a:spLocks noChangeAspect="1"/>
          </p:cNvSpPr>
          <p:nvPr/>
        </p:nvSpPr>
        <p:spPr>
          <a:xfrm>
            <a:off x="5910345" y="23614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7839B437-2156-C16E-627F-2A2A8BA4FC39}"/>
              </a:ext>
            </a:extLst>
          </p:cNvPr>
          <p:cNvSpPr>
            <a:spLocks noChangeAspect="1"/>
          </p:cNvSpPr>
          <p:nvPr/>
        </p:nvSpPr>
        <p:spPr>
          <a:xfrm>
            <a:off x="6343087" y="2086524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26862779-86B1-1D9A-8773-9A4BA67514BD}"/>
              </a:ext>
            </a:extLst>
          </p:cNvPr>
          <p:cNvSpPr/>
          <p:nvPr/>
        </p:nvSpPr>
        <p:spPr>
          <a:xfrm>
            <a:off x="5657974" y="206884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CE013E57-2F02-F202-B2CF-579694F1A20E}"/>
              </a:ext>
            </a:extLst>
          </p:cNvPr>
          <p:cNvSpPr>
            <a:spLocks noChangeAspect="1"/>
          </p:cNvSpPr>
          <p:nvPr/>
        </p:nvSpPr>
        <p:spPr>
          <a:xfrm>
            <a:off x="5693974" y="20957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FEFB1B1C-393F-6E0A-1D08-CB9497AEB180}"/>
              </a:ext>
            </a:extLst>
          </p:cNvPr>
          <p:cNvSpPr>
            <a:spLocks noChangeAspect="1"/>
          </p:cNvSpPr>
          <p:nvPr/>
        </p:nvSpPr>
        <p:spPr>
          <a:xfrm>
            <a:off x="5693974" y="22308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6B3CF7E7-CDB1-E6EF-E67F-5E50DD146B97}"/>
              </a:ext>
            </a:extLst>
          </p:cNvPr>
          <p:cNvSpPr>
            <a:spLocks noChangeAspect="1"/>
          </p:cNvSpPr>
          <p:nvPr/>
        </p:nvSpPr>
        <p:spPr>
          <a:xfrm>
            <a:off x="5693974" y="23614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2" name="Rounded Rectangle 351">
            <a:extLst>
              <a:ext uri="{FF2B5EF4-FFF2-40B4-BE49-F238E27FC236}">
                <a16:creationId xmlns:a16="http://schemas.microsoft.com/office/drawing/2014/main" id="{5DE65D2B-52F6-9A17-BCC1-660052B06795}"/>
              </a:ext>
            </a:extLst>
          </p:cNvPr>
          <p:cNvSpPr/>
          <p:nvPr/>
        </p:nvSpPr>
        <p:spPr>
          <a:xfrm>
            <a:off x="5441603" y="2068849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6C4F05B9-B25F-42FF-A98D-912A8CC6B062}"/>
              </a:ext>
            </a:extLst>
          </p:cNvPr>
          <p:cNvSpPr>
            <a:spLocks noChangeAspect="1"/>
          </p:cNvSpPr>
          <p:nvPr/>
        </p:nvSpPr>
        <p:spPr>
          <a:xfrm>
            <a:off x="5477603" y="209571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2BCBD74-A061-F64A-AA5F-CA165FAAD027}"/>
              </a:ext>
            </a:extLst>
          </p:cNvPr>
          <p:cNvSpPr>
            <a:spLocks noChangeAspect="1"/>
          </p:cNvSpPr>
          <p:nvPr/>
        </p:nvSpPr>
        <p:spPr>
          <a:xfrm>
            <a:off x="5477603" y="2230849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CE42F5B6-7828-1A7F-0430-EFCF77F82C3D}"/>
              </a:ext>
            </a:extLst>
          </p:cNvPr>
          <p:cNvSpPr>
            <a:spLocks noChangeAspect="1"/>
          </p:cNvSpPr>
          <p:nvPr/>
        </p:nvSpPr>
        <p:spPr>
          <a:xfrm>
            <a:off x="5477603" y="2361478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22219804-BBC1-44BD-BA50-F031FFABA1E1}"/>
              </a:ext>
            </a:extLst>
          </p:cNvPr>
          <p:cNvSpPr/>
          <p:nvPr/>
        </p:nvSpPr>
        <p:spPr>
          <a:xfrm>
            <a:off x="5225232" y="2068849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FABA5FD2-F568-2D52-8E9D-C9CD685DCFF8}"/>
              </a:ext>
            </a:extLst>
          </p:cNvPr>
          <p:cNvSpPr>
            <a:spLocks noChangeAspect="1"/>
          </p:cNvSpPr>
          <p:nvPr/>
        </p:nvSpPr>
        <p:spPr>
          <a:xfrm>
            <a:off x="5261232" y="209571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B8C62747-8AB9-9A8D-56EA-415E163A0445}"/>
              </a:ext>
            </a:extLst>
          </p:cNvPr>
          <p:cNvSpPr>
            <a:spLocks noChangeAspect="1"/>
          </p:cNvSpPr>
          <p:nvPr/>
        </p:nvSpPr>
        <p:spPr>
          <a:xfrm>
            <a:off x="5261232" y="223084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E2587E38-6CF5-FCBF-6BB1-F00A3A6F86BE}"/>
              </a:ext>
            </a:extLst>
          </p:cNvPr>
          <p:cNvSpPr>
            <a:spLocks noChangeAspect="1"/>
          </p:cNvSpPr>
          <p:nvPr/>
        </p:nvSpPr>
        <p:spPr>
          <a:xfrm>
            <a:off x="5261232" y="236147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2" name="Rounded Rectangle 361">
            <a:extLst>
              <a:ext uri="{FF2B5EF4-FFF2-40B4-BE49-F238E27FC236}">
                <a16:creationId xmlns:a16="http://schemas.microsoft.com/office/drawing/2014/main" id="{47B33CB6-ECBB-2870-292B-735D5B0CC8E3}"/>
              </a:ext>
            </a:extLst>
          </p:cNvPr>
          <p:cNvSpPr/>
          <p:nvPr/>
        </p:nvSpPr>
        <p:spPr>
          <a:xfrm>
            <a:off x="5008861" y="2068849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E0AE7305-DAFB-A668-9F2B-0E46345FF73A}"/>
              </a:ext>
            </a:extLst>
          </p:cNvPr>
          <p:cNvSpPr>
            <a:spLocks noChangeAspect="1"/>
          </p:cNvSpPr>
          <p:nvPr/>
        </p:nvSpPr>
        <p:spPr>
          <a:xfrm>
            <a:off x="5044861" y="209571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9543AEF7-C497-0518-FE7C-7B97AF69F49D}"/>
              </a:ext>
            </a:extLst>
          </p:cNvPr>
          <p:cNvSpPr>
            <a:spLocks noChangeAspect="1"/>
          </p:cNvSpPr>
          <p:nvPr/>
        </p:nvSpPr>
        <p:spPr>
          <a:xfrm>
            <a:off x="5044861" y="223084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32E1A5A0-151B-404C-1B1C-4E542F1936B9}"/>
              </a:ext>
            </a:extLst>
          </p:cNvPr>
          <p:cNvSpPr>
            <a:spLocks noChangeAspect="1"/>
          </p:cNvSpPr>
          <p:nvPr/>
        </p:nvSpPr>
        <p:spPr>
          <a:xfrm>
            <a:off x="5044861" y="236147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79FF6A51-F386-5842-DD0D-43C884C47705}"/>
              </a:ext>
            </a:extLst>
          </p:cNvPr>
          <p:cNvSpPr/>
          <p:nvPr/>
        </p:nvSpPr>
        <p:spPr>
          <a:xfrm>
            <a:off x="4576119" y="2208220"/>
            <a:ext cx="180000" cy="2926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ACD79999-DC09-EF2E-1512-E580346C2966}"/>
              </a:ext>
            </a:extLst>
          </p:cNvPr>
          <p:cNvSpPr>
            <a:spLocks noChangeAspect="1"/>
          </p:cNvSpPr>
          <p:nvPr/>
        </p:nvSpPr>
        <p:spPr>
          <a:xfrm>
            <a:off x="4612119" y="223508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4DD1382E-49BB-5F1A-C6CB-D17083273FB3}"/>
              </a:ext>
            </a:extLst>
          </p:cNvPr>
          <p:cNvSpPr>
            <a:spLocks noChangeAspect="1"/>
          </p:cNvSpPr>
          <p:nvPr/>
        </p:nvSpPr>
        <p:spPr>
          <a:xfrm>
            <a:off x="4612119" y="237022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8ED6906C-A7DC-D764-46BC-D7BA45379ABF}"/>
              </a:ext>
            </a:extLst>
          </p:cNvPr>
          <p:cNvSpPr>
            <a:spLocks noChangeAspect="1"/>
          </p:cNvSpPr>
          <p:nvPr/>
        </p:nvSpPr>
        <p:spPr>
          <a:xfrm>
            <a:off x="4395563" y="237413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2" name="Rounded Rectangle 371">
            <a:extLst>
              <a:ext uri="{FF2B5EF4-FFF2-40B4-BE49-F238E27FC236}">
                <a16:creationId xmlns:a16="http://schemas.microsoft.com/office/drawing/2014/main" id="{9160FEF5-92F0-95A3-B909-BAB5212BB765}"/>
              </a:ext>
            </a:extLst>
          </p:cNvPr>
          <p:cNvSpPr/>
          <p:nvPr/>
        </p:nvSpPr>
        <p:spPr>
          <a:xfrm>
            <a:off x="4792490" y="2068849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8DFA5CA2-D34C-9A50-1908-A4661A1D4E73}"/>
              </a:ext>
            </a:extLst>
          </p:cNvPr>
          <p:cNvSpPr>
            <a:spLocks noChangeAspect="1"/>
          </p:cNvSpPr>
          <p:nvPr/>
        </p:nvSpPr>
        <p:spPr>
          <a:xfrm>
            <a:off x="4828490" y="209571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775B2899-B6AD-EDEA-642E-70881CC11F1E}"/>
              </a:ext>
            </a:extLst>
          </p:cNvPr>
          <p:cNvSpPr>
            <a:spLocks noChangeAspect="1"/>
          </p:cNvSpPr>
          <p:nvPr/>
        </p:nvSpPr>
        <p:spPr>
          <a:xfrm>
            <a:off x="4828490" y="223084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104511FB-40CD-0537-2E35-2AFE0DBAA2CA}"/>
              </a:ext>
            </a:extLst>
          </p:cNvPr>
          <p:cNvSpPr>
            <a:spLocks noChangeAspect="1"/>
          </p:cNvSpPr>
          <p:nvPr/>
        </p:nvSpPr>
        <p:spPr>
          <a:xfrm>
            <a:off x="4828490" y="236147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40A01D29-4EEA-47F4-01B9-D9CD4855A799}"/>
              </a:ext>
            </a:extLst>
          </p:cNvPr>
          <p:cNvSpPr>
            <a:spLocks noChangeAspect="1"/>
          </p:cNvSpPr>
          <p:nvPr/>
        </p:nvSpPr>
        <p:spPr>
          <a:xfrm>
            <a:off x="6780969" y="116025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8FBFF1B6-9FC9-A5B9-7681-DCB9EF16326E}"/>
              </a:ext>
            </a:extLst>
          </p:cNvPr>
          <p:cNvSpPr>
            <a:spLocks noChangeAspect="1"/>
          </p:cNvSpPr>
          <p:nvPr/>
        </p:nvSpPr>
        <p:spPr>
          <a:xfrm>
            <a:off x="6564451" y="116025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83B159FE-587F-F59B-E2E7-07F120B54A96}"/>
              </a:ext>
            </a:extLst>
          </p:cNvPr>
          <p:cNvSpPr>
            <a:spLocks noChangeAspect="1"/>
          </p:cNvSpPr>
          <p:nvPr/>
        </p:nvSpPr>
        <p:spPr>
          <a:xfrm>
            <a:off x="6347933" y="116025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6BA2E912-2E36-C0E1-A57A-CC17256A3B15}"/>
              </a:ext>
            </a:extLst>
          </p:cNvPr>
          <p:cNvSpPr>
            <a:spLocks noChangeAspect="1"/>
          </p:cNvSpPr>
          <p:nvPr/>
        </p:nvSpPr>
        <p:spPr>
          <a:xfrm>
            <a:off x="6131415" y="1160253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99A85D1C-0CFD-4609-E912-85E0548A7C2E}"/>
              </a:ext>
            </a:extLst>
          </p:cNvPr>
          <p:cNvSpPr>
            <a:spLocks noChangeAspect="1"/>
          </p:cNvSpPr>
          <p:nvPr/>
        </p:nvSpPr>
        <p:spPr>
          <a:xfrm>
            <a:off x="5914897" y="1160253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A3A11348-206D-2B1D-81BB-D8446E5C3D3C}"/>
              </a:ext>
            </a:extLst>
          </p:cNvPr>
          <p:cNvSpPr>
            <a:spLocks noChangeAspect="1"/>
          </p:cNvSpPr>
          <p:nvPr/>
        </p:nvSpPr>
        <p:spPr>
          <a:xfrm>
            <a:off x="5698379" y="1160253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A455CAFE-FC69-D207-383D-8ABB222F31D3}"/>
              </a:ext>
            </a:extLst>
          </p:cNvPr>
          <p:cNvSpPr>
            <a:spLocks noChangeAspect="1"/>
          </p:cNvSpPr>
          <p:nvPr/>
        </p:nvSpPr>
        <p:spPr>
          <a:xfrm>
            <a:off x="5481861" y="1160253"/>
            <a:ext cx="108000" cy="10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56E6215E-325D-587E-D740-43DCF287CBE8}"/>
              </a:ext>
            </a:extLst>
          </p:cNvPr>
          <p:cNvSpPr>
            <a:spLocks noChangeAspect="1"/>
          </p:cNvSpPr>
          <p:nvPr/>
        </p:nvSpPr>
        <p:spPr>
          <a:xfrm>
            <a:off x="6997486" y="1160253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CD92C041-78E1-D50D-2CB3-0C559302301E}"/>
              </a:ext>
            </a:extLst>
          </p:cNvPr>
          <p:cNvSpPr>
            <a:spLocks noChangeAspect="1"/>
          </p:cNvSpPr>
          <p:nvPr/>
        </p:nvSpPr>
        <p:spPr>
          <a:xfrm>
            <a:off x="5689096" y="254621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24FA31D7-01CC-A271-E102-D5CC658A7DEC}"/>
              </a:ext>
            </a:extLst>
          </p:cNvPr>
          <p:cNvSpPr>
            <a:spLocks noChangeAspect="1"/>
          </p:cNvSpPr>
          <p:nvPr/>
        </p:nvSpPr>
        <p:spPr>
          <a:xfrm>
            <a:off x="5472877" y="2544124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0C20B7C7-0FE8-58F2-E170-CA4D34756467}"/>
              </a:ext>
            </a:extLst>
          </p:cNvPr>
          <p:cNvSpPr>
            <a:spLocks noChangeAspect="1"/>
          </p:cNvSpPr>
          <p:nvPr/>
        </p:nvSpPr>
        <p:spPr>
          <a:xfrm>
            <a:off x="5256659" y="254412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2BA0C53B-ABC2-3001-CCCA-06B4DF9B2F9C}"/>
              </a:ext>
            </a:extLst>
          </p:cNvPr>
          <p:cNvSpPr>
            <a:spLocks noChangeAspect="1"/>
          </p:cNvSpPr>
          <p:nvPr/>
        </p:nvSpPr>
        <p:spPr>
          <a:xfrm>
            <a:off x="5040441" y="254412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D7ABDB48-A3E9-FACD-1E43-C9B964E111BA}"/>
              </a:ext>
            </a:extLst>
          </p:cNvPr>
          <p:cNvSpPr>
            <a:spLocks noChangeAspect="1"/>
          </p:cNvSpPr>
          <p:nvPr/>
        </p:nvSpPr>
        <p:spPr>
          <a:xfrm>
            <a:off x="4824223" y="254412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016FD14B-0180-C552-7BD9-C0C74EC4831C}"/>
              </a:ext>
            </a:extLst>
          </p:cNvPr>
          <p:cNvSpPr>
            <a:spLocks noChangeAspect="1"/>
          </p:cNvSpPr>
          <p:nvPr/>
        </p:nvSpPr>
        <p:spPr>
          <a:xfrm>
            <a:off x="4608005" y="254412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771DBF28-4ED8-65F1-D453-ED21294CDFA0}"/>
              </a:ext>
            </a:extLst>
          </p:cNvPr>
          <p:cNvSpPr>
            <a:spLocks noChangeAspect="1"/>
          </p:cNvSpPr>
          <p:nvPr/>
        </p:nvSpPr>
        <p:spPr>
          <a:xfrm>
            <a:off x="4391787" y="254412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F7EA6DF3-85E1-9C14-3666-A3347E815A79}"/>
              </a:ext>
            </a:extLst>
          </p:cNvPr>
          <p:cNvSpPr>
            <a:spLocks noChangeAspect="1"/>
          </p:cNvSpPr>
          <p:nvPr/>
        </p:nvSpPr>
        <p:spPr>
          <a:xfrm>
            <a:off x="4175569" y="254412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E52214AB-09B9-2837-0E37-48B096DC65AF}"/>
              </a:ext>
            </a:extLst>
          </p:cNvPr>
          <p:cNvSpPr>
            <a:spLocks noChangeAspect="1"/>
          </p:cNvSpPr>
          <p:nvPr/>
        </p:nvSpPr>
        <p:spPr>
          <a:xfrm>
            <a:off x="6559100" y="31012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D6329FBA-8E6E-C0E9-5554-75AD6E66C664}"/>
              </a:ext>
            </a:extLst>
          </p:cNvPr>
          <p:cNvSpPr/>
          <p:nvPr/>
        </p:nvSpPr>
        <p:spPr>
          <a:xfrm>
            <a:off x="6306289" y="2939261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16186964-D45B-DB90-50B7-4F684E2C4EEF}"/>
              </a:ext>
            </a:extLst>
          </p:cNvPr>
          <p:cNvSpPr>
            <a:spLocks noChangeAspect="1"/>
          </p:cNvSpPr>
          <p:nvPr/>
        </p:nvSpPr>
        <p:spPr>
          <a:xfrm>
            <a:off x="6342289" y="323189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9" name="Rounded Rectangle 458">
            <a:extLst>
              <a:ext uri="{FF2B5EF4-FFF2-40B4-BE49-F238E27FC236}">
                <a16:creationId xmlns:a16="http://schemas.microsoft.com/office/drawing/2014/main" id="{7BA89879-031E-98D9-2CB0-92578445ADC6}"/>
              </a:ext>
            </a:extLst>
          </p:cNvPr>
          <p:cNvSpPr/>
          <p:nvPr/>
        </p:nvSpPr>
        <p:spPr>
          <a:xfrm>
            <a:off x="6090020" y="2939261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4" name="Rounded Rectangle 463">
            <a:extLst>
              <a:ext uri="{FF2B5EF4-FFF2-40B4-BE49-F238E27FC236}">
                <a16:creationId xmlns:a16="http://schemas.microsoft.com/office/drawing/2014/main" id="{0FEF38B7-70F7-2098-C792-B9C2AFA58322}"/>
              </a:ext>
            </a:extLst>
          </p:cNvPr>
          <p:cNvSpPr/>
          <p:nvPr/>
        </p:nvSpPr>
        <p:spPr>
          <a:xfrm>
            <a:off x="5873751" y="2939261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9" name="Rounded Rectangle 468">
            <a:extLst>
              <a:ext uri="{FF2B5EF4-FFF2-40B4-BE49-F238E27FC236}">
                <a16:creationId xmlns:a16="http://schemas.microsoft.com/office/drawing/2014/main" id="{7DBD43AE-37F4-CAA4-20EA-6D518E04C34C}"/>
              </a:ext>
            </a:extLst>
          </p:cNvPr>
          <p:cNvSpPr/>
          <p:nvPr/>
        </p:nvSpPr>
        <p:spPr>
          <a:xfrm>
            <a:off x="5657482" y="2939261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4" name="Rounded Rectangle 473">
            <a:extLst>
              <a:ext uri="{FF2B5EF4-FFF2-40B4-BE49-F238E27FC236}">
                <a16:creationId xmlns:a16="http://schemas.microsoft.com/office/drawing/2014/main" id="{FB41CE69-118A-36CC-7DB9-461D18466B03}"/>
              </a:ext>
            </a:extLst>
          </p:cNvPr>
          <p:cNvSpPr/>
          <p:nvPr/>
        </p:nvSpPr>
        <p:spPr>
          <a:xfrm>
            <a:off x="5437419" y="2939261"/>
            <a:ext cx="180000" cy="43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9" name="Rounded Rectangle 478">
            <a:extLst>
              <a:ext uri="{FF2B5EF4-FFF2-40B4-BE49-F238E27FC236}">
                <a16:creationId xmlns:a16="http://schemas.microsoft.com/office/drawing/2014/main" id="{06F06B4A-EEA6-0695-86A9-4700B7FD9BCA}"/>
              </a:ext>
            </a:extLst>
          </p:cNvPr>
          <p:cNvSpPr/>
          <p:nvPr/>
        </p:nvSpPr>
        <p:spPr>
          <a:xfrm>
            <a:off x="5221150" y="2939261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CFA5FC0E-4A01-4125-F1FB-04E3B925E2AB}"/>
              </a:ext>
            </a:extLst>
          </p:cNvPr>
          <p:cNvSpPr>
            <a:spLocks noChangeAspect="1"/>
          </p:cNvSpPr>
          <p:nvPr/>
        </p:nvSpPr>
        <p:spPr>
          <a:xfrm>
            <a:off x="6777792" y="296612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70AD98A8-E731-4D3D-6D03-68CAD1E0F0C8}"/>
              </a:ext>
            </a:extLst>
          </p:cNvPr>
          <p:cNvCxnSpPr>
            <a:cxnSpLocks/>
            <a:stCxn id="456" idx="3"/>
            <a:endCxn id="447" idx="7"/>
          </p:cNvCxnSpPr>
          <p:nvPr/>
        </p:nvCxnSpPr>
        <p:spPr>
          <a:xfrm flipV="1">
            <a:off x="6358105" y="2981944"/>
            <a:ext cx="293179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DD4992C0-4C85-2904-C42D-A401A9441A7D}"/>
              </a:ext>
            </a:extLst>
          </p:cNvPr>
          <p:cNvCxnSpPr>
            <a:cxnSpLocks/>
            <a:stCxn id="461" idx="3"/>
            <a:endCxn id="455" idx="7"/>
          </p:cNvCxnSpPr>
          <p:nvPr/>
        </p:nvCxnSpPr>
        <p:spPr>
          <a:xfrm flipV="1">
            <a:off x="6141836" y="2981944"/>
            <a:ext cx="292637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F99B85E3-6242-C958-76BF-83203B722E6A}"/>
              </a:ext>
            </a:extLst>
          </p:cNvPr>
          <p:cNvCxnSpPr>
            <a:cxnSpLocks/>
            <a:stCxn id="466" idx="3"/>
            <a:endCxn id="460" idx="7"/>
          </p:cNvCxnSpPr>
          <p:nvPr/>
        </p:nvCxnSpPr>
        <p:spPr>
          <a:xfrm flipV="1">
            <a:off x="5925567" y="2981944"/>
            <a:ext cx="292637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B017E691-0C66-5A1C-5B0A-6B7FD954D3E7}"/>
              </a:ext>
            </a:extLst>
          </p:cNvPr>
          <p:cNvCxnSpPr>
            <a:cxnSpLocks/>
            <a:stCxn id="471" idx="3"/>
            <a:endCxn id="465" idx="7"/>
          </p:cNvCxnSpPr>
          <p:nvPr/>
        </p:nvCxnSpPr>
        <p:spPr>
          <a:xfrm flipV="1">
            <a:off x="5709298" y="2981944"/>
            <a:ext cx="292637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C283D65A-C97E-34D1-B702-ED1D4EB66F60}"/>
              </a:ext>
            </a:extLst>
          </p:cNvPr>
          <p:cNvCxnSpPr>
            <a:cxnSpLocks/>
            <a:stCxn id="476" idx="3"/>
            <a:endCxn id="470" idx="7"/>
          </p:cNvCxnSpPr>
          <p:nvPr/>
        </p:nvCxnSpPr>
        <p:spPr>
          <a:xfrm flipV="1">
            <a:off x="5489235" y="2981944"/>
            <a:ext cx="296431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4579BF2D-648A-3077-6EDF-6FC08F46AF80}"/>
              </a:ext>
            </a:extLst>
          </p:cNvPr>
          <p:cNvCxnSpPr>
            <a:cxnSpLocks/>
            <a:stCxn id="481" idx="3"/>
            <a:endCxn id="475" idx="7"/>
          </p:cNvCxnSpPr>
          <p:nvPr/>
        </p:nvCxnSpPr>
        <p:spPr>
          <a:xfrm flipV="1">
            <a:off x="5272966" y="2981944"/>
            <a:ext cx="292637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Oval 446">
            <a:extLst>
              <a:ext uri="{FF2B5EF4-FFF2-40B4-BE49-F238E27FC236}">
                <a16:creationId xmlns:a16="http://schemas.microsoft.com/office/drawing/2014/main" id="{EDC41722-3511-E521-D4E2-876FE4059173}"/>
              </a:ext>
            </a:extLst>
          </p:cNvPr>
          <p:cNvSpPr>
            <a:spLocks noChangeAspect="1"/>
          </p:cNvSpPr>
          <p:nvPr/>
        </p:nvSpPr>
        <p:spPr>
          <a:xfrm>
            <a:off x="6559100" y="296612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8C477168-15DF-6218-03DB-793FC10B553F}"/>
              </a:ext>
            </a:extLst>
          </p:cNvPr>
          <p:cNvSpPr>
            <a:spLocks noChangeAspect="1"/>
          </p:cNvSpPr>
          <p:nvPr/>
        </p:nvSpPr>
        <p:spPr>
          <a:xfrm>
            <a:off x="6342289" y="296612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A237BDA7-B353-CA9F-1F25-74052C412388}"/>
              </a:ext>
            </a:extLst>
          </p:cNvPr>
          <p:cNvSpPr>
            <a:spLocks noChangeAspect="1"/>
          </p:cNvSpPr>
          <p:nvPr/>
        </p:nvSpPr>
        <p:spPr>
          <a:xfrm>
            <a:off x="6342289" y="31012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AC28D4C4-FD37-94EC-646A-FBC5FBF10618}"/>
              </a:ext>
            </a:extLst>
          </p:cNvPr>
          <p:cNvSpPr>
            <a:spLocks noChangeAspect="1"/>
          </p:cNvSpPr>
          <p:nvPr/>
        </p:nvSpPr>
        <p:spPr>
          <a:xfrm>
            <a:off x="6126020" y="296612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F592D09B-CC52-0A87-B181-701C56E5DB33}"/>
              </a:ext>
            </a:extLst>
          </p:cNvPr>
          <p:cNvSpPr>
            <a:spLocks noChangeAspect="1"/>
          </p:cNvSpPr>
          <p:nvPr/>
        </p:nvSpPr>
        <p:spPr>
          <a:xfrm>
            <a:off x="6126020" y="31012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081196D5-CC50-1DBE-7EDC-0CD4BD30CCC6}"/>
              </a:ext>
            </a:extLst>
          </p:cNvPr>
          <p:cNvSpPr>
            <a:spLocks noChangeAspect="1"/>
          </p:cNvSpPr>
          <p:nvPr/>
        </p:nvSpPr>
        <p:spPr>
          <a:xfrm>
            <a:off x="5909751" y="296612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8CB85530-8B0A-C32C-5695-29EB79030B73}"/>
              </a:ext>
            </a:extLst>
          </p:cNvPr>
          <p:cNvSpPr>
            <a:spLocks noChangeAspect="1"/>
          </p:cNvSpPr>
          <p:nvPr/>
        </p:nvSpPr>
        <p:spPr>
          <a:xfrm>
            <a:off x="5909751" y="31012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B6BDBE72-A996-7419-1D14-C25E6B8994FC}"/>
              </a:ext>
            </a:extLst>
          </p:cNvPr>
          <p:cNvSpPr>
            <a:spLocks noChangeAspect="1"/>
          </p:cNvSpPr>
          <p:nvPr/>
        </p:nvSpPr>
        <p:spPr>
          <a:xfrm>
            <a:off x="5693482" y="296612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1DDA7598-CE8B-9083-BB86-F9C5DD616871}"/>
              </a:ext>
            </a:extLst>
          </p:cNvPr>
          <p:cNvSpPr>
            <a:spLocks noChangeAspect="1"/>
          </p:cNvSpPr>
          <p:nvPr/>
        </p:nvSpPr>
        <p:spPr>
          <a:xfrm>
            <a:off x="5693482" y="31012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C8021F69-6428-D8A5-644B-A8BE40109095}"/>
              </a:ext>
            </a:extLst>
          </p:cNvPr>
          <p:cNvSpPr>
            <a:spLocks noChangeAspect="1"/>
          </p:cNvSpPr>
          <p:nvPr/>
        </p:nvSpPr>
        <p:spPr>
          <a:xfrm>
            <a:off x="5473419" y="296612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0EABCD5E-5DF4-1007-6677-827381946BB9}"/>
              </a:ext>
            </a:extLst>
          </p:cNvPr>
          <p:cNvSpPr>
            <a:spLocks noChangeAspect="1"/>
          </p:cNvSpPr>
          <p:nvPr/>
        </p:nvSpPr>
        <p:spPr>
          <a:xfrm>
            <a:off x="5473419" y="310126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1F226315-9FCF-F568-365C-F6B8EFB44E7D}"/>
              </a:ext>
            </a:extLst>
          </p:cNvPr>
          <p:cNvSpPr>
            <a:spLocks noChangeAspect="1"/>
          </p:cNvSpPr>
          <p:nvPr/>
        </p:nvSpPr>
        <p:spPr>
          <a:xfrm>
            <a:off x="5257150" y="310126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30" name="Rounded Rectangle 529">
            <a:extLst>
              <a:ext uri="{FF2B5EF4-FFF2-40B4-BE49-F238E27FC236}">
                <a16:creationId xmlns:a16="http://schemas.microsoft.com/office/drawing/2014/main" id="{04D75DEE-31AA-7DF3-E14F-9B73C524D4A4}"/>
              </a:ext>
            </a:extLst>
          </p:cNvPr>
          <p:cNvSpPr/>
          <p:nvPr/>
        </p:nvSpPr>
        <p:spPr>
          <a:xfrm>
            <a:off x="5008425" y="2939261"/>
            <a:ext cx="180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D557A1FA-B92F-B253-E866-29C876D83926}"/>
              </a:ext>
            </a:extLst>
          </p:cNvPr>
          <p:cNvSpPr>
            <a:spLocks noChangeAspect="1"/>
          </p:cNvSpPr>
          <p:nvPr/>
        </p:nvSpPr>
        <p:spPr>
          <a:xfrm>
            <a:off x="5044425" y="296612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93968810-C637-CCC7-F36B-C3D9281DE4A7}"/>
              </a:ext>
            </a:extLst>
          </p:cNvPr>
          <p:cNvCxnSpPr>
            <a:cxnSpLocks/>
            <a:stCxn id="533" idx="3"/>
            <a:endCxn id="480" idx="7"/>
          </p:cNvCxnSpPr>
          <p:nvPr/>
        </p:nvCxnSpPr>
        <p:spPr>
          <a:xfrm flipV="1">
            <a:off x="5060241" y="2981944"/>
            <a:ext cx="289093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Oval 479">
            <a:extLst>
              <a:ext uri="{FF2B5EF4-FFF2-40B4-BE49-F238E27FC236}">
                <a16:creationId xmlns:a16="http://schemas.microsoft.com/office/drawing/2014/main" id="{B209F8A7-A3C7-D141-D910-3122915B5CD4}"/>
              </a:ext>
            </a:extLst>
          </p:cNvPr>
          <p:cNvSpPr>
            <a:spLocks noChangeAspect="1"/>
          </p:cNvSpPr>
          <p:nvPr/>
        </p:nvSpPr>
        <p:spPr>
          <a:xfrm>
            <a:off x="5257150" y="296612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FA317287-73BA-DC2D-46CC-D21955B8615F}"/>
              </a:ext>
            </a:extLst>
          </p:cNvPr>
          <p:cNvSpPr>
            <a:spLocks noChangeAspect="1"/>
          </p:cNvSpPr>
          <p:nvPr/>
        </p:nvSpPr>
        <p:spPr>
          <a:xfrm>
            <a:off x="5044425" y="310126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5743262A-BA2D-F956-4B2F-3D806658894B}"/>
              </a:ext>
            </a:extLst>
          </p:cNvPr>
          <p:cNvSpPr>
            <a:spLocks noChangeAspect="1"/>
          </p:cNvSpPr>
          <p:nvPr/>
        </p:nvSpPr>
        <p:spPr>
          <a:xfrm>
            <a:off x="4398190" y="323612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319874CA-8858-3805-F78B-9FE3B8A2624A}"/>
              </a:ext>
            </a:extLst>
          </p:cNvPr>
          <p:cNvCxnSpPr>
            <a:cxnSpLocks/>
            <a:stCxn id="541" idx="3"/>
            <a:endCxn id="462" idx="7"/>
          </p:cNvCxnSpPr>
          <p:nvPr/>
        </p:nvCxnSpPr>
        <p:spPr>
          <a:xfrm flipV="1">
            <a:off x="5914319" y="3247706"/>
            <a:ext cx="303885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47BF0184-0DF3-A2BC-DC40-1EBA9192D496}"/>
              </a:ext>
            </a:extLst>
          </p:cNvPr>
          <p:cNvCxnSpPr>
            <a:cxnSpLocks/>
            <a:stCxn id="542" idx="3"/>
            <a:endCxn id="467" idx="7"/>
          </p:cNvCxnSpPr>
          <p:nvPr/>
        </p:nvCxnSpPr>
        <p:spPr>
          <a:xfrm flipV="1">
            <a:off x="5702507" y="3247706"/>
            <a:ext cx="299428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F95266A9-0435-091B-0839-8B88669901EC}"/>
              </a:ext>
            </a:extLst>
          </p:cNvPr>
          <p:cNvCxnSpPr>
            <a:cxnSpLocks/>
            <a:stCxn id="543" idx="3"/>
            <a:endCxn id="472" idx="7"/>
          </p:cNvCxnSpPr>
          <p:nvPr/>
        </p:nvCxnSpPr>
        <p:spPr>
          <a:xfrm flipV="1">
            <a:off x="5483349" y="3247706"/>
            <a:ext cx="302317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E704FC71-46F6-DFD0-7718-B14DF8CEB28E}"/>
              </a:ext>
            </a:extLst>
          </p:cNvPr>
          <p:cNvCxnSpPr>
            <a:cxnSpLocks/>
            <a:stCxn id="544" idx="3"/>
            <a:endCxn id="477" idx="7"/>
          </p:cNvCxnSpPr>
          <p:nvPr/>
        </p:nvCxnSpPr>
        <p:spPr>
          <a:xfrm flipV="1">
            <a:off x="5267863" y="3247706"/>
            <a:ext cx="297740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44A8D884-4064-2E33-2687-107F95DD40DF}"/>
              </a:ext>
            </a:extLst>
          </p:cNvPr>
          <p:cNvCxnSpPr>
            <a:cxnSpLocks/>
            <a:stCxn id="545" idx="3"/>
            <a:endCxn id="482" idx="7"/>
          </p:cNvCxnSpPr>
          <p:nvPr/>
        </p:nvCxnSpPr>
        <p:spPr>
          <a:xfrm flipV="1">
            <a:off x="5052377" y="3247706"/>
            <a:ext cx="296957" cy="258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8F91960A-D664-2419-2E91-04EE3EF5E492}"/>
              </a:ext>
            </a:extLst>
          </p:cNvPr>
          <p:cNvCxnSpPr>
            <a:cxnSpLocks/>
            <a:stCxn id="546" idx="3"/>
            <a:endCxn id="531" idx="7"/>
          </p:cNvCxnSpPr>
          <p:nvPr/>
        </p:nvCxnSpPr>
        <p:spPr>
          <a:xfrm flipV="1">
            <a:off x="4836891" y="3247706"/>
            <a:ext cx="299718" cy="258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E1EEB930-CFB1-79E9-F089-F99DFF0CFBAA}"/>
              </a:ext>
            </a:extLst>
          </p:cNvPr>
          <p:cNvCxnSpPr>
            <a:cxnSpLocks/>
            <a:stCxn id="548" idx="3"/>
            <a:endCxn id="540" idx="7"/>
          </p:cNvCxnSpPr>
          <p:nvPr/>
        </p:nvCxnSpPr>
        <p:spPr>
          <a:xfrm flipV="1">
            <a:off x="4621405" y="3251944"/>
            <a:ext cx="304569" cy="2538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DEB520B3-BEC2-0AB5-241F-3714EF9A3752}"/>
              </a:ext>
            </a:extLst>
          </p:cNvPr>
          <p:cNvCxnSpPr>
            <a:cxnSpLocks/>
            <a:stCxn id="551" idx="3"/>
            <a:endCxn id="547" idx="7"/>
          </p:cNvCxnSpPr>
          <p:nvPr/>
        </p:nvCxnSpPr>
        <p:spPr>
          <a:xfrm flipV="1">
            <a:off x="4405919" y="3251944"/>
            <a:ext cx="304055" cy="2538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Oval 461">
            <a:extLst>
              <a:ext uri="{FF2B5EF4-FFF2-40B4-BE49-F238E27FC236}">
                <a16:creationId xmlns:a16="http://schemas.microsoft.com/office/drawing/2014/main" id="{77B2024C-4E38-23EE-2C92-C3E359E0C63F}"/>
              </a:ext>
            </a:extLst>
          </p:cNvPr>
          <p:cNvSpPr>
            <a:spLocks noChangeAspect="1"/>
          </p:cNvSpPr>
          <p:nvPr/>
        </p:nvSpPr>
        <p:spPr>
          <a:xfrm>
            <a:off x="6126020" y="323189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4BB5F8E5-3707-99A0-9BB3-F4381DEAB829}"/>
              </a:ext>
            </a:extLst>
          </p:cNvPr>
          <p:cNvSpPr>
            <a:spLocks noChangeAspect="1"/>
          </p:cNvSpPr>
          <p:nvPr/>
        </p:nvSpPr>
        <p:spPr>
          <a:xfrm>
            <a:off x="5909751" y="323189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37D1CCF8-DA02-3FBD-3131-08A001ABB373}"/>
              </a:ext>
            </a:extLst>
          </p:cNvPr>
          <p:cNvSpPr>
            <a:spLocks noChangeAspect="1"/>
          </p:cNvSpPr>
          <p:nvPr/>
        </p:nvSpPr>
        <p:spPr>
          <a:xfrm>
            <a:off x="5693482" y="323189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DFC22FE6-6E39-4179-1F2C-905A60647A4B}"/>
              </a:ext>
            </a:extLst>
          </p:cNvPr>
          <p:cNvSpPr>
            <a:spLocks noChangeAspect="1"/>
          </p:cNvSpPr>
          <p:nvPr/>
        </p:nvSpPr>
        <p:spPr>
          <a:xfrm>
            <a:off x="5473419" y="323189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CB56521B-75D6-0A7C-AFF2-CE3F150D9285}"/>
              </a:ext>
            </a:extLst>
          </p:cNvPr>
          <p:cNvSpPr>
            <a:spLocks noChangeAspect="1"/>
          </p:cNvSpPr>
          <p:nvPr/>
        </p:nvSpPr>
        <p:spPr>
          <a:xfrm>
            <a:off x="5257150" y="323189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E3329AF4-6A9B-F649-145C-F017AF9DA755}"/>
              </a:ext>
            </a:extLst>
          </p:cNvPr>
          <p:cNvSpPr>
            <a:spLocks noChangeAspect="1"/>
          </p:cNvSpPr>
          <p:nvPr/>
        </p:nvSpPr>
        <p:spPr>
          <a:xfrm>
            <a:off x="5044425" y="323189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36B34042-B460-E204-243A-1E2B46AC1F74}"/>
              </a:ext>
            </a:extLst>
          </p:cNvPr>
          <p:cNvSpPr>
            <a:spLocks noChangeAspect="1"/>
          </p:cNvSpPr>
          <p:nvPr/>
        </p:nvSpPr>
        <p:spPr>
          <a:xfrm>
            <a:off x="4833790" y="323612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821ABDBE-5E88-8330-7B3B-267F0772729F}"/>
              </a:ext>
            </a:extLst>
          </p:cNvPr>
          <p:cNvSpPr>
            <a:spLocks noChangeAspect="1"/>
          </p:cNvSpPr>
          <p:nvPr/>
        </p:nvSpPr>
        <p:spPr>
          <a:xfrm>
            <a:off x="5898503" y="341347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9314498B-A9EA-2233-CCA3-22827980A200}"/>
              </a:ext>
            </a:extLst>
          </p:cNvPr>
          <p:cNvSpPr>
            <a:spLocks noChangeAspect="1"/>
          </p:cNvSpPr>
          <p:nvPr/>
        </p:nvSpPr>
        <p:spPr>
          <a:xfrm>
            <a:off x="5686691" y="341347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CA7762EF-D63C-8E60-AE18-694B815A3899}"/>
              </a:ext>
            </a:extLst>
          </p:cNvPr>
          <p:cNvSpPr>
            <a:spLocks noChangeAspect="1"/>
          </p:cNvSpPr>
          <p:nvPr/>
        </p:nvSpPr>
        <p:spPr>
          <a:xfrm>
            <a:off x="5467533" y="341347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78D6BA8D-328C-D95E-B0DF-6C8F012D9E43}"/>
              </a:ext>
            </a:extLst>
          </p:cNvPr>
          <p:cNvSpPr>
            <a:spLocks noChangeAspect="1"/>
          </p:cNvSpPr>
          <p:nvPr/>
        </p:nvSpPr>
        <p:spPr>
          <a:xfrm>
            <a:off x="5252047" y="341347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7E43013E-D627-F0A9-BB5F-21D1AB474046}"/>
              </a:ext>
            </a:extLst>
          </p:cNvPr>
          <p:cNvSpPr>
            <a:spLocks noChangeAspect="1"/>
          </p:cNvSpPr>
          <p:nvPr/>
        </p:nvSpPr>
        <p:spPr>
          <a:xfrm>
            <a:off x="5036561" y="3413473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3AD81BD9-7552-816D-CC35-CA7799D98919}"/>
              </a:ext>
            </a:extLst>
          </p:cNvPr>
          <p:cNvSpPr>
            <a:spLocks noChangeAspect="1"/>
          </p:cNvSpPr>
          <p:nvPr/>
        </p:nvSpPr>
        <p:spPr>
          <a:xfrm>
            <a:off x="4821075" y="3413473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9A71AAC7-0160-C4A6-E794-F5D8663EC6AB}"/>
              </a:ext>
            </a:extLst>
          </p:cNvPr>
          <p:cNvSpPr>
            <a:spLocks noChangeAspect="1"/>
          </p:cNvSpPr>
          <p:nvPr/>
        </p:nvSpPr>
        <p:spPr>
          <a:xfrm>
            <a:off x="4617790" y="323612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CC3D236F-5154-3A7D-EA7B-26AFF91B0753}"/>
              </a:ext>
            </a:extLst>
          </p:cNvPr>
          <p:cNvSpPr>
            <a:spLocks noChangeAspect="1"/>
          </p:cNvSpPr>
          <p:nvPr/>
        </p:nvSpPr>
        <p:spPr>
          <a:xfrm>
            <a:off x="4605589" y="3413473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88EEEBA-C080-46A8-E56D-4D30B65B8C14}"/>
              </a:ext>
            </a:extLst>
          </p:cNvPr>
          <p:cNvSpPr>
            <a:spLocks noChangeAspect="1"/>
          </p:cNvSpPr>
          <p:nvPr/>
        </p:nvSpPr>
        <p:spPr>
          <a:xfrm>
            <a:off x="4390103" y="3413473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EFD24FA-8516-8D3B-3F0A-3F309166BF3C}"/>
              </a:ext>
            </a:extLst>
          </p:cNvPr>
          <p:cNvSpPr>
            <a:spLocks noChangeAspect="1"/>
          </p:cNvSpPr>
          <p:nvPr/>
        </p:nvSpPr>
        <p:spPr>
          <a:xfrm>
            <a:off x="6992200" y="1625826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2667CFBA-E9F2-3F45-FC4F-2414AC3DBFDB}"/>
              </a:ext>
            </a:extLst>
          </p:cNvPr>
          <p:cNvSpPr>
            <a:spLocks noChangeAspect="1"/>
          </p:cNvSpPr>
          <p:nvPr/>
        </p:nvSpPr>
        <p:spPr>
          <a:xfrm>
            <a:off x="5688738" y="35507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72F83379-5A37-B995-B05D-D3916364618B}"/>
              </a:ext>
            </a:extLst>
          </p:cNvPr>
          <p:cNvSpPr>
            <a:spLocks noChangeAspect="1"/>
          </p:cNvSpPr>
          <p:nvPr/>
        </p:nvSpPr>
        <p:spPr>
          <a:xfrm>
            <a:off x="5472519" y="355074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7AE40919-839C-9A19-CA0F-FDC990ED03C6}"/>
              </a:ext>
            </a:extLst>
          </p:cNvPr>
          <p:cNvSpPr>
            <a:spLocks noChangeAspect="1"/>
          </p:cNvSpPr>
          <p:nvPr/>
        </p:nvSpPr>
        <p:spPr>
          <a:xfrm>
            <a:off x="5256301" y="355074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309560A0-5E1D-AEF7-2DE0-BACA0F128D7A}"/>
              </a:ext>
            </a:extLst>
          </p:cNvPr>
          <p:cNvSpPr>
            <a:spLocks noChangeAspect="1"/>
          </p:cNvSpPr>
          <p:nvPr/>
        </p:nvSpPr>
        <p:spPr>
          <a:xfrm>
            <a:off x="5040083" y="355074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F7A46418-D257-09AF-1460-81BFCF5DAA39}"/>
              </a:ext>
            </a:extLst>
          </p:cNvPr>
          <p:cNvSpPr>
            <a:spLocks noChangeAspect="1"/>
          </p:cNvSpPr>
          <p:nvPr/>
        </p:nvSpPr>
        <p:spPr>
          <a:xfrm>
            <a:off x="4823865" y="355074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BAE8B297-FFE8-A9D3-C57D-32B2732AB476}"/>
              </a:ext>
            </a:extLst>
          </p:cNvPr>
          <p:cNvSpPr>
            <a:spLocks noChangeAspect="1"/>
          </p:cNvSpPr>
          <p:nvPr/>
        </p:nvSpPr>
        <p:spPr>
          <a:xfrm>
            <a:off x="4607647" y="355074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9EFE4FD7-BA08-623E-3B7A-3C84BD32E200}"/>
              </a:ext>
            </a:extLst>
          </p:cNvPr>
          <p:cNvSpPr>
            <a:spLocks noChangeAspect="1"/>
          </p:cNvSpPr>
          <p:nvPr/>
        </p:nvSpPr>
        <p:spPr>
          <a:xfrm>
            <a:off x="4391429" y="355074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9F560304-FC4A-7243-9185-72237166775A}"/>
              </a:ext>
            </a:extLst>
          </p:cNvPr>
          <p:cNvSpPr>
            <a:spLocks noChangeAspect="1"/>
          </p:cNvSpPr>
          <p:nvPr/>
        </p:nvSpPr>
        <p:spPr>
          <a:xfrm>
            <a:off x="4175211" y="355074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8BD0B5B6-6D5E-0DB6-B5E2-3E90D7E4DF1A}"/>
              </a:ext>
            </a:extLst>
          </p:cNvPr>
          <p:cNvSpPr>
            <a:spLocks noChangeAspect="1"/>
          </p:cNvSpPr>
          <p:nvPr/>
        </p:nvSpPr>
        <p:spPr>
          <a:xfrm>
            <a:off x="5473780" y="2692261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6978B8C1-8D85-7352-054A-26300C0A341A}"/>
              </a:ext>
            </a:extLst>
          </p:cNvPr>
          <p:cNvSpPr>
            <a:spLocks noChangeAspect="1"/>
          </p:cNvSpPr>
          <p:nvPr/>
        </p:nvSpPr>
        <p:spPr>
          <a:xfrm>
            <a:off x="5257561" y="269017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4DE051F5-E8C9-7783-CB88-C13DD6E9A188}"/>
              </a:ext>
            </a:extLst>
          </p:cNvPr>
          <p:cNvSpPr>
            <a:spLocks noChangeAspect="1"/>
          </p:cNvSpPr>
          <p:nvPr/>
        </p:nvSpPr>
        <p:spPr>
          <a:xfrm>
            <a:off x="5041343" y="269017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9CE85641-E457-6E9D-CAC9-AE946A3BDBAA}"/>
              </a:ext>
            </a:extLst>
          </p:cNvPr>
          <p:cNvSpPr>
            <a:spLocks noChangeAspect="1"/>
          </p:cNvSpPr>
          <p:nvPr/>
        </p:nvSpPr>
        <p:spPr>
          <a:xfrm>
            <a:off x="4825125" y="269017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B71673E4-9487-87C6-2F34-ECDDB95117D2}"/>
              </a:ext>
            </a:extLst>
          </p:cNvPr>
          <p:cNvSpPr>
            <a:spLocks noChangeAspect="1"/>
          </p:cNvSpPr>
          <p:nvPr/>
        </p:nvSpPr>
        <p:spPr>
          <a:xfrm>
            <a:off x="4608907" y="269017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618AD4C-49EB-3BCF-0923-7B252FC0BDAB}"/>
              </a:ext>
            </a:extLst>
          </p:cNvPr>
          <p:cNvSpPr>
            <a:spLocks noChangeAspect="1"/>
          </p:cNvSpPr>
          <p:nvPr/>
        </p:nvSpPr>
        <p:spPr>
          <a:xfrm>
            <a:off x="4392689" y="269017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1C669FC8-6D42-94F5-2C8D-CBB82E73A09B}"/>
              </a:ext>
            </a:extLst>
          </p:cNvPr>
          <p:cNvSpPr>
            <a:spLocks noChangeAspect="1"/>
          </p:cNvSpPr>
          <p:nvPr/>
        </p:nvSpPr>
        <p:spPr>
          <a:xfrm>
            <a:off x="4176471" y="269017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29247E19-C554-C444-39A9-D1C24F82CE61}"/>
              </a:ext>
            </a:extLst>
          </p:cNvPr>
          <p:cNvSpPr>
            <a:spLocks noChangeAspect="1"/>
          </p:cNvSpPr>
          <p:nvPr/>
        </p:nvSpPr>
        <p:spPr>
          <a:xfrm>
            <a:off x="3960253" y="269017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E0496BC2-58B1-743D-87F7-28DBEA76C5F7}"/>
              </a:ext>
            </a:extLst>
          </p:cNvPr>
          <p:cNvSpPr>
            <a:spLocks noChangeAspect="1"/>
          </p:cNvSpPr>
          <p:nvPr/>
        </p:nvSpPr>
        <p:spPr>
          <a:xfrm>
            <a:off x="5473422" y="3680915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E99F4C6C-22AB-E8A3-B717-0642DCF4F390}"/>
              </a:ext>
            </a:extLst>
          </p:cNvPr>
          <p:cNvSpPr>
            <a:spLocks noChangeAspect="1"/>
          </p:cNvSpPr>
          <p:nvPr/>
        </p:nvSpPr>
        <p:spPr>
          <a:xfrm>
            <a:off x="5257203" y="368091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904ED28-12F1-1CA3-E61A-C75AC4106F26}"/>
              </a:ext>
            </a:extLst>
          </p:cNvPr>
          <p:cNvSpPr>
            <a:spLocks noChangeAspect="1"/>
          </p:cNvSpPr>
          <p:nvPr/>
        </p:nvSpPr>
        <p:spPr>
          <a:xfrm>
            <a:off x="5040985" y="368091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A8537889-AFD3-1E34-3D91-6F14CB520EFA}"/>
              </a:ext>
            </a:extLst>
          </p:cNvPr>
          <p:cNvSpPr>
            <a:spLocks noChangeAspect="1"/>
          </p:cNvSpPr>
          <p:nvPr/>
        </p:nvSpPr>
        <p:spPr>
          <a:xfrm>
            <a:off x="4824767" y="368091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5045D783-472E-1794-E794-69EFD0C6237F}"/>
              </a:ext>
            </a:extLst>
          </p:cNvPr>
          <p:cNvSpPr>
            <a:spLocks noChangeAspect="1"/>
          </p:cNvSpPr>
          <p:nvPr/>
        </p:nvSpPr>
        <p:spPr>
          <a:xfrm>
            <a:off x="4608549" y="368091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548070F5-65B8-13C2-E67B-17C30A4272B5}"/>
              </a:ext>
            </a:extLst>
          </p:cNvPr>
          <p:cNvSpPr>
            <a:spLocks noChangeAspect="1"/>
          </p:cNvSpPr>
          <p:nvPr/>
        </p:nvSpPr>
        <p:spPr>
          <a:xfrm>
            <a:off x="4392331" y="368091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1C2B9E52-7DFE-C371-C36E-0035918E5BDC}"/>
              </a:ext>
            </a:extLst>
          </p:cNvPr>
          <p:cNvSpPr>
            <a:spLocks noChangeAspect="1"/>
          </p:cNvSpPr>
          <p:nvPr/>
        </p:nvSpPr>
        <p:spPr>
          <a:xfrm>
            <a:off x="4176113" y="368091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87" name="Oval 686">
            <a:extLst>
              <a:ext uri="{FF2B5EF4-FFF2-40B4-BE49-F238E27FC236}">
                <a16:creationId xmlns:a16="http://schemas.microsoft.com/office/drawing/2014/main" id="{81644BE9-0676-3D41-8C13-E35A6EEF68C6}"/>
              </a:ext>
            </a:extLst>
          </p:cNvPr>
          <p:cNvSpPr>
            <a:spLocks noChangeAspect="1"/>
          </p:cNvSpPr>
          <p:nvPr/>
        </p:nvSpPr>
        <p:spPr>
          <a:xfrm>
            <a:off x="3959895" y="368091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BC876604-582B-DC87-DE7B-40822A79109F}"/>
              </a:ext>
            </a:extLst>
          </p:cNvPr>
          <p:cNvCxnSpPr>
            <a:cxnSpLocks/>
          </p:cNvCxnSpPr>
          <p:nvPr/>
        </p:nvCxnSpPr>
        <p:spPr>
          <a:xfrm>
            <a:off x="2596243" y="3899457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81E728AD-BF66-2683-4AEE-07C579F03E39}"/>
              </a:ext>
            </a:extLst>
          </p:cNvPr>
          <p:cNvCxnSpPr>
            <a:cxnSpLocks/>
            <a:stCxn id="699" idx="3"/>
            <a:endCxn id="700" idx="7"/>
          </p:cNvCxnSpPr>
          <p:nvPr/>
        </p:nvCxnSpPr>
        <p:spPr>
          <a:xfrm flipV="1">
            <a:off x="6354727" y="3973463"/>
            <a:ext cx="298732" cy="211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8" name="Oval 697">
            <a:extLst>
              <a:ext uri="{FF2B5EF4-FFF2-40B4-BE49-F238E27FC236}">
                <a16:creationId xmlns:a16="http://schemas.microsoft.com/office/drawing/2014/main" id="{20AFECA0-8016-B71B-D884-B09E8006173A}"/>
              </a:ext>
            </a:extLst>
          </p:cNvPr>
          <p:cNvSpPr>
            <a:spLocks noChangeAspect="1"/>
          </p:cNvSpPr>
          <p:nvPr/>
        </p:nvSpPr>
        <p:spPr>
          <a:xfrm>
            <a:off x="4399369" y="409248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BFCD36B7-C5BD-9BBA-1D88-ABD18F64A812}"/>
              </a:ext>
            </a:extLst>
          </p:cNvPr>
          <p:cNvSpPr>
            <a:spLocks noChangeAspect="1"/>
          </p:cNvSpPr>
          <p:nvPr/>
        </p:nvSpPr>
        <p:spPr>
          <a:xfrm>
            <a:off x="6338911" y="409277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109BC71D-12D1-318A-A31D-D9906204C960}"/>
              </a:ext>
            </a:extLst>
          </p:cNvPr>
          <p:cNvSpPr>
            <a:spLocks noChangeAspect="1"/>
          </p:cNvSpPr>
          <p:nvPr/>
        </p:nvSpPr>
        <p:spPr>
          <a:xfrm>
            <a:off x="6561275" y="395764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01" name="Straight Connector 700">
            <a:extLst>
              <a:ext uri="{FF2B5EF4-FFF2-40B4-BE49-F238E27FC236}">
                <a16:creationId xmlns:a16="http://schemas.microsoft.com/office/drawing/2014/main" id="{8AC78642-9EB8-6694-D33E-7C64FB811BD0}"/>
              </a:ext>
            </a:extLst>
          </p:cNvPr>
          <p:cNvCxnSpPr>
            <a:cxnSpLocks/>
            <a:stCxn id="709" idx="3"/>
            <a:endCxn id="707" idx="7"/>
          </p:cNvCxnSpPr>
          <p:nvPr/>
        </p:nvCxnSpPr>
        <p:spPr>
          <a:xfrm flipV="1">
            <a:off x="6137916" y="3973462"/>
            <a:ext cx="296851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>
            <a:extLst>
              <a:ext uri="{FF2B5EF4-FFF2-40B4-BE49-F238E27FC236}">
                <a16:creationId xmlns:a16="http://schemas.microsoft.com/office/drawing/2014/main" id="{B127BFD4-8561-30AF-B986-5A62BACA8F25}"/>
              </a:ext>
            </a:extLst>
          </p:cNvPr>
          <p:cNvCxnSpPr>
            <a:cxnSpLocks/>
            <a:stCxn id="711" idx="3"/>
            <a:endCxn id="708" idx="7"/>
          </p:cNvCxnSpPr>
          <p:nvPr/>
        </p:nvCxnSpPr>
        <p:spPr>
          <a:xfrm flipV="1">
            <a:off x="5921647" y="3973462"/>
            <a:ext cx="296309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9F74B83D-88A6-AC54-996B-419EE91D87A6}"/>
              </a:ext>
            </a:extLst>
          </p:cNvPr>
          <p:cNvCxnSpPr>
            <a:cxnSpLocks/>
            <a:stCxn id="713" idx="3"/>
            <a:endCxn id="710" idx="7"/>
          </p:cNvCxnSpPr>
          <p:nvPr/>
        </p:nvCxnSpPr>
        <p:spPr>
          <a:xfrm flipV="1">
            <a:off x="5705378" y="3973462"/>
            <a:ext cx="296309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D166890D-2323-9A94-CD96-32B778ACFD85}"/>
              </a:ext>
            </a:extLst>
          </p:cNvPr>
          <p:cNvCxnSpPr>
            <a:cxnSpLocks/>
            <a:stCxn id="715" idx="3"/>
            <a:endCxn id="712" idx="7"/>
          </p:cNvCxnSpPr>
          <p:nvPr/>
        </p:nvCxnSpPr>
        <p:spPr>
          <a:xfrm flipV="1">
            <a:off x="5489109" y="3973462"/>
            <a:ext cx="296309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B6556A9D-F6C3-876F-296F-F24063E1440E}"/>
              </a:ext>
            </a:extLst>
          </p:cNvPr>
          <p:cNvCxnSpPr>
            <a:cxnSpLocks/>
            <a:stCxn id="717" idx="3"/>
            <a:endCxn id="714" idx="7"/>
          </p:cNvCxnSpPr>
          <p:nvPr/>
        </p:nvCxnSpPr>
        <p:spPr>
          <a:xfrm flipV="1">
            <a:off x="5269046" y="3973462"/>
            <a:ext cx="300103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8AC51A51-BFA0-D896-33C7-BF39A37464A2}"/>
              </a:ext>
            </a:extLst>
          </p:cNvPr>
          <p:cNvCxnSpPr>
            <a:cxnSpLocks/>
            <a:stCxn id="718" idx="3"/>
            <a:endCxn id="716" idx="7"/>
          </p:cNvCxnSpPr>
          <p:nvPr/>
        </p:nvCxnSpPr>
        <p:spPr>
          <a:xfrm flipV="1">
            <a:off x="5052777" y="3973462"/>
            <a:ext cx="296309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7" name="Oval 706">
            <a:extLst>
              <a:ext uri="{FF2B5EF4-FFF2-40B4-BE49-F238E27FC236}">
                <a16:creationId xmlns:a16="http://schemas.microsoft.com/office/drawing/2014/main" id="{6820B73D-A037-61ED-22F9-E580E9DD59E2}"/>
              </a:ext>
            </a:extLst>
          </p:cNvPr>
          <p:cNvSpPr>
            <a:spLocks noChangeAspect="1"/>
          </p:cNvSpPr>
          <p:nvPr/>
        </p:nvSpPr>
        <p:spPr>
          <a:xfrm>
            <a:off x="6342583" y="395764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A5F0C9CB-B78F-15E0-B446-50BF0357EFEA}"/>
              </a:ext>
            </a:extLst>
          </p:cNvPr>
          <p:cNvSpPr>
            <a:spLocks noChangeAspect="1"/>
          </p:cNvSpPr>
          <p:nvPr/>
        </p:nvSpPr>
        <p:spPr>
          <a:xfrm>
            <a:off x="6125772" y="395764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30841B1D-0E03-5CC1-B387-BF85FB23EB7F}"/>
              </a:ext>
            </a:extLst>
          </p:cNvPr>
          <p:cNvSpPr>
            <a:spLocks noChangeAspect="1"/>
          </p:cNvSpPr>
          <p:nvPr/>
        </p:nvSpPr>
        <p:spPr>
          <a:xfrm>
            <a:off x="6122100" y="409277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2FA0398B-A813-C30A-8B99-F9F579955B54}"/>
              </a:ext>
            </a:extLst>
          </p:cNvPr>
          <p:cNvSpPr>
            <a:spLocks noChangeAspect="1"/>
          </p:cNvSpPr>
          <p:nvPr/>
        </p:nvSpPr>
        <p:spPr>
          <a:xfrm>
            <a:off x="5909503" y="395764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F08A3CEE-F91F-0C49-CF50-21212E760F72}"/>
              </a:ext>
            </a:extLst>
          </p:cNvPr>
          <p:cNvSpPr>
            <a:spLocks noChangeAspect="1"/>
          </p:cNvSpPr>
          <p:nvPr/>
        </p:nvSpPr>
        <p:spPr>
          <a:xfrm>
            <a:off x="5905831" y="409277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4EADF389-BFF5-EAB1-CDA1-BA5250B8FAF4}"/>
              </a:ext>
            </a:extLst>
          </p:cNvPr>
          <p:cNvSpPr>
            <a:spLocks noChangeAspect="1"/>
          </p:cNvSpPr>
          <p:nvPr/>
        </p:nvSpPr>
        <p:spPr>
          <a:xfrm>
            <a:off x="5693234" y="395764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818D26F8-603B-1162-2DD0-8BEA53D97F28}"/>
              </a:ext>
            </a:extLst>
          </p:cNvPr>
          <p:cNvSpPr>
            <a:spLocks noChangeAspect="1"/>
          </p:cNvSpPr>
          <p:nvPr/>
        </p:nvSpPr>
        <p:spPr>
          <a:xfrm>
            <a:off x="5689562" y="409277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3799CCA1-B258-6B18-2885-9FAC6A5D01A1}"/>
              </a:ext>
            </a:extLst>
          </p:cNvPr>
          <p:cNvSpPr>
            <a:spLocks noChangeAspect="1"/>
          </p:cNvSpPr>
          <p:nvPr/>
        </p:nvSpPr>
        <p:spPr>
          <a:xfrm>
            <a:off x="5476965" y="3957646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DA0E2647-B67B-30D2-DE00-6781D532A696}"/>
              </a:ext>
            </a:extLst>
          </p:cNvPr>
          <p:cNvSpPr>
            <a:spLocks noChangeAspect="1"/>
          </p:cNvSpPr>
          <p:nvPr/>
        </p:nvSpPr>
        <p:spPr>
          <a:xfrm>
            <a:off x="5473293" y="409277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F43C2349-9F16-FB33-9506-B02B269ACEF9}"/>
              </a:ext>
            </a:extLst>
          </p:cNvPr>
          <p:cNvSpPr>
            <a:spLocks noChangeAspect="1"/>
          </p:cNvSpPr>
          <p:nvPr/>
        </p:nvSpPr>
        <p:spPr>
          <a:xfrm>
            <a:off x="5256902" y="395764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48F3BB5F-E5DF-46AF-3C5A-254D0ADF5D2A}"/>
              </a:ext>
            </a:extLst>
          </p:cNvPr>
          <p:cNvSpPr>
            <a:spLocks noChangeAspect="1"/>
          </p:cNvSpPr>
          <p:nvPr/>
        </p:nvSpPr>
        <p:spPr>
          <a:xfrm>
            <a:off x="5253230" y="409277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61D93320-E51F-C526-7144-2991171329EB}"/>
              </a:ext>
            </a:extLst>
          </p:cNvPr>
          <p:cNvSpPr>
            <a:spLocks noChangeAspect="1"/>
          </p:cNvSpPr>
          <p:nvPr/>
        </p:nvSpPr>
        <p:spPr>
          <a:xfrm>
            <a:off x="5036961" y="409277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D23D4039-17F7-A9E4-EA21-7FAFC3BFDCD6}"/>
              </a:ext>
            </a:extLst>
          </p:cNvPr>
          <p:cNvSpPr>
            <a:spLocks noChangeAspect="1"/>
          </p:cNvSpPr>
          <p:nvPr/>
        </p:nvSpPr>
        <p:spPr>
          <a:xfrm>
            <a:off x="4827908" y="395764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278995F0-D651-689A-92EB-7640C8F2C41D}"/>
              </a:ext>
            </a:extLst>
          </p:cNvPr>
          <p:cNvCxnSpPr>
            <a:cxnSpLocks/>
            <a:stCxn id="722" idx="3"/>
            <a:endCxn id="721" idx="7"/>
          </p:cNvCxnSpPr>
          <p:nvPr/>
        </p:nvCxnSpPr>
        <p:spPr>
          <a:xfrm flipV="1">
            <a:off x="4840052" y="3973462"/>
            <a:ext cx="292765" cy="2115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1" name="Oval 720">
            <a:extLst>
              <a:ext uri="{FF2B5EF4-FFF2-40B4-BE49-F238E27FC236}">
                <a16:creationId xmlns:a16="http://schemas.microsoft.com/office/drawing/2014/main" id="{CB6540B1-4FF4-A9A0-258B-286A0DABE777}"/>
              </a:ext>
            </a:extLst>
          </p:cNvPr>
          <p:cNvSpPr>
            <a:spLocks noChangeAspect="1"/>
          </p:cNvSpPr>
          <p:nvPr/>
        </p:nvSpPr>
        <p:spPr>
          <a:xfrm>
            <a:off x="5040633" y="395764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62F2AE70-B498-D2D5-B8A3-6CC0493C42D2}"/>
              </a:ext>
            </a:extLst>
          </p:cNvPr>
          <p:cNvSpPr>
            <a:spLocks noChangeAspect="1"/>
          </p:cNvSpPr>
          <p:nvPr/>
        </p:nvSpPr>
        <p:spPr>
          <a:xfrm>
            <a:off x="4824236" y="409277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F0E8277D-23CE-9B60-779A-E856ACBFA96E}"/>
              </a:ext>
            </a:extLst>
          </p:cNvPr>
          <p:cNvSpPr>
            <a:spLocks noChangeAspect="1"/>
          </p:cNvSpPr>
          <p:nvPr/>
        </p:nvSpPr>
        <p:spPr>
          <a:xfrm>
            <a:off x="5909253" y="423512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850DB1BA-49AD-BDE1-C2DB-D4D8CE2FFDD0}"/>
              </a:ext>
            </a:extLst>
          </p:cNvPr>
          <p:cNvSpPr>
            <a:spLocks noChangeAspect="1"/>
          </p:cNvSpPr>
          <p:nvPr/>
        </p:nvSpPr>
        <p:spPr>
          <a:xfrm>
            <a:off x="3965154" y="423936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F7822A98-4454-E6B2-C5E5-BF2102229CA5}"/>
              </a:ext>
            </a:extLst>
          </p:cNvPr>
          <p:cNvCxnSpPr>
            <a:cxnSpLocks/>
            <a:stCxn id="740" idx="3"/>
            <a:endCxn id="733" idx="7"/>
          </p:cNvCxnSpPr>
          <p:nvPr/>
        </p:nvCxnSpPr>
        <p:spPr>
          <a:xfrm flipV="1">
            <a:off x="5481283" y="4250945"/>
            <a:ext cx="303885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D3FB4324-3A7A-C78A-E590-E089F8A52409}"/>
              </a:ext>
            </a:extLst>
          </p:cNvPr>
          <p:cNvCxnSpPr>
            <a:cxnSpLocks/>
            <a:stCxn id="741" idx="3"/>
            <a:endCxn id="734" idx="7"/>
          </p:cNvCxnSpPr>
          <p:nvPr/>
        </p:nvCxnSpPr>
        <p:spPr>
          <a:xfrm flipV="1">
            <a:off x="5265799" y="4250945"/>
            <a:ext cx="303100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4E506811-881C-A7F9-0800-7B52EBE473DA}"/>
              </a:ext>
            </a:extLst>
          </p:cNvPr>
          <p:cNvCxnSpPr>
            <a:cxnSpLocks/>
            <a:stCxn id="742" idx="3"/>
            <a:endCxn id="735" idx="7"/>
          </p:cNvCxnSpPr>
          <p:nvPr/>
        </p:nvCxnSpPr>
        <p:spPr>
          <a:xfrm flipV="1">
            <a:off x="5050313" y="4250945"/>
            <a:ext cx="302317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C9DEB96A-20C1-344F-A77C-B3794A03E81F}"/>
              </a:ext>
            </a:extLst>
          </p:cNvPr>
          <p:cNvCxnSpPr>
            <a:cxnSpLocks/>
            <a:stCxn id="743" idx="3"/>
            <a:endCxn id="736" idx="7"/>
          </p:cNvCxnSpPr>
          <p:nvPr/>
        </p:nvCxnSpPr>
        <p:spPr>
          <a:xfrm flipV="1">
            <a:off x="4834827" y="4250945"/>
            <a:ext cx="297740" cy="257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230E0E2C-E4E5-0FA6-ED03-023C98A642DE}"/>
              </a:ext>
            </a:extLst>
          </p:cNvPr>
          <p:cNvCxnSpPr>
            <a:cxnSpLocks/>
            <a:stCxn id="744" idx="3"/>
            <a:endCxn id="737" idx="7"/>
          </p:cNvCxnSpPr>
          <p:nvPr/>
        </p:nvCxnSpPr>
        <p:spPr>
          <a:xfrm flipV="1">
            <a:off x="4619341" y="4250945"/>
            <a:ext cx="296957" cy="258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E0C405FB-5F1A-185C-66CD-95450DA62452}"/>
              </a:ext>
            </a:extLst>
          </p:cNvPr>
          <p:cNvCxnSpPr>
            <a:cxnSpLocks/>
            <a:stCxn id="745" idx="3"/>
            <a:endCxn id="738" idx="7"/>
          </p:cNvCxnSpPr>
          <p:nvPr/>
        </p:nvCxnSpPr>
        <p:spPr>
          <a:xfrm flipV="1">
            <a:off x="4403855" y="4250945"/>
            <a:ext cx="299718" cy="258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F26496CE-36B2-A360-EE8C-94B230860083}"/>
              </a:ext>
            </a:extLst>
          </p:cNvPr>
          <p:cNvCxnSpPr>
            <a:cxnSpLocks/>
            <a:stCxn id="747" idx="3"/>
            <a:endCxn id="739" idx="7"/>
          </p:cNvCxnSpPr>
          <p:nvPr/>
        </p:nvCxnSpPr>
        <p:spPr>
          <a:xfrm flipV="1">
            <a:off x="4188369" y="4255183"/>
            <a:ext cx="304569" cy="2538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C80570FC-F902-E731-0968-384B5D7EBA61}"/>
              </a:ext>
            </a:extLst>
          </p:cNvPr>
          <p:cNvCxnSpPr>
            <a:cxnSpLocks/>
            <a:stCxn id="748" idx="3"/>
            <a:endCxn id="746" idx="7"/>
          </p:cNvCxnSpPr>
          <p:nvPr/>
        </p:nvCxnSpPr>
        <p:spPr>
          <a:xfrm flipV="1">
            <a:off x="3972883" y="4255183"/>
            <a:ext cx="304055" cy="2538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3" name="Oval 732">
            <a:extLst>
              <a:ext uri="{FF2B5EF4-FFF2-40B4-BE49-F238E27FC236}">
                <a16:creationId xmlns:a16="http://schemas.microsoft.com/office/drawing/2014/main" id="{34A85944-3BF6-04FA-1353-B894D041A302}"/>
              </a:ext>
            </a:extLst>
          </p:cNvPr>
          <p:cNvSpPr>
            <a:spLocks noChangeAspect="1"/>
          </p:cNvSpPr>
          <p:nvPr/>
        </p:nvSpPr>
        <p:spPr>
          <a:xfrm>
            <a:off x="5692984" y="423512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EB250AE5-3C17-EEBB-267F-63B488DA801C}"/>
              </a:ext>
            </a:extLst>
          </p:cNvPr>
          <p:cNvSpPr>
            <a:spLocks noChangeAspect="1"/>
          </p:cNvSpPr>
          <p:nvPr/>
        </p:nvSpPr>
        <p:spPr>
          <a:xfrm>
            <a:off x="5476715" y="4235129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96FC3D3A-C86A-13F6-C1BF-BF179EB5D425}"/>
              </a:ext>
            </a:extLst>
          </p:cNvPr>
          <p:cNvSpPr>
            <a:spLocks noChangeAspect="1"/>
          </p:cNvSpPr>
          <p:nvPr/>
        </p:nvSpPr>
        <p:spPr>
          <a:xfrm>
            <a:off x="5260446" y="423512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C047B060-701C-E9F4-8D4B-469B86C14BD5}"/>
              </a:ext>
            </a:extLst>
          </p:cNvPr>
          <p:cNvSpPr>
            <a:spLocks noChangeAspect="1"/>
          </p:cNvSpPr>
          <p:nvPr/>
        </p:nvSpPr>
        <p:spPr>
          <a:xfrm>
            <a:off x="5040383" y="423512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8E4FC992-5B41-1D0A-A10B-645A2BBCE273}"/>
              </a:ext>
            </a:extLst>
          </p:cNvPr>
          <p:cNvSpPr>
            <a:spLocks noChangeAspect="1"/>
          </p:cNvSpPr>
          <p:nvPr/>
        </p:nvSpPr>
        <p:spPr>
          <a:xfrm>
            <a:off x="4824114" y="423512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45A7A0DC-DD8D-BB36-32CD-C2E3D5A4269D}"/>
              </a:ext>
            </a:extLst>
          </p:cNvPr>
          <p:cNvSpPr>
            <a:spLocks noChangeAspect="1"/>
          </p:cNvSpPr>
          <p:nvPr/>
        </p:nvSpPr>
        <p:spPr>
          <a:xfrm>
            <a:off x="4611389" y="423512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215A0842-C1EB-A795-F96E-03B53361FF15}"/>
              </a:ext>
            </a:extLst>
          </p:cNvPr>
          <p:cNvSpPr>
            <a:spLocks noChangeAspect="1"/>
          </p:cNvSpPr>
          <p:nvPr/>
        </p:nvSpPr>
        <p:spPr>
          <a:xfrm>
            <a:off x="4400754" y="423936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68CC7357-290F-E3D4-D2FF-FF6B1CA19A94}"/>
              </a:ext>
            </a:extLst>
          </p:cNvPr>
          <p:cNvSpPr>
            <a:spLocks noChangeAspect="1"/>
          </p:cNvSpPr>
          <p:nvPr/>
        </p:nvSpPr>
        <p:spPr>
          <a:xfrm>
            <a:off x="5465467" y="441671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82B9AA89-31E5-1547-8E48-1E88A1557403}"/>
              </a:ext>
            </a:extLst>
          </p:cNvPr>
          <p:cNvSpPr>
            <a:spLocks noChangeAspect="1"/>
          </p:cNvSpPr>
          <p:nvPr/>
        </p:nvSpPr>
        <p:spPr>
          <a:xfrm>
            <a:off x="5249983" y="441671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9D189BA4-4AB3-ADC9-5AB7-91BEA508FB21}"/>
              </a:ext>
            </a:extLst>
          </p:cNvPr>
          <p:cNvSpPr>
            <a:spLocks noChangeAspect="1"/>
          </p:cNvSpPr>
          <p:nvPr/>
        </p:nvSpPr>
        <p:spPr>
          <a:xfrm>
            <a:off x="5034497" y="441671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3F04D53F-2D2C-5C78-03EB-805056FB00D7}"/>
              </a:ext>
            </a:extLst>
          </p:cNvPr>
          <p:cNvSpPr>
            <a:spLocks noChangeAspect="1"/>
          </p:cNvSpPr>
          <p:nvPr/>
        </p:nvSpPr>
        <p:spPr>
          <a:xfrm>
            <a:off x="4819011" y="441671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0E0263C1-4643-9860-F9EA-FD1060638C67}"/>
              </a:ext>
            </a:extLst>
          </p:cNvPr>
          <p:cNvSpPr>
            <a:spLocks noChangeAspect="1"/>
          </p:cNvSpPr>
          <p:nvPr/>
        </p:nvSpPr>
        <p:spPr>
          <a:xfrm>
            <a:off x="4603525" y="4416712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907BA345-50B0-CBA5-BA09-82E5014B5805}"/>
              </a:ext>
            </a:extLst>
          </p:cNvPr>
          <p:cNvSpPr>
            <a:spLocks noChangeAspect="1"/>
          </p:cNvSpPr>
          <p:nvPr/>
        </p:nvSpPr>
        <p:spPr>
          <a:xfrm>
            <a:off x="4388039" y="4416712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D06CD753-FF87-0CFF-9DB2-5A951E5DD575}"/>
              </a:ext>
            </a:extLst>
          </p:cNvPr>
          <p:cNvSpPr>
            <a:spLocks noChangeAspect="1"/>
          </p:cNvSpPr>
          <p:nvPr/>
        </p:nvSpPr>
        <p:spPr>
          <a:xfrm>
            <a:off x="4184754" y="423936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A8C70306-EDC1-A389-8A74-17F8A82A0CF3}"/>
              </a:ext>
            </a:extLst>
          </p:cNvPr>
          <p:cNvSpPr>
            <a:spLocks noChangeAspect="1"/>
          </p:cNvSpPr>
          <p:nvPr/>
        </p:nvSpPr>
        <p:spPr>
          <a:xfrm>
            <a:off x="4172553" y="4416712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A060B72A-8E14-866B-E591-1EC19D158E50}"/>
              </a:ext>
            </a:extLst>
          </p:cNvPr>
          <p:cNvSpPr>
            <a:spLocks noChangeAspect="1"/>
          </p:cNvSpPr>
          <p:nvPr/>
        </p:nvSpPr>
        <p:spPr>
          <a:xfrm>
            <a:off x="3957067" y="4416712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701E0F24-438E-8104-49E4-2C6081E73D75}"/>
              </a:ext>
            </a:extLst>
          </p:cNvPr>
          <p:cNvSpPr>
            <a:spLocks noChangeAspect="1"/>
          </p:cNvSpPr>
          <p:nvPr/>
        </p:nvSpPr>
        <p:spPr>
          <a:xfrm>
            <a:off x="4612214" y="409248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F5592247-51EF-9E12-9618-6E8D22B31568}"/>
              </a:ext>
            </a:extLst>
          </p:cNvPr>
          <p:cNvSpPr>
            <a:spLocks noChangeAspect="1"/>
          </p:cNvSpPr>
          <p:nvPr/>
        </p:nvSpPr>
        <p:spPr>
          <a:xfrm>
            <a:off x="6779012" y="395600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6B4CCAA2-DFF9-D65E-4DF1-A4816810A18A}"/>
              </a:ext>
            </a:extLst>
          </p:cNvPr>
          <p:cNvSpPr>
            <a:spLocks noChangeAspect="1"/>
          </p:cNvSpPr>
          <p:nvPr/>
        </p:nvSpPr>
        <p:spPr>
          <a:xfrm>
            <a:off x="6995529" y="3956000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753AC248-F72A-82F1-8053-9159D4F21626}"/>
              </a:ext>
            </a:extLst>
          </p:cNvPr>
          <p:cNvCxnSpPr>
            <a:cxnSpLocks/>
          </p:cNvCxnSpPr>
          <p:nvPr/>
        </p:nvCxnSpPr>
        <p:spPr>
          <a:xfrm>
            <a:off x="2596243" y="4604537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5" name="Oval 764">
            <a:extLst>
              <a:ext uri="{FF2B5EF4-FFF2-40B4-BE49-F238E27FC236}">
                <a16:creationId xmlns:a16="http://schemas.microsoft.com/office/drawing/2014/main" id="{B6019DAE-492E-1214-6D0C-C3A251CB2E5E}"/>
              </a:ext>
            </a:extLst>
          </p:cNvPr>
          <p:cNvSpPr>
            <a:spLocks noChangeAspect="1"/>
          </p:cNvSpPr>
          <p:nvPr/>
        </p:nvSpPr>
        <p:spPr>
          <a:xfrm>
            <a:off x="6774534" y="465740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12655C6E-A3A7-2997-341B-E1A5114CB2F0}"/>
              </a:ext>
            </a:extLst>
          </p:cNvPr>
          <p:cNvSpPr>
            <a:spLocks noChangeAspect="1"/>
          </p:cNvSpPr>
          <p:nvPr/>
        </p:nvSpPr>
        <p:spPr>
          <a:xfrm>
            <a:off x="6991001" y="4657407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1B814276-5323-00EA-E2E6-63CFE2CAB6C9}"/>
              </a:ext>
            </a:extLst>
          </p:cNvPr>
          <p:cNvSpPr>
            <a:spLocks noChangeAspect="1"/>
          </p:cNvSpPr>
          <p:nvPr/>
        </p:nvSpPr>
        <p:spPr>
          <a:xfrm>
            <a:off x="6558073" y="4657407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77FB8197-8B12-D83D-C7BF-345D10F68F3A}"/>
              </a:ext>
            </a:extLst>
          </p:cNvPr>
          <p:cNvSpPr>
            <a:spLocks noChangeAspect="1"/>
          </p:cNvSpPr>
          <p:nvPr/>
        </p:nvSpPr>
        <p:spPr>
          <a:xfrm>
            <a:off x="4177002" y="465800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3D1C26FE-12E8-D862-D0C7-8358134E97C8}"/>
              </a:ext>
            </a:extLst>
          </p:cNvPr>
          <p:cNvCxnSpPr>
            <a:cxnSpLocks/>
            <a:stCxn id="785" idx="3"/>
            <a:endCxn id="778" idx="7"/>
          </p:cNvCxnSpPr>
          <p:nvPr/>
        </p:nvCxnSpPr>
        <p:spPr>
          <a:xfrm flipV="1">
            <a:off x="5708292" y="4669586"/>
            <a:ext cx="292582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FB167EA1-0F8A-6611-3152-A15EB344E782}"/>
              </a:ext>
            </a:extLst>
          </p:cNvPr>
          <p:cNvCxnSpPr>
            <a:cxnSpLocks/>
            <a:stCxn id="786" idx="3"/>
            <a:endCxn id="779" idx="7"/>
          </p:cNvCxnSpPr>
          <p:nvPr/>
        </p:nvCxnSpPr>
        <p:spPr>
          <a:xfrm flipV="1">
            <a:off x="5491954" y="4669586"/>
            <a:ext cx="292459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6E20284F-00F3-3646-1254-4ABEE3EC2D69}"/>
              </a:ext>
            </a:extLst>
          </p:cNvPr>
          <p:cNvCxnSpPr>
            <a:cxnSpLocks/>
            <a:stCxn id="787" idx="3"/>
            <a:endCxn id="780" idx="7"/>
          </p:cNvCxnSpPr>
          <p:nvPr/>
        </p:nvCxnSpPr>
        <p:spPr>
          <a:xfrm flipV="1">
            <a:off x="5275616" y="4669586"/>
            <a:ext cx="292336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59CCA771-8F8E-B97E-5F07-C9926D75856B}"/>
              </a:ext>
            </a:extLst>
          </p:cNvPr>
          <p:cNvCxnSpPr>
            <a:cxnSpLocks/>
            <a:stCxn id="788" idx="3"/>
            <a:endCxn id="781" idx="7"/>
          </p:cNvCxnSpPr>
          <p:nvPr/>
        </p:nvCxnSpPr>
        <p:spPr>
          <a:xfrm flipV="1">
            <a:off x="5059278" y="4669586"/>
            <a:ext cx="292213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8D9EA755-B404-C537-C084-B22F499A699D}"/>
              </a:ext>
            </a:extLst>
          </p:cNvPr>
          <p:cNvCxnSpPr>
            <a:cxnSpLocks/>
            <a:stCxn id="789" idx="3"/>
            <a:endCxn id="782" idx="7"/>
          </p:cNvCxnSpPr>
          <p:nvPr/>
        </p:nvCxnSpPr>
        <p:spPr>
          <a:xfrm flipV="1">
            <a:off x="4842940" y="4669586"/>
            <a:ext cx="292090" cy="2189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B3422F67-D0FB-5FDC-0AAA-B92CC9067C9F}"/>
              </a:ext>
            </a:extLst>
          </p:cNvPr>
          <p:cNvCxnSpPr>
            <a:cxnSpLocks/>
            <a:stCxn id="790" idx="3"/>
            <a:endCxn id="783" idx="7"/>
          </p:cNvCxnSpPr>
          <p:nvPr/>
        </p:nvCxnSpPr>
        <p:spPr>
          <a:xfrm flipV="1">
            <a:off x="4626602" y="4669586"/>
            <a:ext cx="291967" cy="2189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121B4584-EEE1-DB0B-A745-4DE0C4A2A8E8}"/>
              </a:ext>
            </a:extLst>
          </p:cNvPr>
          <p:cNvCxnSpPr>
            <a:cxnSpLocks/>
            <a:stCxn id="792" idx="3"/>
            <a:endCxn id="784" idx="7"/>
          </p:cNvCxnSpPr>
          <p:nvPr/>
        </p:nvCxnSpPr>
        <p:spPr>
          <a:xfrm flipV="1">
            <a:off x="4410264" y="4673824"/>
            <a:ext cx="291844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37C089A0-C9A1-94B4-E177-A90CB72CDD0B}"/>
              </a:ext>
            </a:extLst>
          </p:cNvPr>
          <p:cNvCxnSpPr>
            <a:cxnSpLocks/>
            <a:stCxn id="793" idx="3"/>
            <a:endCxn id="791" idx="7"/>
          </p:cNvCxnSpPr>
          <p:nvPr/>
        </p:nvCxnSpPr>
        <p:spPr>
          <a:xfrm flipV="1">
            <a:off x="4193926" y="4673824"/>
            <a:ext cx="291721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" name="Oval 777">
            <a:extLst>
              <a:ext uri="{FF2B5EF4-FFF2-40B4-BE49-F238E27FC236}">
                <a16:creationId xmlns:a16="http://schemas.microsoft.com/office/drawing/2014/main" id="{CF906CF0-E1FC-7A87-4B21-D868EC421A0C}"/>
              </a:ext>
            </a:extLst>
          </p:cNvPr>
          <p:cNvSpPr>
            <a:spLocks noChangeAspect="1"/>
          </p:cNvSpPr>
          <p:nvPr/>
        </p:nvSpPr>
        <p:spPr>
          <a:xfrm>
            <a:off x="5908690" y="46537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79" name="Oval 778">
            <a:extLst>
              <a:ext uri="{FF2B5EF4-FFF2-40B4-BE49-F238E27FC236}">
                <a16:creationId xmlns:a16="http://schemas.microsoft.com/office/drawing/2014/main" id="{F695C87F-0E61-095B-3CA1-44614299B3B3}"/>
              </a:ext>
            </a:extLst>
          </p:cNvPr>
          <p:cNvSpPr>
            <a:spLocks noChangeAspect="1"/>
          </p:cNvSpPr>
          <p:nvPr/>
        </p:nvSpPr>
        <p:spPr>
          <a:xfrm>
            <a:off x="5692229" y="46537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0" name="Oval 779">
            <a:extLst>
              <a:ext uri="{FF2B5EF4-FFF2-40B4-BE49-F238E27FC236}">
                <a16:creationId xmlns:a16="http://schemas.microsoft.com/office/drawing/2014/main" id="{19AF2E0E-E22C-92A3-0D80-8579CE884841}"/>
              </a:ext>
            </a:extLst>
          </p:cNvPr>
          <p:cNvSpPr>
            <a:spLocks noChangeAspect="1"/>
          </p:cNvSpPr>
          <p:nvPr/>
        </p:nvSpPr>
        <p:spPr>
          <a:xfrm>
            <a:off x="5475768" y="46537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1" name="Oval 780">
            <a:extLst>
              <a:ext uri="{FF2B5EF4-FFF2-40B4-BE49-F238E27FC236}">
                <a16:creationId xmlns:a16="http://schemas.microsoft.com/office/drawing/2014/main" id="{24551AFE-BAA6-6B73-4240-5020ED51B5C0}"/>
              </a:ext>
            </a:extLst>
          </p:cNvPr>
          <p:cNvSpPr>
            <a:spLocks noChangeAspect="1"/>
          </p:cNvSpPr>
          <p:nvPr/>
        </p:nvSpPr>
        <p:spPr>
          <a:xfrm>
            <a:off x="5259307" y="465377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A4017F2A-3FCD-0815-2E0E-8ECCA9A369D4}"/>
              </a:ext>
            </a:extLst>
          </p:cNvPr>
          <p:cNvSpPr>
            <a:spLocks noChangeAspect="1"/>
          </p:cNvSpPr>
          <p:nvPr/>
        </p:nvSpPr>
        <p:spPr>
          <a:xfrm>
            <a:off x="5042846" y="465377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3" name="Oval 782">
            <a:extLst>
              <a:ext uri="{FF2B5EF4-FFF2-40B4-BE49-F238E27FC236}">
                <a16:creationId xmlns:a16="http://schemas.microsoft.com/office/drawing/2014/main" id="{004352D0-9691-53EB-CEA2-BA7B17DD8EA4}"/>
              </a:ext>
            </a:extLst>
          </p:cNvPr>
          <p:cNvSpPr>
            <a:spLocks noChangeAspect="1"/>
          </p:cNvSpPr>
          <p:nvPr/>
        </p:nvSpPr>
        <p:spPr>
          <a:xfrm>
            <a:off x="4826385" y="465377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7E0B0CED-118F-3DF8-92DE-DA8794F3E520}"/>
              </a:ext>
            </a:extLst>
          </p:cNvPr>
          <p:cNvSpPr>
            <a:spLocks noChangeAspect="1"/>
          </p:cNvSpPr>
          <p:nvPr/>
        </p:nvSpPr>
        <p:spPr>
          <a:xfrm>
            <a:off x="4609924" y="465800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5" name="Oval 784">
            <a:extLst>
              <a:ext uri="{FF2B5EF4-FFF2-40B4-BE49-F238E27FC236}">
                <a16:creationId xmlns:a16="http://schemas.microsoft.com/office/drawing/2014/main" id="{FB34F448-8E5C-6594-003F-BE431E0C2869}"/>
              </a:ext>
            </a:extLst>
          </p:cNvPr>
          <p:cNvSpPr>
            <a:spLocks noChangeAspect="1"/>
          </p:cNvSpPr>
          <p:nvPr/>
        </p:nvSpPr>
        <p:spPr>
          <a:xfrm>
            <a:off x="5692476" y="479616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6" name="Oval 785">
            <a:extLst>
              <a:ext uri="{FF2B5EF4-FFF2-40B4-BE49-F238E27FC236}">
                <a16:creationId xmlns:a16="http://schemas.microsoft.com/office/drawing/2014/main" id="{E08148E2-E9A5-720B-D918-C3C204602BCE}"/>
              </a:ext>
            </a:extLst>
          </p:cNvPr>
          <p:cNvSpPr>
            <a:spLocks noChangeAspect="1"/>
          </p:cNvSpPr>
          <p:nvPr/>
        </p:nvSpPr>
        <p:spPr>
          <a:xfrm>
            <a:off x="5476138" y="479616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D1174527-6940-470A-268B-F7DC8DD3DD29}"/>
              </a:ext>
            </a:extLst>
          </p:cNvPr>
          <p:cNvSpPr>
            <a:spLocks noChangeAspect="1"/>
          </p:cNvSpPr>
          <p:nvPr/>
        </p:nvSpPr>
        <p:spPr>
          <a:xfrm>
            <a:off x="5259800" y="479616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62DC8931-EC88-8637-6A07-34140F05407A}"/>
              </a:ext>
            </a:extLst>
          </p:cNvPr>
          <p:cNvSpPr>
            <a:spLocks noChangeAspect="1"/>
          </p:cNvSpPr>
          <p:nvPr/>
        </p:nvSpPr>
        <p:spPr>
          <a:xfrm>
            <a:off x="5043462" y="479616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72190CC0-CB6C-3949-D502-C6A71FED9A16}"/>
              </a:ext>
            </a:extLst>
          </p:cNvPr>
          <p:cNvSpPr>
            <a:spLocks noChangeAspect="1"/>
          </p:cNvSpPr>
          <p:nvPr/>
        </p:nvSpPr>
        <p:spPr>
          <a:xfrm>
            <a:off x="4827124" y="4796168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A17F97C7-D0CD-9C7E-858D-FFAEEBB7E5E6}"/>
              </a:ext>
            </a:extLst>
          </p:cNvPr>
          <p:cNvSpPr>
            <a:spLocks noChangeAspect="1"/>
          </p:cNvSpPr>
          <p:nvPr/>
        </p:nvSpPr>
        <p:spPr>
          <a:xfrm>
            <a:off x="4610786" y="4796168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1" name="Oval 790">
            <a:extLst>
              <a:ext uri="{FF2B5EF4-FFF2-40B4-BE49-F238E27FC236}">
                <a16:creationId xmlns:a16="http://schemas.microsoft.com/office/drawing/2014/main" id="{3181149F-3A2C-08C5-127B-F13D5E418926}"/>
              </a:ext>
            </a:extLst>
          </p:cNvPr>
          <p:cNvSpPr>
            <a:spLocks noChangeAspect="1"/>
          </p:cNvSpPr>
          <p:nvPr/>
        </p:nvSpPr>
        <p:spPr>
          <a:xfrm>
            <a:off x="4393463" y="465800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2" name="Oval 791">
            <a:extLst>
              <a:ext uri="{FF2B5EF4-FFF2-40B4-BE49-F238E27FC236}">
                <a16:creationId xmlns:a16="http://schemas.microsoft.com/office/drawing/2014/main" id="{5F50E3E0-58AA-5B30-E08A-E26D77C711EB}"/>
              </a:ext>
            </a:extLst>
          </p:cNvPr>
          <p:cNvSpPr>
            <a:spLocks noChangeAspect="1"/>
          </p:cNvSpPr>
          <p:nvPr/>
        </p:nvSpPr>
        <p:spPr>
          <a:xfrm>
            <a:off x="4394448" y="4796168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3" name="Oval 792">
            <a:extLst>
              <a:ext uri="{FF2B5EF4-FFF2-40B4-BE49-F238E27FC236}">
                <a16:creationId xmlns:a16="http://schemas.microsoft.com/office/drawing/2014/main" id="{BF321A24-AA49-8569-E72C-644E37475EFD}"/>
              </a:ext>
            </a:extLst>
          </p:cNvPr>
          <p:cNvSpPr>
            <a:spLocks noChangeAspect="1"/>
          </p:cNvSpPr>
          <p:nvPr/>
        </p:nvSpPr>
        <p:spPr>
          <a:xfrm>
            <a:off x="4178110" y="4796168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A8A7CDA-826A-B415-003B-C57228D0582A}"/>
              </a:ext>
            </a:extLst>
          </p:cNvPr>
          <p:cNvCxnSpPr>
            <a:cxnSpLocks/>
            <a:stCxn id="798" idx="3"/>
            <a:endCxn id="796" idx="7"/>
          </p:cNvCxnSpPr>
          <p:nvPr/>
        </p:nvCxnSpPr>
        <p:spPr>
          <a:xfrm flipV="1">
            <a:off x="6140967" y="4669586"/>
            <a:ext cx="292829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F3FC38E8-A6BF-46AF-7B73-C9F960666AC9}"/>
              </a:ext>
            </a:extLst>
          </p:cNvPr>
          <p:cNvCxnSpPr>
            <a:cxnSpLocks/>
            <a:stCxn id="799" idx="3"/>
            <a:endCxn id="797" idx="7"/>
          </p:cNvCxnSpPr>
          <p:nvPr/>
        </p:nvCxnSpPr>
        <p:spPr>
          <a:xfrm flipV="1">
            <a:off x="5924630" y="4669586"/>
            <a:ext cx="292705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Oval 795">
            <a:extLst>
              <a:ext uri="{FF2B5EF4-FFF2-40B4-BE49-F238E27FC236}">
                <a16:creationId xmlns:a16="http://schemas.microsoft.com/office/drawing/2014/main" id="{31952861-0C83-C7D8-7E46-8377D0F3EE62}"/>
              </a:ext>
            </a:extLst>
          </p:cNvPr>
          <p:cNvSpPr>
            <a:spLocks noChangeAspect="1"/>
          </p:cNvSpPr>
          <p:nvPr/>
        </p:nvSpPr>
        <p:spPr>
          <a:xfrm>
            <a:off x="6341612" y="46537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C162F30A-D77A-EB29-EC34-FC19D8A421C4}"/>
              </a:ext>
            </a:extLst>
          </p:cNvPr>
          <p:cNvSpPr>
            <a:spLocks noChangeAspect="1"/>
          </p:cNvSpPr>
          <p:nvPr/>
        </p:nvSpPr>
        <p:spPr>
          <a:xfrm>
            <a:off x="6125151" y="4653770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641AE8E-53EF-DCEB-0AA1-B5DCAB94D999}"/>
              </a:ext>
            </a:extLst>
          </p:cNvPr>
          <p:cNvSpPr>
            <a:spLocks noChangeAspect="1"/>
          </p:cNvSpPr>
          <p:nvPr/>
        </p:nvSpPr>
        <p:spPr>
          <a:xfrm>
            <a:off x="6125151" y="479616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76CBCF-66D5-7C82-BD09-04A0B667F93B}"/>
              </a:ext>
            </a:extLst>
          </p:cNvPr>
          <p:cNvSpPr>
            <a:spLocks noChangeAspect="1"/>
          </p:cNvSpPr>
          <p:nvPr/>
        </p:nvSpPr>
        <p:spPr>
          <a:xfrm>
            <a:off x="5908814" y="4796168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081C59BD-AFEF-A2E2-5364-02F3F5C2D5B3}"/>
              </a:ext>
            </a:extLst>
          </p:cNvPr>
          <p:cNvSpPr>
            <a:spLocks noChangeAspect="1"/>
          </p:cNvSpPr>
          <p:nvPr/>
        </p:nvSpPr>
        <p:spPr>
          <a:xfrm>
            <a:off x="3960541" y="479351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5E8D689F-A241-1BCA-6387-5F82558EF6F3}"/>
              </a:ext>
            </a:extLst>
          </p:cNvPr>
          <p:cNvSpPr>
            <a:spLocks noChangeAspect="1"/>
          </p:cNvSpPr>
          <p:nvPr/>
        </p:nvSpPr>
        <p:spPr>
          <a:xfrm>
            <a:off x="5477907" y="4929091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FF8DC44A-BBDF-99C8-B82E-DD2959FA1604}"/>
              </a:ext>
            </a:extLst>
          </p:cNvPr>
          <p:cNvSpPr>
            <a:spLocks noChangeAspect="1"/>
          </p:cNvSpPr>
          <p:nvPr/>
        </p:nvSpPr>
        <p:spPr>
          <a:xfrm>
            <a:off x="5261260" y="492909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B354903E-0B41-1CBE-2F9A-4B3FC350C9F5}"/>
              </a:ext>
            </a:extLst>
          </p:cNvPr>
          <p:cNvSpPr>
            <a:spLocks noChangeAspect="1"/>
          </p:cNvSpPr>
          <p:nvPr/>
        </p:nvSpPr>
        <p:spPr>
          <a:xfrm>
            <a:off x="5044612" y="492909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D48659D5-95A4-E3C9-D647-DC3DB3F24443}"/>
              </a:ext>
            </a:extLst>
          </p:cNvPr>
          <p:cNvSpPr>
            <a:spLocks noChangeAspect="1"/>
          </p:cNvSpPr>
          <p:nvPr/>
        </p:nvSpPr>
        <p:spPr>
          <a:xfrm>
            <a:off x="4827964" y="492909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2DDC9B1F-F2C0-7EB1-AF28-1ADB7446C350}"/>
              </a:ext>
            </a:extLst>
          </p:cNvPr>
          <p:cNvSpPr>
            <a:spLocks noChangeAspect="1"/>
          </p:cNvSpPr>
          <p:nvPr/>
        </p:nvSpPr>
        <p:spPr>
          <a:xfrm>
            <a:off x="4611316" y="4929091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0A1A254-581B-7C7C-0B55-351F13618E03}"/>
              </a:ext>
            </a:extLst>
          </p:cNvPr>
          <p:cNvSpPr>
            <a:spLocks noChangeAspect="1"/>
          </p:cNvSpPr>
          <p:nvPr/>
        </p:nvSpPr>
        <p:spPr>
          <a:xfrm>
            <a:off x="4394668" y="4929091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6A8D65D5-8CAC-719F-EEDB-2CA44B03861C}"/>
              </a:ext>
            </a:extLst>
          </p:cNvPr>
          <p:cNvSpPr>
            <a:spLocks noChangeAspect="1"/>
          </p:cNvSpPr>
          <p:nvPr/>
        </p:nvSpPr>
        <p:spPr>
          <a:xfrm>
            <a:off x="4178020" y="4929091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60692A18-78FD-4764-7AC8-A8945E29CA88}"/>
              </a:ext>
            </a:extLst>
          </p:cNvPr>
          <p:cNvSpPr>
            <a:spLocks noChangeAspect="1"/>
          </p:cNvSpPr>
          <p:nvPr/>
        </p:nvSpPr>
        <p:spPr>
          <a:xfrm>
            <a:off x="3961372" y="4929091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C327E519-28FB-83BD-D3D6-965AE4409782}"/>
              </a:ext>
            </a:extLst>
          </p:cNvPr>
          <p:cNvCxnSpPr>
            <a:cxnSpLocks/>
          </p:cNvCxnSpPr>
          <p:nvPr/>
        </p:nvCxnSpPr>
        <p:spPr>
          <a:xfrm>
            <a:off x="2596243" y="5126002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3" name="Oval 882">
            <a:extLst>
              <a:ext uri="{FF2B5EF4-FFF2-40B4-BE49-F238E27FC236}">
                <a16:creationId xmlns:a16="http://schemas.microsoft.com/office/drawing/2014/main" id="{4788C571-EFE3-3A4B-C62C-9D4548C80010}"/>
              </a:ext>
            </a:extLst>
          </p:cNvPr>
          <p:cNvSpPr>
            <a:spLocks noChangeAspect="1"/>
          </p:cNvSpPr>
          <p:nvPr/>
        </p:nvSpPr>
        <p:spPr>
          <a:xfrm>
            <a:off x="6768890" y="517887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C1CA164E-120B-84DE-184E-019AD2BEAF5A}"/>
              </a:ext>
            </a:extLst>
          </p:cNvPr>
          <p:cNvSpPr>
            <a:spLocks noChangeAspect="1"/>
          </p:cNvSpPr>
          <p:nvPr/>
        </p:nvSpPr>
        <p:spPr>
          <a:xfrm>
            <a:off x="6985357" y="5178872"/>
            <a:ext cx="108000" cy="108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22FBEB17-530A-1EBD-1DD2-CFB1B8CF4570}"/>
              </a:ext>
            </a:extLst>
          </p:cNvPr>
          <p:cNvSpPr>
            <a:spLocks noChangeAspect="1"/>
          </p:cNvSpPr>
          <p:nvPr/>
        </p:nvSpPr>
        <p:spPr>
          <a:xfrm>
            <a:off x="6552429" y="5178872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7264D4AA-C142-506D-48ED-490ECA9DB4A4}"/>
              </a:ext>
            </a:extLst>
          </p:cNvPr>
          <p:cNvCxnSpPr>
            <a:cxnSpLocks/>
            <a:stCxn id="902" idx="3"/>
            <a:endCxn id="895" idx="7"/>
          </p:cNvCxnSpPr>
          <p:nvPr/>
        </p:nvCxnSpPr>
        <p:spPr>
          <a:xfrm flipV="1">
            <a:off x="5702648" y="5191051"/>
            <a:ext cx="292582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5D5572BA-8542-9924-1210-D4C74DAB47B6}"/>
              </a:ext>
            </a:extLst>
          </p:cNvPr>
          <p:cNvCxnSpPr>
            <a:cxnSpLocks/>
            <a:stCxn id="903" idx="3"/>
            <a:endCxn id="896" idx="7"/>
          </p:cNvCxnSpPr>
          <p:nvPr/>
        </p:nvCxnSpPr>
        <p:spPr>
          <a:xfrm flipV="1">
            <a:off x="5486310" y="5191051"/>
            <a:ext cx="292459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6E063D7A-2DFE-9173-9DF3-5635F76C1B3A}"/>
              </a:ext>
            </a:extLst>
          </p:cNvPr>
          <p:cNvCxnSpPr>
            <a:cxnSpLocks/>
            <a:stCxn id="904" idx="3"/>
            <a:endCxn id="897" idx="7"/>
          </p:cNvCxnSpPr>
          <p:nvPr/>
        </p:nvCxnSpPr>
        <p:spPr>
          <a:xfrm flipV="1">
            <a:off x="5269972" y="5191051"/>
            <a:ext cx="292336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64E08FDE-C97E-43A3-81F8-24837BC3D926}"/>
              </a:ext>
            </a:extLst>
          </p:cNvPr>
          <p:cNvCxnSpPr>
            <a:cxnSpLocks/>
            <a:stCxn id="905" idx="3"/>
            <a:endCxn id="898" idx="7"/>
          </p:cNvCxnSpPr>
          <p:nvPr/>
        </p:nvCxnSpPr>
        <p:spPr>
          <a:xfrm flipV="1">
            <a:off x="5053634" y="5191051"/>
            <a:ext cx="292213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405288D2-835A-4410-3C65-1A431FDF170A}"/>
              </a:ext>
            </a:extLst>
          </p:cNvPr>
          <p:cNvCxnSpPr>
            <a:cxnSpLocks/>
            <a:stCxn id="906" idx="3"/>
            <a:endCxn id="899" idx="7"/>
          </p:cNvCxnSpPr>
          <p:nvPr/>
        </p:nvCxnSpPr>
        <p:spPr>
          <a:xfrm flipV="1">
            <a:off x="4837296" y="5191051"/>
            <a:ext cx="292090" cy="2189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DE2C118D-A8E1-642E-D3AB-22A17F43AD75}"/>
              </a:ext>
            </a:extLst>
          </p:cNvPr>
          <p:cNvCxnSpPr>
            <a:cxnSpLocks/>
            <a:stCxn id="907" idx="3"/>
            <a:endCxn id="900" idx="7"/>
          </p:cNvCxnSpPr>
          <p:nvPr/>
        </p:nvCxnSpPr>
        <p:spPr>
          <a:xfrm flipV="1">
            <a:off x="4620958" y="5191051"/>
            <a:ext cx="291967" cy="2189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F0B3630A-9969-62B5-91A2-E1FDDB5C90AE}"/>
              </a:ext>
            </a:extLst>
          </p:cNvPr>
          <p:cNvCxnSpPr>
            <a:cxnSpLocks/>
            <a:stCxn id="909" idx="3"/>
            <a:endCxn id="901" idx="7"/>
          </p:cNvCxnSpPr>
          <p:nvPr/>
        </p:nvCxnSpPr>
        <p:spPr>
          <a:xfrm flipV="1">
            <a:off x="4404620" y="5195289"/>
            <a:ext cx="291844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C36A31B8-2B63-4FE5-03F1-075BFFE4EFC7}"/>
              </a:ext>
            </a:extLst>
          </p:cNvPr>
          <p:cNvCxnSpPr>
            <a:cxnSpLocks/>
            <a:stCxn id="910" idx="3"/>
            <a:endCxn id="908" idx="7"/>
          </p:cNvCxnSpPr>
          <p:nvPr/>
        </p:nvCxnSpPr>
        <p:spPr>
          <a:xfrm flipV="1">
            <a:off x="4188282" y="5195289"/>
            <a:ext cx="291721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5" name="Oval 894">
            <a:extLst>
              <a:ext uri="{FF2B5EF4-FFF2-40B4-BE49-F238E27FC236}">
                <a16:creationId xmlns:a16="http://schemas.microsoft.com/office/drawing/2014/main" id="{1096680C-F562-7601-29CB-F981CA821F4A}"/>
              </a:ext>
            </a:extLst>
          </p:cNvPr>
          <p:cNvSpPr>
            <a:spLocks noChangeAspect="1"/>
          </p:cNvSpPr>
          <p:nvPr/>
        </p:nvSpPr>
        <p:spPr>
          <a:xfrm>
            <a:off x="5903046" y="5175235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143186F6-A7AC-5229-5D20-F428B0B26B4A}"/>
              </a:ext>
            </a:extLst>
          </p:cNvPr>
          <p:cNvSpPr>
            <a:spLocks noChangeAspect="1"/>
          </p:cNvSpPr>
          <p:nvPr/>
        </p:nvSpPr>
        <p:spPr>
          <a:xfrm>
            <a:off x="5686585" y="5175235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1DF5D1D3-5EE5-22C2-B239-8AB606F4DB87}"/>
              </a:ext>
            </a:extLst>
          </p:cNvPr>
          <p:cNvSpPr>
            <a:spLocks noChangeAspect="1"/>
          </p:cNvSpPr>
          <p:nvPr/>
        </p:nvSpPr>
        <p:spPr>
          <a:xfrm>
            <a:off x="5470124" y="5175235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2B7FD21A-C98C-3EA7-DA92-2E8C185BA8D5}"/>
              </a:ext>
            </a:extLst>
          </p:cNvPr>
          <p:cNvSpPr>
            <a:spLocks noChangeAspect="1"/>
          </p:cNvSpPr>
          <p:nvPr/>
        </p:nvSpPr>
        <p:spPr>
          <a:xfrm>
            <a:off x="5253663" y="517523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9803CC0F-22A5-FB8D-0C26-050342345E73}"/>
              </a:ext>
            </a:extLst>
          </p:cNvPr>
          <p:cNvSpPr>
            <a:spLocks noChangeAspect="1"/>
          </p:cNvSpPr>
          <p:nvPr/>
        </p:nvSpPr>
        <p:spPr>
          <a:xfrm>
            <a:off x="5037202" y="517523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7A0E5CA5-C1D3-938C-6BF8-B0F8CCA242D2}"/>
              </a:ext>
            </a:extLst>
          </p:cNvPr>
          <p:cNvSpPr>
            <a:spLocks noChangeAspect="1"/>
          </p:cNvSpPr>
          <p:nvPr/>
        </p:nvSpPr>
        <p:spPr>
          <a:xfrm>
            <a:off x="4820741" y="517523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1" name="Oval 900">
            <a:extLst>
              <a:ext uri="{FF2B5EF4-FFF2-40B4-BE49-F238E27FC236}">
                <a16:creationId xmlns:a16="http://schemas.microsoft.com/office/drawing/2014/main" id="{21328861-4B90-E7CB-0C82-C2316A290663}"/>
              </a:ext>
            </a:extLst>
          </p:cNvPr>
          <p:cNvSpPr>
            <a:spLocks noChangeAspect="1"/>
          </p:cNvSpPr>
          <p:nvPr/>
        </p:nvSpPr>
        <p:spPr>
          <a:xfrm>
            <a:off x="4604280" y="517947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804981C9-59D5-3F93-AD87-3C07EF2B64FB}"/>
              </a:ext>
            </a:extLst>
          </p:cNvPr>
          <p:cNvSpPr>
            <a:spLocks noChangeAspect="1"/>
          </p:cNvSpPr>
          <p:nvPr/>
        </p:nvSpPr>
        <p:spPr>
          <a:xfrm>
            <a:off x="5686832" y="531763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35707140-07A3-9A2C-1CDA-78899E224678}"/>
              </a:ext>
            </a:extLst>
          </p:cNvPr>
          <p:cNvSpPr>
            <a:spLocks noChangeAspect="1"/>
          </p:cNvSpPr>
          <p:nvPr/>
        </p:nvSpPr>
        <p:spPr>
          <a:xfrm>
            <a:off x="5470494" y="531763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F5C6ED53-D1B5-3DE5-760A-7F89FED4F813}"/>
              </a:ext>
            </a:extLst>
          </p:cNvPr>
          <p:cNvSpPr>
            <a:spLocks noChangeAspect="1"/>
          </p:cNvSpPr>
          <p:nvPr/>
        </p:nvSpPr>
        <p:spPr>
          <a:xfrm>
            <a:off x="5254156" y="531763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D726CF73-03CA-413E-8AEE-ACA2AF135B50}"/>
              </a:ext>
            </a:extLst>
          </p:cNvPr>
          <p:cNvSpPr>
            <a:spLocks noChangeAspect="1"/>
          </p:cNvSpPr>
          <p:nvPr/>
        </p:nvSpPr>
        <p:spPr>
          <a:xfrm>
            <a:off x="5037818" y="531763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789A4FD8-7015-F281-B6DB-B702F04036A0}"/>
              </a:ext>
            </a:extLst>
          </p:cNvPr>
          <p:cNvSpPr>
            <a:spLocks noChangeAspect="1"/>
          </p:cNvSpPr>
          <p:nvPr/>
        </p:nvSpPr>
        <p:spPr>
          <a:xfrm>
            <a:off x="4821480" y="5317633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EED213C2-38C8-8E42-4FAB-B6136522BBC4}"/>
              </a:ext>
            </a:extLst>
          </p:cNvPr>
          <p:cNvSpPr>
            <a:spLocks noChangeAspect="1"/>
          </p:cNvSpPr>
          <p:nvPr/>
        </p:nvSpPr>
        <p:spPr>
          <a:xfrm>
            <a:off x="4605142" y="5317633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392AE1DC-426E-055E-8D08-0470FD92370B}"/>
              </a:ext>
            </a:extLst>
          </p:cNvPr>
          <p:cNvSpPr>
            <a:spLocks noChangeAspect="1"/>
          </p:cNvSpPr>
          <p:nvPr/>
        </p:nvSpPr>
        <p:spPr>
          <a:xfrm>
            <a:off x="4387819" y="517947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3A1F8CC9-B4A3-916D-B6E4-26695B9C07EA}"/>
              </a:ext>
            </a:extLst>
          </p:cNvPr>
          <p:cNvSpPr>
            <a:spLocks noChangeAspect="1"/>
          </p:cNvSpPr>
          <p:nvPr/>
        </p:nvSpPr>
        <p:spPr>
          <a:xfrm>
            <a:off x="4388804" y="5317633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4B4C1F74-CB92-1702-BC5B-F8A1C390F62F}"/>
              </a:ext>
            </a:extLst>
          </p:cNvPr>
          <p:cNvSpPr>
            <a:spLocks noChangeAspect="1"/>
          </p:cNvSpPr>
          <p:nvPr/>
        </p:nvSpPr>
        <p:spPr>
          <a:xfrm>
            <a:off x="4172466" y="5317633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56CB4799-D161-41B6-C244-388BC7607FFE}"/>
              </a:ext>
            </a:extLst>
          </p:cNvPr>
          <p:cNvCxnSpPr>
            <a:cxnSpLocks/>
            <a:stCxn id="916" idx="3"/>
            <a:endCxn id="914" idx="7"/>
          </p:cNvCxnSpPr>
          <p:nvPr/>
        </p:nvCxnSpPr>
        <p:spPr>
          <a:xfrm flipV="1">
            <a:off x="5918986" y="5191051"/>
            <a:ext cx="292705" cy="218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3" name="Oval 912">
            <a:extLst>
              <a:ext uri="{FF2B5EF4-FFF2-40B4-BE49-F238E27FC236}">
                <a16:creationId xmlns:a16="http://schemas.microsoft.com/office/drawing/2014/main" id="{EED3ED17-712F-C441-0CAB-6337BA15A396}"/>
              </a:ext>
            </a:extLst>
          </p:cNvPr>
          <p:cNvSpPr>
            <a:spLocks noChangeAspect="1"/>
          </p:cNvSpPr>
          <p:nvPr/>
        </p:nvSpPr>
        <p:spPr>
          <a:xfrm>
            <a:off x="6335968" y="5175235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9BA0159C-92F3-C4CC-322C-81426E5C72EC}"/>
              </a:ext>
            </a:extLst>
          </p:cNvPr>
          <p:cNvSpPr>
            <a:spLocks noChangeAspect="1"/>
          </p:cNvSpPr>
          <p:nvPr/>
        </p:nvSpPr>
        <p:spPr>
          <a:xfrm>
            <a:off x="6119507" y="5175235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16" name="Oval 915">
            <a:extLst>
              <a:ext uri="{FF2B5EF4-FFF2-40B4-BE49-F238E27FC236}">
                <a16:creationId xmlns:a16="http://schemas.microsoft.com/office/drawing/2014/main" id="{69D23B45-AF5F-4388-D1E2-1452F3E466C4}"/>
              </a:ext>
            </a:extLst>
          </p:cNvPr>
          <p:cNvSpPr>
            <a:spLocks noChangeAspect="1"/>
          </p:cNvSpPr>
          <p:nvPr/>
        </p:nvSpPr>
        <p:spPr>
          <a:xfrm>
            <a:off x="5903170" y="5317633"/>
            <a:ext cx="108000" cy="1080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02DD9597-905F-B02C-A745-B3FBD9DBC8CF}"/>
              </a:ext>
            </a:extLst>
          </p:cNvPr>
          <p:cNvCxnSpPr>
            <a:cxnSpLocks/>
            <a:stCxn id="922" idx="3"/>
            <a:endCxn id="920" idx="7"/>
          </p:cNvCxnSpPr>
          <p:nvPr/>
        </p:nvCxnSpPr>
        <p:spPr>
          <a:xfrm flipV="1">
            <a:off x="3971290" y="5195289"/>
            <a:ext cx="291844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23E9023B-61A0-A4EE-94C4-41B79434EA8D}"/>
              </a:ext>
            </a:extLst>
          </p:cNvPr>
          <p:cNvCxnSpPr>
            <a:cxnSpLocks/>
            <a:stCxn id="923" idx="3"/>
            <a:endCxn id="921" idx="7"/>
          </p:cNvCxnSpPr>
          <p:nvPr/>
        </p:nvCxnSpPr>
        <p:spPr>
          <a:xfrm flipV="1">
            <a:off x="3754952" y="5195289"/>
            <a:ext cx="291721" cy="214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0" name="Oval 919">
            <a:extLst>
              <a:ext uri="{FF2B5EF4-FFF2-40B4-BE49-F238E27FC236}">
                <a16:creationId xmlns:a16="http://schemas.microsoft.com/office/drawing/2014/main" id="{6BADE6AD-5557-A231-1497-3028D68354C9}"/>
              </a:ext>
            </a:extLst>
          </p:cNvPr>
          <p:cNvSpPr>
            <a:spLocks noChangeAspect="1"/>
          </p:cNvSpPr>
          <p:nvPr/>
        </p:nvSpPr>
        <p:spPr>
          <a:xfrm>
            <a:off x="4170950" y="517947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FC636C2B-199A-4A75-C63B-B60805F7FA88}"/>
              </a:ext>
            </a:extLst>
          </p:cNvPr>
          <p:cNvSpPr>
            <a:spLocks noChangeAspect="1"/>
          </p:cNvSpPr>
          <p:nvPr/>
        </p:nvSpPr>
        <p:spPr>
          <a:xfrm>
            <a:off x="3954489" y="517947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19EE7DCE-F914-76BD-21CE-ACD5466FAB12}"/>
              </a:ext>
            </a:extLst>
          </p:cNvPr>
          <p:cNvSpPr>
            <a:spLocks noChangeAspect="1"/>
          </p:cNvSpPr>
          <p:nvPr/>
        </p:nvSpPr>
        <p:spPr>
          <a:xfrm>
            <a:off x="3955474" y="5317633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3" name="Oval 922">
            <a:extLst>
              <a:ext uri="{FF2B5EF4-FFF2-40B4-BE49-F238E27FC236}">
                <a16:creationId xmlns:a16="http://schemas.microsoft.com/office/drawing/2014/main" id="{B3479D6E-0B8A-C77E-D75B-F6049EEBD645}"/>
              </a:ext>
            </a:extLst>
          </p:cNvPr>
          <p:cNvSpPr>
            <a:spLocks noChangeAspect="1"/>
          </p:cNvSpPr>
          <p:nvPr/>
        </p:nvSpPr>
        <p:spPr>
          <a:xfrm>
            <a:off x="3739136" y="5317633"/>
            <a:ext cx="108000" cy="10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415FE190-A0C4-1963-8FD1-36E1B4138185}"/>
              </a:ext>
            </a:extLst>
          </p:cNvPr>
          <p:cNvSpPr txBox="1"/>
          <p:nvPr/>
        </p:nvSpPr>
        <p:spPr>
          <a:xfrm>
            <a:off x="2770396" y="2061850"/>
            <a:ext cx="65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200" dirty="0"/>
              <a:t>stage 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5FE0BD4A-820F-EF90-5B58-FAE18F012444}"/>
              </a:ext>
            </a:extLst>
          </p:cNvPr>
          <p:cNvSpPr txBox="1"/>
          <p:nvPr/>
        </p:nvSpPr>
        <p:spPr>
          <a:xfrm>
            <a:off x="2770396" y="3306756"/>
            <a:ext cx="65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200" dirty="0"/>
              <a:t>stage 2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0FAA2A2D-60C6-778D-95E0-F2F9A0CF3BA2}"/>
              </a:ext>
            </a:extLst>
          </p:cNvPr>
          <p:cNvSpPr txBox="1"/>
          <p:nvPr/>
        </p:nvSpPr>
        <p:spPr>
          <a:xfrm>
            <a:off x="2770396" y="4107315"/>
            <a:ext cx="65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200" dirty="0"/>
              <a:t>stage 3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D3B74CF4-1E7D-1299-AF8F-05742537357E}"/>
              </a:ext>
            </a:extLst>
          </p:cNvPr>
          <p:cNvSpPr txBox="1"/>
          <p:nvPr/>
        </p:nvSpPr>
        <p:spPr>
          <a:xfrm>
            <a:off x="2770396" y="4713243"/>
            <a:ext cx="65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200" dirty="0"/>
              <a:t>stage 4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1CCD9B80-99A9-472F-B1D9-8A9941602037}"/>
              </a:ext>
            </a:extLst>
          </p:cNvPr>
          <p:cNvSpPr txBox="1"/>
          <p:nvPr/>
        </p:nvSpPr>
        <p:spPr>
          <a:xfrm>
            <a:off x="2770396" y="5183296"/>
            <a:ext cx="65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200" dirty="0"/>
              <a:t>stage 5</a:t>
            </a:r>
          </a:p>
        </p:txBody>
      </p: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CE7F4862-F0D7-DC24-B8B7-D1D766D3459E}"/>
              </a:ext>
            </a:extLst>
          </p:cNvPr>
          <p:cNvCxnSpPr>
            <a:cxnSpLocks/>
          </p:cNvCxnSpPr>
          <p:nvPr/>
        </p:nvCxnSpPr>
        <p:spPr>
          <a:xfrm>
            <a:off x="2596243" y="5496903"/>
            <a:ext cx="4832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1" name="TextBox 930">
            <a:extLst>
              <a:ext uri="{FF2B5EF4-FFF2-40B4-BE49-F238E27FC236}">
                <a16:creationId xmlns:a16="http://schemas.microsoft.com/office/drawing/2014/main" id="{3BE74246-F54E-F50C-6B95-4AEEDDE35726}"/>
              </a:ext>
            </a:extLst>
          </p:cNvPr>
          <p:cNvSpPr txBox="1"/>
          <p:nvPr/>
        </p:nvSpPr>
        <p:spPr>
          <a:xfrm>
            <a:off x="3646322" y="549674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15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E2873D08-988D-2097-34D8-B68A44A696BE}"/>
              </a:ext>
            </a:extLst>
          </p:cNvPr>
          <p:cNvSpPr txBox="1"/>
          <p:nvPr/>
        </p:nvSpPr>
        <p:spPr>
          <a:xfrm>
            <a:off x="3860654" y="549674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14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1E22216C-41E7-7C94-0044-35C7F4D69A5D}"/>
              </a:ext>
            </a:extLst>
          </p:cNvPr>
          <p:cNvSpPr txBox="1"/>
          <p:nvPr/>
        </p:nvSpPr>
        <p:spPr>
          <a:xfrm>
            <a:off x="4074986" y="549674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13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22572F1B-7B6B-B26E-0CBE-192B5321CCBA}"/>
              </a:ext>
            </a:extLst>
          </p:cNvPr>
          <p:cNvSpPr txBox="1"/>
          <p:nvPr/>
        </p:nvSpPr>
        <p:spPr>
          <a:xfrm>
            <a:off x="4289318" y="549674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12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EAD984AA-0179-F93E-9E1B-795E26A8BCD9}"/>
              </a:ext>
            </a:extLst>
          </p:cNvPr>
          <p:cNvSpPr txBox="1"/>
          <p:nvPr/>
        </p:nvSpPr>
        <p:spPr>
          <a:xfrm>
            <a:off x="4503650" y="549674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11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07E4EF98-5D09-9BED-195D-EFDBDEC5E971}"/>
              </a:ext>
            </a:extLst>
          </p:cNvPr>
          <p:cNvSpPr txBox="1"/>
          <p:nvPr/>
        </p:nvSpPr>
        <p:spPr>
          <a:xfrm>
            <a:off x="4717981" y="549674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10</a:t>
            </a:r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7D58B9CB-9E62-C8E0-0031-5E81C6369195}"/>
              </a:ext>
            </a:extLst>
          </p:cNvPr>
          <p:cNvSpPr txBox="1"/>
          <p:nvPr/>
        </p:nvSpPr>
        <p:spPr>
          <a:xfrm>
            <a:off x="4938584" y="5496743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9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FB4F5B2C-7875-E569-3D43-9CB9BD94414E}"/>
              </a:ext>
            </a:extLst>
          </p:cNvPr>
          <p:cNvSpPr txBox="1"/>
          <p:nvPr/>
        </p:nvSpPr>
        <p:spPr>
          <a:xfrm>
            <a:off x="5156502" y="5496743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8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CB3FDB92-1B31-92B0-6AE5-815B0A0FC096}"/>
              </a:ext>
            </a:extLst>
          </p:cNvPr>
          <p:cNvSpPr txBox="1"/>
          <p:nvPr/>
        </p:nvSpPr>
        <p:spPr>
          <a:xfrm>
            <a:off x="5374420" y="5496743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7</a:t>
            </a: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43A4A859-7364-BF20-8DC0-8EAECBAB9ABF}"/>
              </a:ext>
            </a:extLst>
          </p:cNvPr>
          <p:cNvSpPr txBox="1"/>
          <p:nvPr/>
        </p:nvSpPr>
        <p:spPr>
          <a:xfrm>
            <a:off x="5592338" y="5496743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6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F3E81435-6FAA-3A2E-DDE4-4F68B18CC473}"/>
              </a:ext>
            </a:extLst>
          </p:cNvPr>
          <p:cNvSpPr txBox="1"/>
          <p:nvPr/>
        </p:nvSpPr>
        <p:spPr>
          <a:xfrm>
            <a:off x="5810256" y="5496743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5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FA26F586-D34E-AFE2-58EC-E0DA4198E0A8}"/>
              </a:ext>
            </a:extLst>
          </p:cNvPr>
          <p:cNvSpPr txBox="1"/>
          <p:nvPr/>
        </p:nvSpPr>
        <p:spPr>
          <a:xfrm>
            <a:off x="6028174" y="5496743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4</a:t>
            </a:r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70CC9490-5ECC-B866-E1C6-3843828C5B9D}"/>
              </a:ext>
            </a:extLst>
          </p:cNvPr>
          <p:cNvSpPr txBox="1"/>
          <p:nvPr/>
        </p:nvSpPr>
        <p:spPr>
          <a:xfrm>
            <a:off x="6246092" y="5496743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3</a:t>
            </a:r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B796EFCA-F18C-CCB3-7C66-1161B6DC4BF0}"/>
              </a:ext>
            </a:extLst>
          </p:cNvPr>
          <p:cNvSpPr txBox="1"/>
          <p:nvPr/>
        </p:nvSpPr>
        <p:spPr>
          <a:xfrm>
            <a:off x="6464010" y="5496743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2</a:t>
            </a:r>
          </a:p>
        </p:txBody>
      </p:sp>
      <p:sp>
        <p:nvSpPr>
          <p:cNvPr id="945" name="TextBox 944">
            <a:extLst>
              <a:ext uri="{FF2B5EF4-FFF2-40B4-BE49-F238E27FC236}">
                <a16:creationId xmlns:a16="http://schemas.microsoft.com/office/drawing/2014/main" id="{41E29EA6-BFC5-3C0B-FC46-560CA619DDD8}"/>
              </a:ext>
            </a:extLst>
          </p:cNvPr>
          <p:cNvSpPr txBox="1"/>
          <p:nvPr/>
        </p:nvSpPr>
        <p:spPr>
          <a:xfrm>
            <a:off x="6681928" y="5496743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1</a:t>
            </a:r>
          </a:p>
        </p:txBody>
      </p:sp>
      <p:sp>
        <p:nvSpPr>
          <p:cNvPr id="946" name="TextBox 945">
            <a:extLst>
              <a:ext uri="{FF2B5EF4-FFF2-40B4-BE49-F238E27FC236}">
                <a16:creationId xmlns:a16="http://schemas.microsoft.com/office/drawing/2014/main" id="{D71C94F4-844F-D2FB-8370-BEBD1B135D54}"/>
              </a:ext>
            </a:extLst>
          </p:cNvPr>
          <p:cNvSpPr txBox="1"/>
          <p:nvPr/>
        </p:nvSpPr>
        <p:spPr>
          <a:xfrm>
            <a:off x="6899842" y="5496743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P</a:t>
            </a:r>
            <a:r>
              <a:rPr lang="en-TW" sz="1000" baseline="-25000" dirty="0"/>
              <a:t>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07631C-F7A4-8B63-6C23-3C35B4F7C3D3}"/>
              </a:ext>
            </a:extLst>
          </p:cNvPr>
          <p:cNvCxnSpPr>
            <a:cxnSpLocks/>
          </p:cNvCxnSpPr>
          <p:nvPr/>
        </p:nvCxnSpPr>
        <p:spPr>
          <a:xfrm>
            <a:off x="5423395" y="1077686"/>
            <a:ext cx="0" cy="4702628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78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88</Words>
  <Application>Microsoft Macintosh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施宇庭 SHI,YU-TING</dc:creator>
  <cp:lastModifiedBy>施宇庭 SHI,YU-TING</cp:lastModifiedBy>
  <cp:revision>9</cp:revision>
  <dcterms:created xsi:type="dcterms:W3CDTF">2024-04-11T08:28:41Z</dcterms:created>
  <dcterms:modified xsi:type="dcterms:W3CDTF">2024-04-21T10:35:10Z</dcterms:modified>
</cp:coreProperties>
</file>