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6"/>
    <p:restoredTop sz="94681"/>
  </p:normalViewPr>
  <p:slideViewPr>
    <p:cSldViewPr snapToGrid="0">
      <p:cViewPr>
        <p:scale>
          <a:sx n="112" d="100"/>
          <a:sy n="112" d="100"/>
        </p:scale>
        <p:origin x="8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C068-7122-4455-07E9-FAAD842A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6FCBB-6A66-05A9-47E9-665A896D2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61E35-DB06-EA88-2F4D-4CDE1F90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17FC-3DD3-F64A-B7AC-33886AFB76E2}" type="datetimeFigureOut">
              <a:rPr lang="en-TW" smtClean="0"/>
              <a:t>2024/3/28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307A-3B39-73FE-0869-7F37FEAC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9EEA9-17F1-FC6A-EE02-EA68FAB3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5230-6E50-0640-8973-6F30D8C3DE1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293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4C42-44C6-6BF3-41B3-39A15CFD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1C40E-7335-34BF-ADF6-306C0CC7D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594D-F406-F319-A357-C9F3DC1B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17FC-3DD3-F64A-B7AC-33886AFB76E2}" type="datetimeFigureOut">
              <a:rPr lang="en-TW" smtClean="0"/>
              <a:t>2024/3/28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F13A-E075-458D-EC01-090F0471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57C13-88F4-0CA3-D348-40AC2138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5230-6E50-0640-8973-6F30D8C3DE1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741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ED4E4-3227-C9A4-C0C9-06980BA21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7BAD2-F0BD-80FF-EA37-8340BABA4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F7DFE-B551-C821-4CDB-C810E1C4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17FC-3DD3-F64A-B7AC-33886AFB76E2}" type="datetimeFigureOut">
              <a:rPr lang="en-TW" smtClean="0"/>
              <a:t>2024/3/28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A0ABA-30E8-4CA4-2F42-D8EC22B0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F3EAA-C5C4-9B86-7C47-DFF3B2A2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5230-6E50-0640-8973-6F30D8C3DE1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5360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95A0-A757-33D3-462D-3C6CB513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4C3E-C3B2-8013-8A27-934BE69A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4B09-CFAE-ED8A-066D-861479E3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17FC-3DD3-F64A-B7AC-33886AFB76E2}" type="datetimeFigureOut">
              <a:rPr lang="en-TW" smtClean="0"/>
              <a:t>2024/3/28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F6450-647B-440D-3EEA-45712848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D6DF-34F8-8CBC-B59F-FF084C7E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5230-6E50-0640-8973-6F30D8C3DE1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8078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CCA2-6864-631B-74A5-F059781A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29279-4852-9B04-110A-CA2F5CE15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E763-16CB-F5B0-27BD-B2149DBB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17FC-3DD3-F64A-B7AC-33886AFB76E2}" type="datetimeFigureOut">
              <a:rPr lang="en-TW" smtClean="0"/>
              <a:t>2024/3/28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CE82-0385-BD54-7853-63EEA983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9C8-DA9D-2582-BE2D-91A32304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5230-6E50-0640-8973-6F30D8C3DE1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88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01BD-F12E-F37F-4126-FC4BE7E7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79D3-3D75-2321-277F-4A5FA9B7F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DD1DC-5F2C-22DA-D5F3-C04842516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CE1F7-267E-FBF5-D5C4-51B03528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17FC-3DD3-F64A-B7AC-33886AFB76E2}" type="datetimeFigureOut">
              <a:rPr lang="en-TW" smtClean="0"/>
              <a:t>2024/3/28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2F787-DB55-7224-9C56-7D224D6E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1451C-7BB9-4484-FD7A-C487450E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5230-6E50-0640-8973-6F30D8C3DE1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7210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05B6-9A97-8ECC-EA8B-2C57DCDE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3AE42-E6A8-8AB2-CC89-94770679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D7C8D-0B28-4BE5-7EB8-ECE3FDC84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EC75E-600E-2A64-953E-504EA160A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F43A7-EBCE-AD6D-3CD6-DB8DD0023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C9530-0A2B-79E7-227C-25535EBE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17FC-3DD3-F64A-B7AC-33886AFB76E2}" type="datetimeFigureOut">
              <a:rPr lang="en-TW" smtClean="0"/>
              <a:t>2024/3/28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37C9A-7148-6DE3-9563-36AFF4CF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0E97D-F231-7BDB-435B-F00F52E5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5230-6E50-0640-8973-6F30D8C3DE1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7009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6502-AD40-B371-5B6E-ADE7F21F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5494D-38DA-5E17-0305-389CEBB3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17FC-3DD3-F64A-B7AC-33886AFB76E2}" type="datetimeFigureOut">
              <a:rPr lang="en-TW" smtClean="0"/>
              <a:t>2024/3/28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B6B80-A1B7-A109-B499-99787D6B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8834E-3136-5F27-15E0-B6468386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5230-6E50-0640-8973-6F30D8C3DE1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851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30B40-1D5E-2AF1-60A2-9321B08C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17FC-3DD3-F64A-B7AC-33886AFB76E2}" type="datetimeFigureOut">
              <a:rPr lang="en-TW" smtClean="0"/>
              <a:t>2024/3/28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DDB9C-B97E-E3B7-BDCF-52FC6A5B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5C18-FB66-9A75-C94D-F49D4F41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5230-6E50-0640-8973-6F30D8C3DE1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5602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5CD5-3489-3E2D-E1A4-49925D4B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5D04-BEB6-F1E9-D28B-43B7759AB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DF24B-FD8D-B7B7-28EA-F5A04CB52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E0661-8FE7-1824-F507-34EC6369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17FC-3DD3-F64A-B7AC-33886AFB76E2}" type="datetimeFigureOut">
              <a:rPr lang="en-TW" smtClean="0"/>
              <a:t>2024/3/28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1B511-9F94-7793-83BD-0F596111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B0A24-FEFC-DDDB-9A9A-77370557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5230-6E50-0640-8973-6F30D8C3DE1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835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A552-FF7A-D15D-55F8-ED19F3C4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4F3D3-6214-96AB-3D6F-F9888778B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C5687-7BA7-D9D8-B33E-68288A635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1B4FE-FA2F-D283-7AA7-49DE285E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17FC-3DD3-F64A-B7AC-33886AFB76E2}" type="datetimeFigureOut">
              <a:rPr lang="en-TW" smtClean="0"/>
              <a:t>2024/3/28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B3270-F08F-CD34-86D7-677A472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C20A9-E904-3C3B-2551-42E5A065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5230-6E50-0640-8973-6F30D8C3DE1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897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8F169-0640-85A1-C83E-095ADEF6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7ED72-F6CA-BA1D-6179-5DA16A99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786DC-D372-E4CC-7BAD-B53EE3AB3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917FC-3DD3-F64A-B7AC-33886AFB76E2}" type="datetimeFigureOut">
              <a:rPr lang="en-TW" smtClean="0"/>
              <a:t>2024/3/28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A8A1-764B-B655-DB4D-5E64C2BDC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4FB6-69CB-1235-2DB2-D0C0859F1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1A5230-6E50-0640-8973-6F30D8C3DE1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198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1244107-9914-FBE6-8FB5-5141B7F44306}"/>
              </a:ext>
            </a:extLst>
          </p:cNvPr>
          <p:cNvGrpSpPr/>
          <p:nvPr/>
        </p:nvGrpSpPr>
        <p:grpSpPr>
          <a:xfrm>
            <a:off x="2313535" y="1118211"/>
            <a:ext cx="3525394" cy="804232"/>
            <a:chOff x="2313535" y="1118211"/>
            <a:chExt cx="3525394" cy="8042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77C4C4-063E-55BF-8E6F-95145DDAEF8A}"/>
                </a:ext>
              </a:extLst>
            </p:cNvPr>
            <p:cNvSpPr/>
            <p:nvPr/>
          </p:nvSpPr>
          <p:spPr>
            <a:xfrm>
              <a:off x="2313535" y="1118212"/>
              <a:ext cx="220336" cy="804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CA68A4-9993-0018-2625-FA63AA6EB9CF}"/>
                </a:ext>
              </a:extLst>
            </p:cNvPr>
            <p:cNvSpPr/>
            <p:nvPr/>
          </p:nvSpPr>
          <p:spPr>
            <a:xfrm>
              <a:off x="2533871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31358B3-72E3-A689-AC52-0169B9B82DF3}"/>
                </a:ext>
              </a:extLst>
            </p:cNvPr>
            <p:cNvSpPr/>
            <p:nvPr/>
          </p:nvSpPr>
          <p:spPr>
            <a:xfrm>
              <a:off x="2754210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8CE4BFE-12C6-D37D-C1C8-DB4EC0F9C407}"/>
                </a:ext>
              </a:extLst>
            </p:cNvPr>
            <p:cNvSpPr/>
            <p:nvPr/>
          </p:nvSpPr>
          <p:spPr>
            <a:xfrm>
              <a:off x="2974546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662F813-9CF6-7E18-6313-A297DF74BFAA}"/>
                </a:ext>
              </a:extLst>
            </p:cNvPr>
            <p:cNvSpPr/>
            <p:nvPr/>
          </p:nvSpPr>
          <p:spPr>
            <a:xfrm>
              <a:off x="3194884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913FB1D-88DB-3F82-1972-1FA21553970A}"/>
                </a:ext>
              </a:extLst>
            </p:cNvPr>
            <p:cNvSpPr/>
            <p:nvPr/>
          </p:nvSpPr>
          <p:spPr>
            <a:xfrm>
              <a:off x="3415220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7A9EC37-E5FB-A530-3F30-4826E5B81300}"/>
                </a:ext>
              </a:extLst>
            </p:cNvPr>
            <p:cNvSpPr/>
            <p:nvPr/>
          </p:nvSpPr>
          <p:spPr>
            <a:xfrm>
              <a:off x="3635559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52BD967-B547-D9FB-F24D-E5478EDE9925}"/>
                </a:ext>
              </a:extLst>
            </p:cNvPr>
            <p:cNvSpPr/>
            <p:nvPr/>
          </p:nvSpPr>
          <p:spPr>
            <a:xfrm>
              <a:off x="3855895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1AAB37-00FF-C0C9-3509-F10E94E46DC9}"/>
                </a:ext>
              </a:extLst>
            </p:cNvPr>
            <p:cNvSpPr/>
            <p:nvPr/>
          </p:nvSpPr>
          <p:spPr>
            <a:xfrm>
              <a:off x="4076233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D993611-5485-F3E0-C815-A0945342316C}"/>
                </a:ext>
              </a:extLst>
            </p:cNvPr>
            <p:cNvSpPr/>
            <p:nvPr/>
          </p:nvSpPr>
          <p:spPr>
            <a:xfrm>
              <a:off x="4296569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F261B13-5C6C-A3E1-BCCA-1F66A7C2DD01}"/>
                </a:ext>
              </a:extLst>
            </p:cNvPr>
            <p:cNvSpPr/>
            <p:nvPr/>
          </p:nvSpPr>
          <p:spPr>
            <a:xfrm>
              <a:off x="4516908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F825946-6C92-683A-F68B-E9C063EADA7F}"/>
                </a:ext>
              </a:extLst>
            </p:cNvPr>
            <p:cNvSpPr/>
            <p:nvPr/>
          </p:nvSpPr>
          <p:spPr>
            <a:xfrm>
              <a:off x="4737244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D229FC8-3504-8C94-C2C4-163873204111}"/>
                </a:ext>
              </a:extLst>
            </p:cNvPr>
            <p:cNvSpPr/>
            <p:nvPr/>
          </p:nvSpPr>
          <p:spPr>
            <a:xfrm>
              <a:off x="4957582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30331DD-6DCA-626B-58CC-EDBFF92AE8EB}"/>
                </a:ext>
              </a:extLst>
            </p:cNvPr>
            <p:cNvSpPr/>
            <p:nvPr/>
          </p:nvSpPr>
          <p:spPr>
            <a:xfrm>
              <a:off x="5177918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E46D8CF-9ADB-8F6E-73EA-186583211DB2}"/>
                </a:ext>
              </a:extLst>
            </p:cNvPr>
            <p:cNvSpPr/>
            <p:nvPr/>
          </p:nvSpPr>
          <p:spPr>
            <a:xfrm>
              <a:off x="5398257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41ED000-C003-0F5E-E3B5-D8643B4E4EA8}"/>
                </a:ext>
              </a:extLst>
            </p:cNvPr>
            <p:cNvSpPr/>
            <p:nvPr/>
          </p:nvSpPr>
          <p:spPr>
            <a:xfrm>
              <a:off x="5618593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C0E3E78-68D1-552A-B724-F0067D07FD4D}"/>
              </a:ext>
            </a:extLst>
          </p:cNvPr>
          <p:cNvGrpSpPr/>
          <p:nvPr/>
        </p:nvGrpSpPr>
        <p:grpSpPr>
          <a:xfrm>
            <a:off x="6621121" y="1118211"/>
            <a:ext cx="3525394" cy="804232"/>
            <a:chOff x="6621121" y="1118211"/>
            <a:chExt cx="3525394" cy="80423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DDFCEF1-37DD-3548-EE15-4591A2381814}"/>
                </a:ext>
              </a:extLst>
            </p:cNvPr>
            <p:cNvSpPr/>
            <p:nvPr/>
          </p:nvSpPr>
          <p:spPr>
            <a:xfrm>
              <a:off x="6621121" y="1118212"/>
              <a:ext cx="220336" cy="804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9F96490-6CEB-995B-9287-D0378A23D833}"/>
                </a:ext>
              </a:extLst>
            </p:cNvPr>
            <p:cNvSpPr/>
            <p:nvPr/>
          </p:nvSpPr>
          <p:spPr>
            <a:xfrm>
              <a:off x="6841457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DCB7029-F314-6F39-ECD3-1437D85FCC76}"/>
                </a:ext>
              </a:extLst>
            </p:cNvPr>
            <p:cNvSpPr/>
            <p:nvPr/>
          </p:nvSpPr>
          <p:spPr>
            <a:xfrm>
              <a:off x="7061796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7021561-72ED-33EF-9079-6F654A41279F}"/>
                </a:ext>
              </a:extLst>
            </p:cNvPr>
            <p:cNvSpPr/>
            <p:nvPr/>
          </p:nvSpPr>
          <p:spPr>
            <a:xfrm>
              <a:off x="7282132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1828313-7083-8F70-8E3B-88B406CEE5D7}"/>
                </a:ext>
              </a:extLst>
            </p:cNvPr>
            <p:cNvSpPr/>
            <p:nvPr/>
          </p:nvSpPr>
          <p:spPr>
            <a:xfrm>
              <a:off x="7502470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0BABC29-339F-2598-445A-B01FB54ABE5A}"/>
                </a:ext>
              </a:extLst>
            </p:cNvPr>
            <p:cNvSpPr/>
            <p:nvPr/>
          </p:nvSpPr>
          <p:spPr>
            <a:xfrm>
              <a:off x="7722806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84A2922-BC00-ABD4-BE78-F5EE500ECC39}"/>
                </a:ext>
              </a:extLst>
            </p:cNvPr>
            <p:cNvSpPr/>
            <p:nvPr/>
          </p:nvSpPr>
          <p:spPr>
            <a:xfrm>
              <a:off x="7943145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F85B6FA-8EA6-FA00-1F71-5880AA2994D2}"/>
                </a:ext>
              </a:extLst>
            </p:cNvPr>
            <p:cNvSpPr/>
            <p:nvPr/>
          </p:nvSpPr>
          <p:spPr>
            <a:xfrm>
              <a:off x="8163481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13CDE11-810F-22B6-B08E-05FCD6758853}"/>
                </a:ext>
              </a:extLst>
            </p:cNvPr>
            <p:cNvSpPr/>
            <p:nvPr/>
          </p:nvSpPr>
          <p:spPr>
            <a:xfrm>
              <a:off x="8383819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AF0CADF-E34B-37E3-7244-048B68C14A57}"/>
                </a:ext>
              </a:extLst>
            </p:cNvPr>
            <p:cNvSpPr/>
            <p:nvPr/>
          </p:nvSpPr>
          <p:spPr>
            <a:xfrm>
              <a:off x="8604155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B5841F5-EE1B-D467-31EE-99188C2D0B04}"/>
                </a:ext>
              </a:extLst>
            </p:cNvPr>
            <p:cNvSpPr/>
            <p:nvPr/>
          </p:nvSpPr>
          <p:spPr>
            <a:xfrm>
              <a:off x="8824494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9D11F1D-CAB4-2944-93C4-793E26F5A690}"/>
                </a:ext>
              </a:extLst>
            </p:cNvPr>
            <p:cNvSpPr/>
            <p:nvPr/>
          </p:nvSpPr>
          <p:spPr>
            <a:xfrm>
              <a:off x="9044830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E2E22D3-B42B-24DD-2C6A-8AB5E105C66D}"/>
                </a:ext>
              </a:extLst>
            </p:cNvPr>
            <p:cNvSpPr/>
            <p:nvPr/>
          </p:nvSpPr>
          <p:spPr>
            <a:xfrm>
              <a:off x="9265168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83EB63E-251D-71E5-16A8-89CEEC8F8858}"/>
                </a:ext>
              </a:extLst>
            </p:cNvPr>
            <p:cNvSpPr/>
            <p:nvPr/>
          </p:nvSpPr>
          <p:spPr>
            <a:xfrm>
              <a:off x="9485504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236F4CE-6194-42D3-F6F1-930937695074}"/>
                </a:ext>
              </a:extLst>
            </p:cNvPr>
            <p:cNvSpPr/>
            <p:nvPr/>
          </p:nvSpPr>
          <p:spPr>
            <a:xfrm>
              <a:off x="9705843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681EF3E-0E96-54AD-ED0D-89EF92228F1D}"/>
                </a:ext>
              </a:extLst>
            </p:cNvPr>
            <p:cNvSpPr/>
            <p:nvPr/>
          </p:nvSpPr>
          <p:spPr>
            <a:xfrm>
              <a:off x="9926179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9221EA7-8E42-20FD-4D05-6FC7E9F36180}"/>
              </a:ext>
            </a:extLst>
          </p:cNvPr>
          <p:cNvGrpSpPr/>
          <p:nvPr/>
        </p:nvGrpSpPr>
        <p:grpSpPr>
          <a:xfrm>
            <a:off x="2688114" y="3214173"/>
            <a:ext cx="7050788" cy="804232"/>
            <a:chOff x="2688114" y="5122843"/>
            <a:chExt cx="7050788" cy="80423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117A62-FB57-7677-FB82-8A21F23C63EF}"/>
                </a:ext>
              </a:extLst>
            </p:cNvPr>
            <p:cNvSpPr/>
            <p:nvPr/>
          </p:nvSpPr>
          <p:spPr>
            <a:xfrm>
              <a:off x="2688114" y="5122844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B9FBCC4-AAE1-F9B8-91C0-58AD9C44AAF5}"/>
                </a:ext>
              </a:extLst>
            </p:cNvPr>
            <p:cNvSpPr/>
            <p:nvPr/>
          </p:nvSpPr>
          <p:spPr>
            <a:xfrm>
              <a:off x="2908450" y="5122843"/>
              <a:ext cx="220336" cy="804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63F9887-F218-965F-2D0A-EBA6D11B5A28}"/>
                </a:ext>
              </a:extLst>
            </p:cNvPr>
            <p:cNvSpPr/>
            <p:nvPr/>
          </p:nvSpPr>
          <p:spPr>
            <a:xfrm>
              <a:off x="3128789" y="5122844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5E527A8-2916-2DE0-D057-08EBFB5881C5}"/>
                </a:ext>
              </a:extLst>
            </p:cNvPr>
            <p:cNvSpPr/>
            <p:nvPr/>
          </p:nvSpPr>
          <p:spPr>
            <a:xfrm>
              <a:off x="3349125" y="5122843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DFEA5B9-C9FE-27AA-5686-1616C11E2EA1}"/>
                </a:ext>
              </a:extLst>
            </p:cNvPr>
            <p:cNvSpPr/>
            <p:nvPr/>
          </p:nvSpPr>
          <p:spPr>
            <a:xfrm>
              <a:off x="3569463" y="5122844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659EF97-3A2E-31AE-EFDF-B926A7059F4B}"/>
                </a:ext>
              </a:extLst>
            </p:cNvPr>
            <p:cNvSpPr/>
            <p:nvPr/>
          </p:nvSpPr>
          <p:spPr>
            <a:xfrm>
              <a:off x="3789799" y="5122843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137453-6B9C-8F5E-1FFD-679625F50A19}"/>
                </a:ext>
              </a:extLst>
            </p:cNvPr>
            <p:cNvSpPr/>
            <p:nvPr/>
          </p:nvSpPr>
          <p:spPr>
            <a:xfrm>
              <a:off x="4010138" y="5122844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3831313-FA68-BA0B-5269-6A4E1E6B15BA}"/>
                </a:ext>
              </a:extLst>
            </p:cNvPr>
            <p:cNvSpPr/>
            <p:nvPr/>
          </p:nvSpPr>
          <p:spPr>
            <a:xfrm>
              <a:off x="4230474" y="5122843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B9185A7-1A4C-0811-F2A1-63D65CC11085}"/>
                </a:ext>
              </a:extLst>
            </p:cNvPr>
            <p:cNvSpPr/>
            <p:nvPr/>
          </p:nvSpPr>
          <p:spPr>
            <a:xfrm>
              <a:off x="4450812" y="5122844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E32C2A0-5D46-0FCC-EF79-C3FD3FC591A9}"/>
                </a:ext>
              </a:extLst>
            </p:cNvPr>
            <p:cNvSpPr/>
            <p:nvPr/>
          </p:nvSpPr>
          <p:spPr>
            <a:xfrm>
              <a:off x="4671148" y="5122843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288A81D-35C6-E1FC-0C63-A328AE9F9032}"/>
                </a:ext>
              </a:extLst>
            </p:cNvPr>
            <p:cNvSpPr/>
            <p:nvPr/>
          </p:nvSpPr>
          <p:spPr>
            <a:xfrm>
              <a:off x="4891487" y="5122844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5B241B6-31DA-A552-ABB0-DC8B4E41AD9B}"/>
                </a:ext>
              </a:extLst>
            </p:cNvPr>
            <p:cNvSpPr/>
            <p:nvPr/>
          </p:nvSpPr>
          <p:spPr>
            <a:xfrm>
              <a:off x="5111823" y="5122843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92CB87-BE2C-5B48-2B01-1A4122166607}"/>
                </a:ext>
              </a:extLst>
            </p:cNvPr>
            <p:cNvSpPr/>
            <p:nvPr/>
          </p:nvSpPr>
          <p:spPr>
            <a:xfrm>
              <a:off x="5332161" y="5122844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3187D5-D949-04F5-F621-E97170850902}"/>
                </a:ext>
              </a:extLst>
            </p:cNvPr>
            <p:cNvSpPr/>
            <p:nvPr/>
          </p:nvSpPr>
          <p:spPr>
            <a:xfrm>
              <a:off x="5552497" y="5122843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D8FBE08-91CF-2760-799F-DFD98C753F45}"/>
                </a:ext>
              </a:extLst>
            </p:cNvPr>
            <p:cNvSpPr/>
            <p:nvPr/>
          </p:nvSpPr>
          <p:spPr>
            <a:xfrm>
              <a:off x="5772836" y="5122844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0EC4DEC-0E40-ABBE-7497-D4EB6064B389}"/>
                </a:ext>
              </a:extLst>
            </p:cNvPr>
            <p:cNvSpPr/>
            <p:nvPr/>
          </p:nvSpPr>
          <p:spPr>
            <a:xfrm>
              <a:off x="5993172" y="5122843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6C21CA9-31A8-D930-EFB0-8A36671E1AA4}"/>
                </a:ext>
              </a:extLst>
            </p:cNvPr>
            <p:cNvSpPr/>
            <p:nvPr/>
          </p:nvSpPr>
          <p:spPr>
            <a:xfrm>
              <a:off x="6213508" y="5122844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395373E-A264-2F91-5E49-D75625E120DA}"/>
                </a:ext>
              </a:extLst>
            </p:cNvPr>
            <p:cNvSpPr/>
            <p:nvPr/>
          </p:nvSpPr>
          <p:spPr>
            <a:xfrm>
              <a:off x="6433844" y="5122843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B0750CF-5CDB-3E2D-99A0-DE7C82B47A8A}"/>
                </a:ext>
              </a:extLst>
            </p:cNvPr>
            <p:cNvSpPr/>
            <p:nvPr/>
          </p:nvSpPr>
          <p:spPr>
            <a:xfrm>
              <a:off x="6654183" y="5122844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666541E-0121-4E2D-70F3-F8219822E20E}"/>
                </a:ext>
              </a:extLst>
            </p:cNvPr>
            <p:cNvSpPr/>
            <p:nvPr/>
          </p:nvSpPr>
          <p:spPr>
            <a:xfrm>
              <a:off x="6874519" y="5122843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6D3E767-2E82-4411-F99B-A4F88B98C5D1}"/>
                </a:ext>
              </a:extLst>
            </p:cNvPr>
            <p:cNvSpPr/>
            <p:nvPr/>
          </p:nvSpPr>
          <p:spPr>
            <a:xfrm>
              <a:off x="7094857" y="5122844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BD598B5-C8DC-ABCB-365D-6DE0D2943ECA}"/>
                </a:ext>
              </a:extLst>
            </p:cNvPr>
            <p:cNvSpPr/>
            <p:nvPr/>
          </p:nvSpPr>
          <p:spPr>
            <a:xfrm>
              <a:off x="7315193" y="5122843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E0CFBE1-BE52-4833-9485-F2E4B1B21B1E}"/>
                </a:ext>
              </a:extLst>
            </p:cNvPr>
            <p:cNvSpPr/>
            <p:nvPr/>
          </p:nvSpPr>
          <p:spPr>
            <a:xfrm>
              <a:off x="7535532" y="5122844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51D7C96-CD66-64BF-E592-9CEE776DA8DA}"/>
                </a:ext>
              </a:extLst>
            </p:cNvPr>
            <p:cNvSpPr/>
            <p:nvPr/>
          </p:nvSpPr>
          <p:spPr>
            <a:xfrm>
              <a:off x="7755868" y="5122843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5832D2-9E68-8A04-AF93-9A434107D9E9}"/>
                </a:ext>
              </a:extLst>
            </p:cNvPr>
            <p:cNvSpPr/>
            <p:nvPr/>
          </p:nvSpPr>
          <p:spPr>
            <a:xfrm>
              <a:off x="7976206" y="5122844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4746421-1BF3-77EB-E463-2977BB24E622}"/>
                </a:ext>
              </a:extLst>
            </p:cNvPr>
            <p:cNvSpPr/>
            <p:nvPr/>
          </p:nvSpPr>
          <p:spPr>
            <a:xfrm>
              <a:off x="8196542" y="5122843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E968852-279F-3840-729C-7732EB391502}"/>
                </a:ext>
              </a:extLst>
            </p:cNvPr>
            <p:cNvSpPr/>
            <p:nvPr/>
          </p:nvSpPr>
          <p:spPr>
            <a:xfrm>
              <a:off x="8416881" y="5122844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D91FEE2-6083-7CD5-AAEF-D3C914B3B322}"/>
                </a:ext>
              </a:extLst>
            </p:cNvPr>
            <p:cNvSpPr/>
            <p:nvPr/>
          </p:nvSpPr>
          <p:spPr>
            <a:xfrm>
              <a:off x="8637217" y="5122843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1897055-9C69-95B5-8964-1A83CCD8D6EE}"/>
                </a:ext>
              </a:extLst>
            </p:cNvPr>
            <p:cNvSpPr/>
            <p:nvPr/>
          </p:nvSpPr>
          <p:spPr>
            <a:xfrm>
              <a:off x="8857555" y="5122844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DD5C3E0-8B36-E32B-5B94-C0E157D37A0B}"/>
                </a:ext>
              </a:extLst>
            </p:cNvPr>
            <p:cNvSpPr/>
            <p:nvPr/>
          </p:nvSpPr>
          <p:spPr>
            <a:xfrm>
              <a:off x="9077891" y="5122843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91C0A96-F1E9-4508-E1C5-0E361404535F}"/>
                </a:ext>
              </a:extLst>
            </p:cNvPr>
            <p:cNvSpPr/>
            <p:nvPr/>
          </p:nvSpPr>
          <p:spPr>
            <a:xfrm>
              <a:off x="9298230" y="5122844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939172D-A7F7-3914-6565-24916F6752EE}"/>
                </a:ext>
              </a:extLst>
            </p:cNvPr>
            <p:cNvSpPr/>
            <p:nvPr/>
          </p:nvSpPr>
          <p:spPr>
            <a:xfrm>
              <a:off x="9518566" y="5122843"/>
              <a:ext cx="220336" cy="8042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99CF7695-8610-30C7-4593-CEBD62E61689}"/>
              </a:ext>
            </a:extLst>
          </p:cNvPr>
          <p:cNvSpPr/>
          <p:nvPr/>
        </p:nvSpPr>
        <p:spPr>
          <a:xfrm>
            <a:off x="5998678" y="2189600"/>
            <a:ext cx="649996" cy="64999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2"/>
                </a:solidFill>
              </a:rPr>
              <a:t>X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371C1051-A019-B123-15FC-FF2F1B534CD4}"/>
              </a:ext>
            </a:extLst>
          </p:cNvPr>
          <p:cNvCxnSpPr>
            <a:stCxn id="90" idx="2"/>
            <a:endCxn id="147" idx="2"/>
          </p:cNvCxnSpPr>
          <p:nvPr/>
        </p:nvCxnSpPr>
        <p:spPr>
          <a:xfrm rot="16200000" flipH="1">
            <a:off x="4686292" y="1202212"/>
            <a:ext cx="592156" cy="2032615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C4D8A939-11D8-C8A2-415E-4BA407F0586E}"/>
              </a:ext>
            </a:extLst>
          </p:cNvPr>
          <p:cNvCxnSpPr>
            <a:stCxn id="107" idx="2"/>
            <a:endCxn id="147" idx="6"/>
          </p:cNvCxnSpPr>
          <p:nvPr/>
        </p:nvCxnSpPr>
        <p:spPr>
          <a:xfrm rot="5400000">
            <a:off x="7275254" y="1295864"/>
            <a:ext cx="592155" cy="1845313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92614D4-C18F-EE0F-66BF-27AF39C4CE2A}"/>
              </a:ext>
            </a:extLst>
          </p:cNvPr>
          <p:cNvCxnSpPr>
            <a:cxnSpLocks/>
            <a:stCxn id="147" idx="4"/>
            <a:endCxn id="131" idx="0"/>
          </p:cNvCxnSpPr>
          <p:nvPr/>
        </p:nvCxnSpPr>
        <p:spPr>
          <a:xfrm>
            <a:off x="6323676" y="2839596"/>
            <a:ext cx="0" cy="3745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6CFEEBA-B194-BA61-A109-F747C44519E6}"/>
              </a:ext>
            </a:extLst>
          </p:cNvPr>
          <p:cNvGrpSpPr/>
          <p:nvPr/>
        </p:nvGrpSpPr>
        <p:grpSpPr>
          <a:xfrm>
            <a:off x="2902930" y="4717979"/>
            <a:ext cx="3525394" cy="804232"/>
            <a:chOff x="2313535" y="1118211"/>
            <a:chExt cx="3525394" cy="804232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A079375-D48D-1463-C73A-FCF9B5E1B074}"/>
                </a:ext>
              </a:extLst>
            </p:cNvPr>
            <p:cNvSpPr/>
            <p:nvPr/>
          </p:nvSpPr>
          <p:spPr>
            <a:xfrm>
              <a:off x="2313535" y="1118212"/>
              <a:ext cx="220336" cy="804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1F7D4AA-9EB4-F2FD-411F-4D7F5FE5C94F}"/>
                </a:ext>
              </a:extLst>
            </p:cNvPr>
            <p:cNvSpPr/>
            <p:nvPr/>
          </p:nvSpPr>
          <p:spPr>
            <a:xfrm>
              <a:off x="2533871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AB50888-B895-C68A-CD44-1BDDA36AD845}"/>
                </a:ext>
              </a:extLst>
            </p:cNvPr>
            <p:cNvSpPr/>
            <p:nvPr/>
          </p:nvSpPr>
          <p:spPr>
            <a:xfrm>
              <a:off x="2754210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DB0D40C-8158-B011-33B7-66E5741D76A2}"/>
                </a:ext>
              </a:extLst>
            </p:cNvPr>
            <p:cNvSpPr/>
            <p:nvPr/>
          </p:nvSpPr>
          <p:spPr>
            <a:xfrm>
              <a:off x="2974546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428E89D-8D63-41CB-6233-24BF5B14FCB1}"/>
                </a:ext>
              </a:extLst>
            </p:cNvPr>
            <p:cNvSpPr/>
            <p:nvPr/>
          </p:nvSpPr>
          <p:spPr>
            <a:xfrm>
              <a:off x="3194884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26767EA-C9BB-674F-7134-4D9B59503396}"/>
                </a:ext>
              </a:extLst>
            </p:cNvPr>
            <p:cNvSpPr/>
            <p:nvPr/>
          </p:nvSpPr>
          <p:spPr>
            <a:xfrm>
              <a:off x="3415220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88FEE35-2F27-8AB7-34E0-E3F0A8470AF9}"/>
                </a:ext>
              </a:extLst>
            </p:cNvPr>
            <p:cNvSpPr/>
            <p:nvPr/>
          </p:nvSpPr>
          <p:spPr>
            <a:xfrm>
              <a:off x="3635559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B66F58D-D0BF-46DD-6F44-929671ADD087}"/>
                </a:ext>
              </a:extLst>
            </p:cNvPr>
            <p:cNvSpPr/>
            <p:nvPr/>
          </p:nvSpPr>
          <p:spPr>
            <a:xfrm>
              <a:off x="3855895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5820C4F3-D2AD-AA70-5EC1-5631D9089D05}"/>
                </a:ext>
              </a:extLst>
            </p:cNvPr>
            <p:cNvSpPr/>
            <p:nvPr/>
          </p:nvSpPr>
          <p:spPr>
            <a:xfrm>
              <a:off x="4076233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80FC19C-404F-CF12-2280-A64A149384C5}"/>
                </a:ext>
              </a:extLst>
            </p:cNvPr>
            <p:cNvSpPr/>
            <p:nvPr/>
          </p:nvSpPr>
          <p:spPr>
            <a:xfrm>
              <a:off x="4296569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E8C4FE3-C7EA-FF3C-9441-5D616FCA435A}"/>
                </a:ext>
              </a:extLst>
            </p:cNvPr>
            <p:cNvSpPr/>
            <p:nvPr/>
          </p:nvSpPr>
          <p:spPr>
            <a:xfrm>
              <a:off x="4516908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0D71881-ACC9-9FDB-242F-39A32DD41258}"/>
                </a:ext>
              </a:extLst>
            </p:cNvPr>
            <p:cNvSpPr/>
            <p:nvPr/>
          </p:nvSpPr>
          <p:spPr>
            <a:xfrm>
              <a:off x="4737244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2FC53E1-953D-9B22-62CC-D079F65B3B7A}"/>
                </a:ext>
              </a:extLst>
            </p:cNvPr>
            <p:cNvSpPr/>
            <p:nvPr/>
          </p:nvSpPr>
          <p:spPr>
            <a:xfrm>
              <a:off x="4957582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62770EC-307F-F190-5676-0AFFEAFB6BD5}"/>
                </a:ext>
              </a:extLst>
            </p:cNvPr>
            <p:cNvSpPr/>
            <p:nvPr/>
          </p:nvSpPr>
          <p:spPr>
            <a:xfrm>
              <a:off x="5177918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A2C6C06-CBBF-4642-49D3-EFCB3CAAF8E6}"/>
                </a:ext>
              </a:extLst>
            </p:cNvPr>
            <p:cNvSpPr/>
            <p:nvPr/>
          </p:nvSpPr>
          <p:spPr>
            <a:xfrm>
              <a:off x="5398257" y="1118212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1C84DFC-7E47-9777-4559-649E86AFAB4E}"/>
                </a:ext>
              </a:extLst>
            </p:cNvPr>
            <p:cNvSpPr/>
            <p:nvPr/>
          </p:nvSpPr>
          <p:spPr>
            <a:xfrm>
              <a:off x="5618593" y="1118211"/>
              <a:ext cx="220336" cy="804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2FFF072-C72F-BA76-D1DB-F082887B23CF}"/>
              </a:ext>
            </a:extLst>
          </p:cNvPr>
          <p:cNvCxnSpPr/>
          <p:nvPr/>
        </p:nvCxnSpPr>
        <p:spPr>
          <a:xfrm>
            <a:off x="2902930" y="4018404"/>
            <a:ext cx="0" cy="699575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67A147B-7245-46E0-715B-6FA3532138BF}"/>
              </a:ext>
            </a:extLst>
          </p:cNvPr>
          <p:cNvCxnSpPr>
            <a:cxnSpLocks/>
          </p:cNvCxnSpPr>
          <p:nvPr/>
        </p:nvCxnSpPr>
        <p:spPr>
          <a:xfrm>
            <a:off x="6428324" y="4018404"/>
            <a:ext cx="0" cy="699574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0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施宇庭 SHI,YU-TING</dc:creator>
  <cp:lastModifiedBy>施宇庭 SHI,YU-TING</cp:lastModifiedBy>
  <cp:revision>1</cp:revision>
  <dcterms:created xsi:type="dcterms:W3CDTF">2024-03-27T17:00:30Z</dcterms:created>
  <dcterms:modified xsi:type="dcterms:W3CDTF">2024-03-27T18:34:19Z</dcterms:modified>
</cp:coreProperties>
</file>