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ADB2-9B84-433B-8C5B-A0DB1FFD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A3D24-FE93-4916-B2C8-C7420D2C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5625D-9BDF-4C6D-86B2-8BA66699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58EC1-9556-426B-9DB0-430DD27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F7C36-F7DE-49FD-A9AB-A868E2E4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7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AA4-112F-48EB-8C5C-5261C96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51EE-739A-4671-A85F-B31CFF19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468AB-5367-482C-A514-D96012C1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749F9-A903-4A60-868C-3705B008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B385C-0C4B-44DC-A3A6-BF5E60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0AC9CE-3572-4B60-9616-EF1DACBB0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E59C9-CD9C-432E-8ACE-C465B882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3BDA7-E7CF-4C43-8FD5-AC079DEE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F2DF3-3719-4285-891D-4240482E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8F0D7-8734-4E6D-852F-21A480CF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4368-E69C-4B89-AED9-F2111047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C385B-A885-4FA6-A828-6C96F1DD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6629B-426C-448A-901F-AE0AE6D8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D5943-E53D-423E-A13E-F8445DA3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C1076-25FA-4BFB-A469-C439AF90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6FBA0-B6A8-4C4B-94E7-1B43FDDB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4E0AF-0046-4F0D-8D52-671EDA58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C178-9377-4060-828A-7B6DE2EF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DA10B-9272-450B-AB69-985E108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0CFCD-28CF-4113-B609-6675FEEE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2D54-3B9D-4668-AC04-6310366F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E1D84-D3C6-4E10-A453-2534EE3B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50EEC-A59E-4AF7-8A63-A3C807E2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A423B-0DCD-41BF-8A6E-DBFEDC41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F1027-DADF-438C-B9BE-5FCCF401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C57DE-6596-4678-AE09-5EC74EB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2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35FE-A5A3-40FF-9C7C-F94FAB26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23874-551F-4330-9560-33333BA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A990D-811D-4F27-9AF0-2EFEB54C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C52BC-28CD-40DE-A736-84C7C9558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9C2949-5E8D-4CBF-B415-833ACFE33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64C027-9B0B-4798-AD53-431BC4C1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BC0C5-62E3-411B-BC69-35EF5D6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44837-16F3-450C-936D-6E3613C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F69CF-DE06-40FD-9B62-1C32F4BA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48881-B80C-45F4-8CB9-E15C2190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F88F6B-C140-456B-8262-5D78D10F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2C12D-20FC-4148-877A-A3705B9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8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549923-A072-431D-8501-8CA5D518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EF678-1AAE-4DF6-AB55-A7002C86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972C2-E3CA-4572-8B0D-2C3CC41A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3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6389B-B1E2-48EA-BB0E-A888C687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81C2F-5103-4CDF-A0DF-E83A7FA7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38CD8-3761-4485-89FA-88694DAB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8F68F-281A-4816-9300-E96D3328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16185-AD14-4461-B754-D2E95B6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C71D8-7008-4DD3-8BB7-57C838E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92E04-DBE3-4311-84F3-11810F0E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ED824-4CA3-4099-8A31-93473F65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DD2-351B-4FD7-AD99-D1EBD04C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6ABB-E1AD-4C5E-A79C-87D719AA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30773-77F5-456D-AE1E-50FEF101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B6FBD-C916-4523-A285-7D70986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7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493DE0-6730-432D-93E1-286BA0D1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1F981-A3E0-4E2F-9F7C-125D7DD1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6A9CD-F8A5-45E2-8CBE-2799579FD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9CD1-3EA1-4B5A-AC62-CB268EF012E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1C423-A910-4869-BA00-5C02852C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A8CC5-88D7-4C18-B494-DB5EBE4C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970B-9926-4CEE-AC11-F8D8CF5FF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0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107BEC3-50A0-4FF7-BBB5-3457279CA325}"/>
              </a:ext>
            </a:extLst>
          </p:cNvPr>
          <p:cNvGrpSpPr/>
          <p:nvPr/>
        </p:nvGrpSpPr>
        <p:grpSpPr>
          <a:xfrm>
            <a:off x="2590800" y="111760"/>
            <a:ext cx="9204960" cy="7853680"/>
            <a:chOff x="2963526" y="711200"/>
            <a:chExt cx="6711988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30108BF-7C03-4343-963C-1B4AB9B2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526" y="711200"/>
              <a:ext cx="6711988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3760F3-E061-430A-8707-133B5A467387}"/>
                </a:ext>
              </a:extLst>
            </p:cNvPr>
            <p:cNvSpPr/>
            <p:nvPr/>
          </p:nvSpPr>
          <p:spPr>
            <a:xfrm>
              <a:off x="4622800" y="1341120"/>
              <a:ext cx="91440" cy="436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089197E-BCC8-4F6E-B155-D7D29F3D3F02}"/>
              </a:ext>
            </a:extLst>
          </p:cNvPr>
          <p:cNvCxnSpPr>
            <a:cxnSpLocks/>
          </p:cNvCxnSpPr>
          <p:nvPr/>
        </p:nvCxnSpPr>
        <p:spPr>
          <a:xfrm>
            <a:off x="2909455" y="4156364"/>
            <a:ext cx="650886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F46AE-8490-44F2-A2AE-C75A2D4797D8}"/>
              </a:ext>
            </a:extLst>
          </p:cNvPr>
          <p:cNvSpPr txBox="1"/>
          <p:nvPr/>
        </p:nvSpPr>
        <p:spPr>
          <a:xfrm>
            <a:off x="2909455" y="4197004"/>
            <a:ext cx="73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Goal-in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DDD1D-E446-4327-97D0-4B4D46C67232}"/>
              </a:ext>
            </a:extLst>
          </p:cNvPr>
          <p:cNvSpPr txBox="1"/>
          <p:nvPr/>
        </p:nvSpPr>
        <p:spPr>
          <a:xfrm>
            <a:off x="2909455" y="3616960"/>
            <a:ext cx="1465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Not goal-in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7FFA4-2556-4E79-9B6B-1DCC5B4A66D4}"/>
              </a:ext>
            </a:extLst>
          </p:cNvPr>
          <p:cNvSpPr txBox="1"/>
          <p:nvPr/>
        </p:nvSpPr>
        <p:spPr>
          <a:xfrm>
            <a:off x="2787860" y="1739902"/>
            <a:ext cx="1465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playnum</a:t>
            </a:r>
            <a:r>
              <a:rPr lang="en-US" altLang="ko-KR" sz="800" dirty="0"/>
              <a:t> || </a:t>
            </a:r>
            <a:r>
              <a:rPr lang="en-US" altLang="ko-KR" sz="800" dirty="0" err="1"/>
              <a:t>piecenum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F40E8-F2F3-4853-8828-BE4801DEC5F2}"/>
              </a:ext>
            </a:extLst>
          </p:cNvPr>
          <p:cNvSpPr txBox="1"/>
          <p:nvPr/>
        </p:nvSpPr>
        <p:spPr>
          <a:xfrm>
            <a:off x="2787859" y="5352824"/>
            <a:ext cx="1465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!(</a:t>
            </a:r>
            <a:r>
              <a:rPr lang="en-US" altLang="ko-KR" sz="800" dirty="0" err="1"/>
              <a:t>playnum</a:t>
            </a:r>
            <a:r>
              <a:rPr lang="en-US" altLang="ko-KR" sz="800" dirty="0"/>
              <a:t> || </a:t>
            </a:r>
            <a:r>
              <a:rPr lang="en-US" altLang="ko-KR" sz="800" dirty="0" err="1"/>
              <a:t>piecenum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035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sungmin</dc:creator>
  <cp:lastModifiedBy>kim sungmin</cp:lastModifiedBy>
  <cp:revision>3</cp:revision>
  <dcterms:created xsi:type="dcterms:W3CDTF">2019-06-04T10:57:33Z</dcterms:created>
  <dcterms:modified xsi:type="dcterms:W3CDTF">2019-06-04T11:04:12Z</dcterms:modified>
</cp:coreProperties>
</file>