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89" r:id="rId7"/>
    <p:sldId id="391" r:id="rId8"/>
    <p:sldId id="411" r:id="rId9"/>
    <p:sldId id="412" r:id="rId10"/>
    <p:sldId id="413" r:id="rId11"/>
    <p:sldId id="414" r:id="rId12"/>
    <p:sldId id="406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198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7CAD2-4BB7-F6F0-270C-D5A60FB3A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F63BD-C447-4DE1-E5C1-2C9F4823B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FCEE4-AD61-282A-4E4B-CC630125B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DD2F0-ED52-7ACE-1053-F72859067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3273B-D885-E7CF-45F3-FB77085B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AB55FF-5D66-D9CC-6318-457295638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F9B9-DDBA-C6E8-BD07-6F0EF1FB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12DC-1B11-A041-40B8-E817397CC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3BC4D-C2E9-74D3-8DE3-6BF57F9A0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43976-6E4B-1202-1B89-4A83F8F22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C40A-AB0D-819A-57C4-B794880BC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7758-5889-7144-901B-4DB259F28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7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BC9-B415-7937-528E-4D089B3B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A85D48-BBC5-8723-9D68-10CB9F365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A02CF-8356-144D-6C09-BB53D86B4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C7655-297F-E350-0D16-D50177BCE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Software Dashboard </a:t>
            </a:r>
            <a:r>
              <a:rPr lang="en-US" sz="5400" dirty="0" err="1"/>
              <a:t>Pajak</a:t>
            </a:r>
            <a:r>
              <a:rPr lang="en-US" sz="5400" dirty="0"/>
              <a:t> </a:t>
            </a:r>
            <a:r>
              <a:rPr lang="en-US" sz="5400" dirty="0" err="1"/>
              <a:t>Kendaraan</a:t>
            </a:r>
            <a:r>
              <a:rPr lang="en-US" sz="5400" dirty="0"/>
              <a:t> </a:t>
            </a:r>
            <a:r>
              <a:rPr lang="en-US" sz="5400" dirty="0" err="1"/>
              <a:t>Bermotor</a:t>
            </a:r>
            <a:endParaRPr lang="en-US" sz="5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4B33D1-4A7E-7DCA-CAC1-0DAC2816AB41}"/>
              </a:ext>
            </a:extLst>
          </p:cNvPr>
          <p:cNvSpPr txBox="1">
            <a:spLocks/>
          </p:cNvSpPr>
          <p:nvPr/>
        </p:nvSpPr>
        <p:spPr>
          <a:xfrm>
            <a:off x="6309904" y="3932348"/>
            <a:ext cx="5486400" cy="95584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Teknis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Abiyyu Bagindo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 err="1"/>
              <a:t>Penambahan</a:t>
            </a:r>
            <a:r>
              <a:rPr lang="en-US" dirty="0"/>
              <a:t> Fitur</a:t>
            </a:r>
          </a:p>
          <a:p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r>
              <a:rPr lang="en-US" dirty="0" err="1"/>
              <a:t>Nomenklatur</a:t>
            </a:r>
            <a:r>
              <a:rPr lang="en-US" dirty="0"/>
              <a:t> </a:t>
            </a:r>
            <a:r>
              <a:rPr lang="en-US" dirty="0" err="1"/>
              <a:t>Pusdatin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09" y="-158950"/>
            <a:ext cx="11457381" cy="1372454"/>
          </a:xfrm>
        </p:spPr>
        <p:txBody>
          <a:bodyPr/>
          <a:lstStyle/>
          <a:p>
            <a:pPr algn="ctr"/>
            <a:r>
              <a:rPr lang="en-US" dirty="0" err="1"/>
              <a:t>Penambahan</a:t>
            </a:r>
            <a:r>
              <a:rPr lang="en-US" dirty="0"/>
              <a:t> Fitur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75108-98F4-2F42-DAA1-05BD8A82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21" y="1692068"/>
            <a:ext cx="8656890" cy="42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Fitur Filter Daerah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filter data PKB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kabupaten.</a:t>
            </a:r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dari 6 </a:t>
            </a:r>
            <a:r>
              <a:rPr lang="en-US" dirty="0" err="1"/>
              <a:t>menjadi</a:t>
            </a:r>
            <a:r>
              <a:rPr lang="en-US" dirty="0"/>
              <a:t> 17.</a:t>
            </a:r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, chart </a:t>
            </a: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Bermotor</a:t>
            </a:r>
            <a:r>
              <a:rPr lang="en-US" dirty="0"/>
              <a:t> (PKB)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data total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nasional.Dengan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ini,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Kabupaten.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juga </a:t>
            </a:r>
            <a:r>
              <a:rPr lang="en-US" dirty="0" err="1"/>
              <a:t>ditambahkan</a:t>
            </a:r>
            <a:r>
              <a:rPr lang="en-US" dirty="0"/>
              <a:t>, </a:t>
            </a:r>
            <a:r>
              <a:rPr lang="en-US" dirty="0" err="1"/>
              <a:t>sebelumnya</a:t>
            </a:r>
            <a:r>
              <a:rPr lang="en-US" dirty="0"/>
              <a:t> software dashboard </a:t>
            </a:r>
            <a:r>
              <a:rPr lang="en-US" dirty="0" err="1"/>
              <a:t>hanya</a:t>
            </a:r>
            <a:r>
              <a:rPr lang="en-US" dirty="0"/>
              <a:t> memiliki 6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8D92-3DA5-A825-473C-E69F2D3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1B68-03A8-9A67-C334-AC6C2C068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09" y="-158950"/>
            <a:ext cx="11457381" cy="1372454"/>
          </a:xfrm>
        </p:spPr>
        <p:txBody>
          <a:bodyPr/>
          <a:lstStyle/>
          <a:p>
            <a:pPr algn="ctr"/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92D68-3293-278D-47A2-E61CD0A19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16" y="1213504"/>
            <a:ext cx="5740765" cy="5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55D21-8116-FF24-4789-E1E69EDE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840F7-2F4B-459D-5EA5-78250F71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054BB0-5B30-BFCD-9DA5-89ED85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Untuk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data yang ada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/>
              <a:t>Penambahan</a:t>
            </a:r>
            <a:r>
              <a:rPr lang="en-US" dirty="0"/>
              <a:t> kolom </a:t>
            </a:r>
            <a:r>
              <a:rPr lang="en-US" dirty="0" err="1"/>
              <a:t>pengidentifikasi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.</a:t>
            </a:r>
          </a:p>
          <a:p>
            <a:r>
              <a:rPr lang="en-US" dirty="0" err="1"/>
              <a:t>Penambahan</a:t>
            </a:r>
            <a:r>
              <a:rPr lang="en-US" dirty="0"/>
              <a:t> kolom </a:t>
            </a:r>
            <a:r>
              <a:rPr lang="en-US" dirty="0" err="1"/>
              <a:t>pengidentifikasi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dan kabupaten.</a:t>
            </a:r>
          </a:p>
          <a:p>
            <a:r>
              <a:rPr lang="en-US" dirty="0" err="1"/>
              <a:t>Penambahan</a:t>
            </a:r>
            <a:r>
              <a:rPr lang="en-US" dirty="0"/>
              <a:t> kolom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dari F (6) </a:t>
            </a:r>
            <a:r>
              <a:rPr lang="en-US" dirty="0" err="1"/>
              <a:t>sampai</a:t>
            </a:r>
            <a:r>
              <a:rPr lang="en-US" dirty="0"/>
              <a:t> Q (17).</a:t>
            </a:r>
          </a:p>
          <a:p>
            <a:r>
              <a:rPr lang="en-US" dirty="0" err="1"/>
              <a:t>Penambahan</a:t>
            </a:r>
            <a:r>
              <a:rPr lang="en-US" dirty="0"/>
              <a:t> kolom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F7F06C-7175-178A-85E8-EA761EFA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BBF0DE-295D-47D3-D85E-7B4C67C6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3CC09C2-EC26-5464-11D7-49286C76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D0CF2C1-CF7D-D0EB-09FB-A1F089EB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9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14E81-0AAB-9AD4-0D5E-5709A92E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EBF8-1970-8612-3056-9D61FD9A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892" y="259794"/>
            <a:ext cx="10554216" cy="1264266"/>
          </a:xfrm>
        </p:spPr>
        <p:txBody>
          <a:bodyPr/>
          <a:lstStyle/>
          <a:p>
            <a:pPr algn="ctr"/>
            <a:r>
              <a:rPr lang="en-US" sz="4800" dirty="0" err="1"/>
              <a:t>Penyesuaian</a:t>
            </a:r>
            <a:r>
              <a:rPr lang="en-US" sz="4800" dirty="0"/>
              <a:t> </a:t>
            </a:r>
            <a:r>
              <a:rPr lang="en-US" sz="4800" dirty="0" err="1"/>
              <a:t>Struktur</a:t>
            </a:r>
            <a:r>
              <a:rPr lang="en-US" sz="4800" dirty="0"/>
              <a:t> Data </a:t>
            </a:r>
            <a:r>
              <a:rPr lang="en-US" sz="4800" dirty="0" err="1"/>
              <a:t>Berdasarakan</a:t>
            </a:r>
            <a:r>
              <a:rPr lang="en-US" sz="4800" dirty="0"/>
              <a:t> </a:t>
            </a:r>
            <a:r>
              <a:rPr lang="en-US" sz="4800" dirty="0" err="1"/>
              <a:t>Standar</a:t>
            </a:r>
            <a:r>
              <a:rPr lang="en-US" sz="4800" dirty="0"/>
              <a:t> SIPD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5E5F-AADD-D6DB-EBC4-ECCC4A63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58" y="1524060"/>
            <a:ext cx="4867883" cy="51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1328-97D0-6388-5E84-CDF13BFF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FB4E2-1888-67C5-0E01-82F1F21D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400" dirty="0" err="1"/>
              <a:t>Penyesuaian</a:t>
            </a:r>
            <a:r>
              <a:rPr lang="en-US" sz="4400" dirty="0"/>
              <a:t> </a:t>
            </a:r>
            <a:r>
              <a:rPr lang="en-US" sz="4400" dirty="0" err="1"/>
              <a:t>Struktur</a:t>
            </a:r>
            <a:r>
              <a:rPr lang="en-US" sz="4400" dirty="0"/>
              <a:t> Data </a:t>
            </a:r>
            <a:r>
              <a:rPr lang="en-US" sz="4400" dirty="0" err="1"/>
              <a:t>Berdasarakan</a:t>
            </a:r>
            <a:r>
              <a:rPr lang="en-US" sz="4400" dirty="0"/>
              <a:t> </a:t>
            </a:r>
            <a:r>
              <a:rPr lang="en-US" sz="4400" dirty="0" err="1"/>
              <a:t>Standar</a:t>
            </a:r>
            <a:r>
              <a:rPr lang="en-US" sz="4400" dirty="0"/>
              <a:t> SIPD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2A8259-DB46-A237-5B77-81AB4C153B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SIPD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arahan</a:t>
            </a:r>
            <a:r>
              <a:rPr lang="en-US" dirty="0"/>
              <a:t> </a:t>
            </a:r>
            <a:r>
              <a:rPr lang="en-US" dirty="0" err="1"/>
              <a:t>Pusdatin</a:t>
            </a:r>
            <a:r>
              <a:rPr lang="en-US" dirty="0"/>
              <a:t>.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software dashboard untuk </a:t>
            </a:r>
            <a:r>
              <a:rPr lang="en-US" dirty="0" err="1"/>
              <a:t>integrasi</a:t>
            </a:r>
            <a:r>
              <a:rPr lang="en-US" dirty="0"/>
              <a:t> dengan SIPD:</a:t>
            </a:r>
          </a:p>
          <a:p>
            <a:r>
              <a:rPr lang="en-US" dirty="0" err="1"/>
              <a:t>Penyesuaian</a:t>
            </a:r>
            <a:r>
              <a:rPr lang="en-US" dirty="0"/>
              <a:t> nilai kolom </a:t>
            </a:r>
            <a:r>
              <a:rPr lang="en-US" dirty="0" err="1"/>
              <a:t>daerah</a:t>
            </a:r>
            <a:r>
              <a:rPr lang="en-US" dirty="0"/>
              <a:t>.</a:t>
            </a:r>
          </a:p>
          <a:p>
            <a:r>
              <a:rPr lang="en-US" dirty="0" err="1"/>
              <a:t>Penambahan</a:t>
            </a:r>
            <a:r>
              <a:rPr lang="en-US" dirty="0"/>
              <a:t> kolom DDN kabupaten.</a:t>
            </a:r>
          </a:p>
          <a:p>
            <a:r>
              <a:rPr lang="en-US" dirty="0" err="1"/>
              <a:t>Penyesuaian</a:t>
            </a:r>
            <a:r>
              <a:rPr lang="en-US" dirty="0"/>
              <a:t> nilai kolom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.</a:t>
            </a:r>
          </a:p>
          <a:p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kolom kabupaten </a:t>
            </a:r>
            <a:r>
              <a:rPr lang="en-US" dirty="0" err="1"/>
              <a:t>menjadi</a:t>
            </a:r>
            <a:r>
              <a:rPr lang="en-US" dirty="0"/>
              <a:t> Nama Unit SKPD.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C01117-42F3-2D26-DF1D-BAE9BEE6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6E355C0-2884-4F31-FC20-9FEA7BC9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E3A6CB-3AD5-36DD-B5D3-9E3BA7E04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4082766-A1F8-04D6-216A-CBF4594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7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dengan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endpoint yang </a:t>
            </a:r>
            <a:r>
              <a:rPr lang="en-US" dirty="0" err="1"/>
              <a:t>sesuai</a:t>
            </a:r>
            <a:r>
              <a:rPr lang="en-US" dirty="0"/>
              <a:t> untuk </a:t>
            </a:r>
            <a:r>
              <a:rPr lang="en-US" dirty="0" err="1"/>
              <a:t>menarik</a:t>
            </a:r>
            <a:r>
              <a:rPr lang="en-US" dirty="0"/>
              <a:t> data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dengan </a:t>
            </a:r>
            <a:r>
              <a:rPr lang="en-US" dirty="0" err="1"/>
              <a:t>standar</a:t>
            </a:r>
            <a:r>
              <a:rPr lang="en-US" dirty="0"/>
              <a:t> SIPD </a:t>
            </a:r>
            <a:r>
              <a:rPr lang="en-US" dirty="0" err="1"/>
              <a:t>memungkinkan</a:t>
            </a:r>
            <a:r>
              <a:rPr lang="en-US" dirty="0"/>
              <a:t> software dashboard untuk </a:t>
            </a:r>
            <a:r>
              <a:rPr lang="en-US" dirty="0" err="1"/>
              <a:t>diintegrasikan</a:t>
            </a:r>
            <a:r>
              <a:rPr lang="en-US" dirty="0"/>
              <a:t> dengan SIPD di masa </a:t>
            </a:r>
            <a:r>
              <a:rPr lang="en-US" dirty="0" err="1"/>
              <a:t>mendatang</a:t>
            </a:r>
            <a:r>
              <a:rPr lang="en-US" dirty="0"/>
              <a:t> yang </a:t>
            </a:r>
            <a:r>
              <a:rPr lang="en-US" dirty="0" err="1"/>
              <a:t>pastinya</a:t>
            </a:r>
            <a:r>
              <a:rPr lang="en-US" dirty="0"/>
              <a:t> akan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software.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{D9B37C0A-CE03-440C-82C8-664A6578DA3B}tf78853419_win32</Template>
  <TotalTime>22</TotalTime>
  <Words>270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Software Dashboard Pajak Kendaraan Bermotor</vt:lpstr>
      <vt:lpstr>Agenda</vt:lpstr>
      <vt:lpstr>Penambahan Fitur</vt:lpstr>
      <vt:lpstr>Penambahan Fitur Filter Daerah</vt:lpstr>
      <vt:lpstr>Penyesuaian Struktur Data</vt:lpstr>
      <vt:lpstr>Penyesuaian Struktur Data</vt:lpstr>
      <vt:lpstr>Penyesuaian Struktur Data Berdasarakan Standar SIPD</vt:lpstr>
      <vt:lpstr>Penyesuaian Struktur Data Berdasarakan Standar SIPD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2</cp:revision>
  <dcterms:created xsi:type="dcterms:W3CDTF">2024-10-21T02:01:27Z</dcterms:created>
  <dcterms:modified xsi:type="dcterms:W3CDTF">2024-10-21T02:25:00Z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