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849" r:id="rId6"/>
    <p:sldId id="3846" r:id="rId7"/>
    <p:sldId id="3850" r:id="rId8"/>
    <p:sldId id="263" r:id="rId9"/>
    <p:sldId id="3851" r:id="rId10"/>
    <p:sldId id="3852" r:id="rId11"/>
    <p:sldId id="3853" r:id="rId12"/>
    <p:sldId id="3856" r:id="rId13"/>
    <p:sldId id="3854" r:id="rId14"/>
    <p:sldId id="3855" r:id="rId15"/>
    <p:sldId id="38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94" autoAdjust="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91AD3-D771-443E-9694-455829956E1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AAB955DA-B8FF-4EBD-B789-15F17020C85B}">
      <dgm:prSet phldrT="[Text]"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2</a:t>
          </a:r>
          <a:endParaRPr lang="en-ID" dirty="0"/>
        </a:p>
      </dgm:t>
    </dgm:pt>
    <dgm:pt modelId="{A2773123-DDD9-4089-BC24-1D5AA21B151B}" type="parTrans" cxnId="{8C4E010C-E2B5-4777-921E-8CAF987F4894}">
      <dgm:prSet/>
      <dgm:spPr/>
      <dgm:t>
        <a:bodyPr/>
        <a:lstStyle/>
        <a:p>
          <a:endParaRPr lang="en-ID"/>
        </a:p>
      </dgm:t>
    </dgm:pt>
    <dgm:pt modelId="{015997AA-1706-4E88-9789-F5C00CC984E4}" type="sibTrans" cxnId="{8C4E010C-E2B5-4777-921E-8CAF987F4894}">
      <dgm:prSet/>
      <dgm:spPr/>
      <dgm:t>
        <a:bodyPr/>
        <a:lstStyle/>
        <a:p>
          <a:endParaRPr lang="en-ID"/>
        </a:p>
      </dgm:t>
    </dgm:pt>
    <dgm:pt modelId="{60989502-5C0D-4835-A5FA-FB8FAFE1128B}">
      <dgm:prSet phldrT="[Text]"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3</a:t>
          </a:r>
          <a:endParaRPr lang="en-ID" dirty="0"/>
        </a:p>
      </dgm:t>
    </dgm:pt>
    <dgm:pt modelId="{48D20076-DC7B-429E-A8F3-A84E6AECA5E1}" type="parTrans" cxnId="{CC52D49E-12E5-458B-B2DB-0C4B7D45DC6F}">
      <dgm:prSet/>
      <dgm:spPr/>
      <dgm:t>
        <a:bodyPr/>
        <a:lstStyle/>
        <a:p>
          <a:endParaRPr lang="en-ID"/>
        </a:p>
      </dgm:t>
    </dgm:pt>
    <dgm:pt modelId="{A1FA3FDD-0F9B-4E82-B846-E5D42A599A7F}" type="sibTrans" cxnId="{CC52D49E-12E5-458B-B2DB-0C4B7D45DC6F}">
      <dgm:prSet/>
      <dgm:spPr/>
      <dgm:t>
        <a:bodyPr/>
        <a:lstStyle/>
        <a:p>
          <a:endParaRPr lang="en-ID"/>
        </a:p>
      </dgm:t>
    </dgm:pt>
    <dgm:pt modelId="{34A41065-1E93-467F-9633-BB10A99C4143}">
      <dgm:prSet phldrT="[Text]"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1</a:t>
          </a:r>
          <a:endParaRPr lang="en-ID" dirty="0"/>
        </a:p>
      </dgm:t>
    </dgm:pt>
    <dgm:pt modelId="{C35E438E-EBC4-4DC1-85B0-D8D07FE988DD}" type="sibTrans" cxnId="{DBC05698-4285-4D88-A70D-A735E698B871}">
      <dgm:prSet/>
      <dgm:spPr/>
      <dgm:t>
        <a:bodyPr/>
        <a:lstStyle/>
        <a:p>
          <a:endParaRPr lang="en-ID"/>
        </a:p>
      </dgm:t>
    </dgm:pt>
    <dgm:pt modelId="{FDBC2669-EFE7-4342-A54A-1B1C77EC73DF}" type="parTrans" cxnId="{DBC05698-4285-4D88-A70D-A735E698B871}">
      <dgm:prSet/>
      <dgm:spPr/>
      <dgm:t>
        <a:bodyPr/>
        <a:lstStyle/>
        <a:p>
          <a:endParaRPr lang="en-ID"/>
        </a:p>
      </dgm:t>
    </dgm:pt>
    <dgm:pt modelId="{F3C05424-8B18-4424-93EE-DA0D00096D79}">
      <dgm:prSet/>
      <dgm:spPr/>
      <dgm:t>
        <a:bodyPr/>
        <a:lstStyle/>
        <a:p>
          <a:r>
            <a:rPr lang="en-US" dirty="0" err="1"/>
            <a:t>Pengolahan</a:t>
          </a:r>
          <a:r>
            <a:rPr lang="en-US" dirty="0"/>
            <a:t> Data Manual </a:t>
          </a:r>
          <a:r>
            <a:rPr lang="en-US" dirty="0" err="1"/>
            <a:t>Terpusat</a:t>
          </a:r>
          <a:endParaRPr lang="en-ID" dirty="0"/>
        </a:p>
      </dgm:t>
    </dgm:pt>
    <dgm:pt modelId="{0359E46D-3E13-44EA-B9AE-7289C7D1B9F6}" type="parTrans" cxnId="{4D3E1382-D96B-400C-89AA-D90BEB624410}">
      <dgm:prSet/>
      <dgm:spPr/>
      <dgm:t>
        <a:bodyPr/>
        <a:lstStyle/>
        <a:p>
          <a:endParaRPr lang="en-ID"/>
        </a:p>
      </dgm:t>
    </dgm:pt>
    <dgm:pt modelId="{745CF881-73D0-4732-8488-64224B5EC061}" type="sibTrans" cxnId="{4D3E1382-D96B-400C-89AA-D90BEB624410}">
      <dgm:prSet/>
      <dgm:spPr/>
      <dgm:t>
        <a:bodyPr/>
        <a:lstStyle/>
        <a:p>
          <a:endParaRPr lang="en-ID"/>
        </a:p>
      </dgm:t>
    </dgm:pt>
    <dgm:pt modelId="{7E8C9EE2-FEBF-4F7D-B004-616FCA619043}">
      <dgm:prSet/>
      <dgm:spPr/>
      <dgm:t>
        <a:bodyPr/>
        <a:lstStyle/>
        <a:p>
          <a:r>
            <a:rPr lang="en-US" dirty="0" err="1"/>
            <a:t>Implementasi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Pemrosesan</a:t>
          </a:r>
          <a:r>
            <a:rPr lang="en-US" dirty="0"/>
            <a:t> Data</a:t>
          </a:r>
          <a:endParaRPr lang="en-ID" dirty="0"/>
        </a:p>
      </dgm:t>
    </dgm:pt>
    <dgm:pt modelId="{04A4E50C-D159-42CD-A9B6-029BB0DC6C66}" type="parTrans" cxnId="{328FEED7-923B-411C-917F-44BCE6E4D30C}">
      <dgm:prSet/>
      <dgm:spPr/>
      <dgm:t>
        <a:bodyPr/>
        <a:lstStyle/>
        <a:p>
          <a:endParaRPr lang="en-ID"/>
        </a:p>
      </dgm:t>
    </dgm:pt>
    <dgm:pt modelId="{9BC796E6-EA1C-4879-9B48-5657BF0D8709}" type="sibTrans" cxnId="{328FEED7-923B-411C-917F-44BCE6E4D30C}">
      <dgm:prSet/>
      <dgm:spPr/>
      <dgm:t>
        <a:bodyPr/>
        <a:lstStyle/>
        <a:p>
          <a:endParaRPr lang="en-ID"/>
        </a:p>
      </dgm:t>
    </dgm:pt>
    <dgm:pt modelId="{48999A41-B726-4C6D-A6F9-F7720FBCB63A}">
      <dgm:prSet/>
      <dgm:spPr/>
      <dgm:t>
        <a:bodyPr/>
        <a:lstStyle/>
        <a:p>
          <a:r>
            <a:rPr lang="en-US" dirty="0" err="1"/>
            <a:t>Ekspansi</a:t>
          </a:r>
          <a:r>
            <a:rPr lang="en-US" dirty="0"/>
            <a:t> </a:t>
          </a:r>
          <a:r>
            <a:rPr lang="en-US" dirty="0" err="1"/>
            <a:t>Pengumpulan</a:t>
          </a:r>
          <a:r>
            <a:rPr lang="en-US" dirty="0"/>
            <a:t> Data </a:t>
          </a:r>
          <a:r>
            <a:rPr lang="en-US" dirty="0" err="1"/>
            <a:t>Pajak</a:t>
          </a:r>
          <a:endParaRPr lang="en-ID" dirty="0"/>
        </a:p>
      </dgm:t>
    </dgm:pt>
    <dgm:pt modelId="{BCA708E9-0348-453B-856C-2A4587A555D8}" type="parTrans" cxnId="{93C989B6-C2D8-426B-80C6-B64E58938056}">
      <dgm:prSet/>
      <dgm:spPr/>
      <dgm:t>
        <a:bodyPr/>
        <a:lstStyle/>
        <a:p>
          <a:endParaRPr lang="en-ID"/>
        </a:p>
      </dgm:t>
    </dgm:pt>
    <dgm:pt modelId="{3A357D06-480F-4689-A971-EB524FAE76C2}" type="sibTrans" cxnId="{93C989B6-C2D8-426B-80C6-B64E58938056}">
      <dgm:prSet/>
      <dgm:spPr/>
      <dgm:t>
        <a:bodyPr/>
        <a:lstStyle/>
        <a:p>
          <a:endParaRPr lang="en-ID"/>
        </a:p>
      </dgm:t>
    </dgm:pt>
    <dgm:pt modelId="{B91611AC-1E9A-43C7-9075-278925F61384}">
      <dgm:prSet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4</a:t>
          </a:r>
          <a:endParaRPr lang="en-ID" dirty="0"/>
        </a:p>
      </dgm:t>
    </dgm:pt>
    <dgm:pt modelId="{641C2FE5-8095-4420-9A4F-A33C2FF91DDA}" type="parTrans" cxnId="{0EC1BC7F-60EE-475E-BF5C-36BC385A2840}">
      <dgm:prSet/>
      <dgm:spPr/>
      <dgm:t>
        <a:bodyPr/>
        <a:lstStyle/>
        <a:p>
          <a:endParaRPr lang="en-ID"/>
        </a:p>
      </dgm:t>
    </dgm:pt>
    <dgm:pt modelId="{D99335BF-1DFF-4EA6-B651-17FC81033C3B}" type="sibTrans" cxnId="{0EC1BC7F-60EE-475E-BF5C-36BC385A2840}">
      <dgm:prSet/>
      <dgm:spPr/>
      <dgm:t>
        <a:bodyPr/>
        <a:lstStyle/>
        <a:p>
          <a:endParaRPr lang="en-ID"/>
        </a:p>
      </dgm:t>
    </dgm:pt>
    <dgm:pt modelId="{B43B6510-AB31-412F-B62D-16D2E8DB333E}">
      <dgm:prSet/>
      <dgm:spPr/>
      <dgm:t>
        <a:bodyPr/>
        <a:lstStyle/>
        <a:p>
          <a:r>
            <a:rPr lang="en-US" dirty="0" err="1"/>
            <a:t>Penerapan</a:t>
          </a:r>
          <a:r>
            <a:rPr lang="en-US" dirty="0"/>
            <a:t> AI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Optimisasi</a:t>
          </a:r>
          <a:r>
            <a:rPr lang="en-US" dirty="0"/>
            <a:t> </a:t>
          </a:r>
          <a:r>
            <a:rPr lang="en-US" dirty="0" err="1"/>
            <a:t>Pajak</a:t>
          </a:r>
          <a:endParaRPr lang="en-ID" dirty="0"/>
        </a:p>
      </dgm:t>
    </dgm:pt>
    <dgm:pt modelId="{3A3B8675-54D9-468E-A97B-152536D1DAAA}" type="parTrans" cxnId="{2A8EB514-D4B3-40B4-9B4F-F46D90779D1C}">
      <dgm:prSet/>
      <dgm:spPr/>
      <dgm:t>
        <a:bodyPr/>
        <a:lstStyle/>
        <a:p>
          <a:endParaRPr lang="en-ID"/>
        </a:p>
      </dgm:t>
    </dgm:pt>
    <dgm:pt modelId="{36C0E458-A776-408F-B772-7F52419D1D99}" type="sibTrans" cxnId="{2A8EB514-D4B3-40B4-9B4F-F46D90779D1C}">
      <dgm:prSet/>
      <dgm:spPr/>
      <dgm:t>
        <a:bodyPr/>
        <a:lstStyle/>
        <a:p>
          <a:endParaRPr lang="en-ID"/>
        </a:p>
      </dgm:t>
    </dgm:pt>
    <dgm:pt modelId="{DC78313D-9BB0-4751-A4AC-050DE3F1228C}" type="pres">
      <dgm:prSet presAssocID="{E2091AD3-D771-443E-9694-455829956E12}" presName="linearFlow" presStyleCnt="0">
        <dgm:presLayoutVars>
          <dgm:dir/>
          <dgm:animLvl val="lvl"/>
          <dgm:resizeHandles val="exact"/>
        </dgm:presLayoutVars>
      </dgm:prSet>
      <dgm:spPr/>
    </dgm:pt>
    <dgm:pt modelId="{36CDA8D7-9FFC-4428-BDA5-3FAC309DFF62}" type="pres">
      <dgm:prSet presAssocID="{34A41065-1E93-467F-9633-BB10A99C4143}" presName="composite" presStyleCnt="0"/>
      <dgm:spPr/>
    </dgm:pt>
    <dgm:pt modelId="{7B971C99-E487-4129-8A21-527AB3032530}" type="pres">
      <dgm:prSet presAssocID="{34A41065-1E93-467F-9633-BB10A99C414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EC7466-F3B1-445A-B59B-DF6B26271E8D}" type="pres">
      <dgm:prSet presAssocID="{34A41065-1E93-467F-9633-BB10A99C4143}" presName="parSh" presStyleLbl="node1" presStyleIdx="0" presStyleCnt="4"/>
      <dgm:spPr/>
    </dgm:pt>
    <dgm:pt modelId="{142E83A3-77A9-4C9D-856C-382766456871}" type="pres">
      <dgm:prSet presAssocID="{34A41065-1E93-467F-9633-BB10A99C4143}" presName="desTx" presStyleLbl="fgAcc1" presStyleIdx="0" presStyleCnt="4">
        <dgm:presLayoutVars>
          <dgm:bulletEnabled val="1"/>
        </dgm:presLayoutVars>
      </dgm:prSet>
      <dgm:spPr/>
    </dgm:pt>
    <dgm:pt modelId="{32ACA134-3816-4920-A9FA-98281E635C40}" type="pres">
      <dgm:prSet presAssocID="{C35E438E-EBC4-4DC1-85B0-D8D07FE988DD}" presName="sibTrans" presStyleLbl="sibTrans2D1" presStyleIdx="0" presStyleCnt="3"/>
      <dgm:spPr/>
    </dgm:pt>
    <dgm:pt modelId="{618A6F9D-94F1-4265-AB59-B3914F51FE5C}" type="pres">
      <dgm:prSet presAssocID="{C35E438E-EBC4-4DC1-85B0-D8D07FE988DD}" presName="connTx" presStyleLbl="sibTrans2D1" presStyleIdx="0" presStyleCnt="3"/>
      <dgm:spPr/>
    </dgm:pt>
    <dgm:pt modelId="{03F24F2B-26F0-4117-A121-443B4D4E59AC}" type="pres">
      <dgm:prSet presAssocID="{AAB955DA-B8FF-4EBD-B789-15F17020C85B}" presName="composite" presStyleCnt="0"/>
      <dgm:spPr/>
    </dgm:pt>
    <dgm:pt modelId="{571D2B79-51ED-446C-A5B2-7F223378D929}" type="pres">
      <dgm:prSet presAssocID="{AAB955DA-B8FF-4EBD-B789-15F17020C85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EB7F8B-43ED-4A20-8BC0-990BA7578841}" type="pres">
      <dgm:prSet presAssocID="{AAB955DA-B8FF-4EBD-B789-15F17020C85B}" presName="parSh" presStyleLbl="node1" presStyleIdx="1" presStyleCnt="4"/>
      <dgm:spPr/>
    </dgm:pt>
    <dgm:pt modelId="{27582F2D-BD85-461F-8929-24143DC133C8}" type="pres">
      <dgm:prSet presAssocID="{AAB955DA-B8FF-4EBD-B789-15F17020C85B}" presName="desTx" presStyleLbl="fgAcc1" presStyleIdx="1" presStyleCnt="4">
        <dgm:presLayoutVars>
          <dgm:bulletEnabled val="1"/>
        </dgm:presLayoutVars>
      </dgm:prSet>
      <dgm:spPr/>
    </dgm:pt>
    <dgm:pt modelId="{043A636F-F84E-4D8F-9202-9E739DD0DFCB}" type="pres">
      <dgm:prSet presAssocID="{015997AA-1706-4E88-9789-F5C00CC984E4}" presName="sibTrans" presStyleLbl="sibTrans2D1" presStyleIdx="1" presStyleCnt="3"/>
      <dgm:spPr/>
    </dgm:pt>
    <dgm:pt modelId="{AD12D9D3-AE66-4B96-AC8A-5EB67734E0B3}" type="pres">
      <dgm:prSet presAssocID="{015997AA-1706-4E88-9789-F5C00CC984E4}" presName="connTx" presStyleLbl="sibTrans2D1" presStyleIdx="1" presStyleCnt="3"/>
      <dgm:spPr/>
    </dgm:pt>
    <dgm:pt modelId="{22319A9B-FFE4-4F08-B002-241484EB820F}" type="pres">
      <dgm:prSet presAssocID="{60989502-5C0D-4835-A5FA-FB8FAFE1128B}" presName="composite" presStyleCnt="0"/>
      <dgm:spPr/>
    </dgm:pt>
    <dgm:pt modelId="{E1E8CB8B-4553-485D-9F0A-1986B289AB95}" type="pres">
      <dgm:prSet presAssocID="{60989502-5C0D-4835-A5FA-FB8FAFE1128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81C4D2-96C3-4178-877C-0E0806D870BD}" type="pres">
      <dgm:prSet presAssocID="{60989502-5C0D-4835-A5FA-FB8FAFE1128B}" presName="parSh" presStyleLbl="node1" presStyleIdx="2" presStyleCnt="4"/>
      <dgm:spPr/>
    </dgm:pt>
    <dgm:pt modelId="{CE547C3B-4462-43A6-BBF5-2D009C07E224}" type="pres">
      <dgm:prSet presAssocID="{60989502-5C0D-4835-A5FA-FB8FAFE1128B}" presName="desTx" presStyleLbl="fgAcc1" presStyleIdx="2" presStyleCnt="4">
        <dgm:presLayoutVars>
          <dgm:bulletEnabled val="1"/>
        </dgm:presLayoutVars>
      </dgm:prSet>
      <dgm:spPr/>
    </dgm:pt>
    <dgm:pt modelId="{25988B53-562B-49E4-BCBD-CB788EF31DEF}" type="pres">
      <dgm:prSet presAssocID="{A1FA3FDD-0F9B-4E82-B846-E5D42A599A7F}" presName="sibTrans" presStyleLbl="sibTrans2D1" presStyleIdx="2" presStyleCnt="3"/>
      <dgm:spPr/>
    </dgm:pt>
    <dgm:pt modelId="{34034B1D-76A7-4ED3-AB4B-F667ECF3CEAB}" type="pres">
      <dgm:prSet presAssocID="{A1FA3FDD-0F9B-4E82-B846-E5D42A599A7F}" presName="connTx" presStyleLbl="sibTrans2D1" presStyleIdx="2" presStyleCnt="3"/>
      <dgm:spPr/>
    </dgm:pt>
    <dgm:pt modelId="{8C24067B-7EC3-49A4-8F1B-7AD2D66F79B1}" type="pres">
      <dgm:prSet presAssocID="{B91611AC-1E9A-43C7-9075-278925F61384}" presName="composite" presStyleCnt="0"/>
      <dgm:spPr/>
    </dgm:pt>
    <dgm:pt modelId="{009BB453-4AFA-43DC-B868-4F6AEEB9E301}" type="pres">
      <dgm:prSet presAssocID="{B91611AC-1E9A-43C7-9075-278925F6138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F1D9992-AD8C-47F3-9AD7-CA2DC600AFFD}" type="pres">
      <dgm:prSet presAssocID="{B91611AC-1E9A-43C7-9075-278925F61384}" presName="parSh" presStyleLbl="node1" presStyleIdx="3" presStyleCnt="4"/>
      <dgm:spPr/>
    </dgm:pt>
    <dgm:pt modelId="{5A8AB4BA-E58E-49BC-A292-2D2E6353B2E8}" type="pres">
      <dgm:prSet presAssocID="{B91611AC-1E9A-43C7-9075-278925F61384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C4E010C-E2B5-4777-921E-8CAF987F4894}" srcId="{E2091AD3-D771-443E-9694-455829956E12}" destId="{AAB955DA-B8FF-4EBD-B789-15F17020C85B}" srcOrd="1" destOrd="0" parTransId="{A2773123-DDD9-4089-BC24-1D5AA21B151B}" sibTransId="{015997AA-1706-4E88-9789-F5C00CC984E4}"/>
    <dgm:cxn modelId="{2A8EB514-D4B3-40B4-9B4F-F46D90779D1C}" srcId="{B91611AC-1E9A-43C7-9075-278925F61384}" destId="{B43B6510-AB31-412F-B62D-16D2E8DB333E}" srcOrd="0" destOrd="0" parTransId="{3A3B8675-54D9-468E-A97B-152536D1DAAA}" sibTransId="{36C0E458-A776-408F-B772-7F52419D1D99}"/>
    <dgm:cxn modelId="{527A2C18-A058-4474-AB7D-71A1FF1EC8C5}" type="presOf" srcId="{34A41065-1E93-467F-9633-BB10A99C4143}" destId="{16EC7466-F3B1-445A-B59B-DF6B26271E8D}" srcOrd="1" destOrd="0" presId="urn:microsoft.com/office/officeart/2005/8/layout/process3"/>
    <dgm:cxn modelId="{5FD1991F-D106-454A-8E72-E26034B3146B}" type="presOf" srcId="{015997AA-1706-4E88-9789-F5C00CC984E4}" destId="{043A636F-F84E-4D8F-9202-9E739DD0DFCB}" srcOrd="0" destOrd="0" presId="urn:microsoft.com/office/officeart/2005/8/layout/process3"/>
    <dgm:cxn modelId="{D6377A27-5866-49EE-835F-E8CFC38EB522}" type="presOf" srcId="{A1FA3FDD-0F9B-4E82-B846-E5D42A599A7F}" destId="{34034B1D-76A7-4ED3-AB4B-F667ECF3CEAB}" srcOrd="1" destOrd="0" presId="urn:microsoft.com/office/officeart/2005/8/layout/process3"/>
    <dgm:cxn modelId="{210E4935-5E40-4A09-A02A-0E55686042FB}" type="presOf" srcId="{60989502-5C0D-4835-A5FA-FB8FAFE1128B}" destId="{9981C4D2-96C3-4178-877C-0E0806D870BD}" srcOrd="1" destOrd="0" presId="urn:microsoft.com/office/officeart/2005/8/layout/process3"/>
    <dgm:cxn modelId="{E31C675E-5049-44AC-8544-14F7327A7B92}" type="presOf" srcId="{AAB955DA-B8FF-4EBD-B789-15F17020C85B}" destId="{571D2B79-51ED-446C-A5B2-7F223378D929}" srcOrd="0" destOrd="0" presId="urn:microsoft.com/office/officeart/2005/8/layout/process3"/>
    <dgm:cxn modelId="{1BB25279-891F-461C-9D63-474B69DCA35E}" type="presOf" srcId="{C35E438E-EBC4-4DC1-85B0-D8D07FE988DD}" destId="{618A6F9D-94F1-4265-AB59-B3914F51FE5C}" srcOrd="1" destOrd="0" presId="urn:microsoft.com/office/officeart/2005/8/layout/process3"/>
    <dgm:cxn modelId="{0EC1BC7F-60EE-475E-BF5C-36BC385A2840}" srcId="{E2091AD3-D771-443E-9694-455829956E12}" destId="{B91611AC-1E9A-43C7-9075-278925F61384}" srcOrd="3" destOrd="0" parTransId="{641C2FE5-8095-4420-9A4F-A33C2FF91DDA}" sibTransId="{D99335BF-1DFF-4EA6-B651-17FC81033C3B}"/>
    <dgm:cxn modelId="{4D3E1382-D96B-400C-89AA-D90BEB624410}" srcId="{34A41065-1E93-467F-9633-BB10A99C4143}" destId="{F3C05424-8B18-4424-93EE-DA0D00096D79}" srcOrd="0" destOrd="0" parTransId="{0359E46D-3E13-44EA-B9AE-7289C7D1B9F6}" sibTransId="{745CF881-73D0-4732-8488-64224B5EC061}"/>
    <dgm:cxn modelId="{B651A783-8E3D-4528-8A9F-960134A1463A}" type="presOf" srcId="{F3C05424-8B18-4424-93EE-DA0D00096D79}" destId="{142E83A3-77A9-4C9D-856C-382766456871}" srcOrd="0" destOrd="0" presId="urn:microsoft.com/office/officeart/2005/8/layout/process3"/>
    <dgm:cxn modelId="{546AFC83-EA23-4AFE-ABF1-8E74C095D458}" type="presOf" srcId="{AAB955DA-B8FF-4EBD-B789-15F17020C85B}" destId="{F6EB7F8B-43ED-4A20-8BC0-990BA7578841}" srcOrd="1" destOrd="0" presId="urn:microsoft.com/office/officeart/2005/8/layout/process3"/>
    <dgm:cxn modelId="{8F715A8A-1880-4916-9A17-B371B4520479}" type="presOf" srcId="{B43B6510-AB31-412F-B62D-16D2E8DB333E}" destId="{5A8AB4BA-E58E-49BC-A292-2D2E6353B2E8}" srcOrd="0" destOrd="0" presId="urn:microsoft.com/office/officeart/2005/8/layout/process3"/>
    <dgm:cxn modelId="{DBC05698-4285-4D88-A70D-A735E698B871}" srcId="{E2091AD3-D771-443E-9694-455829956E12}" destId="{34A41065-1E93-467F-9633-BB10A99C4143}" srcOrd="0" destOrd="0" parTransId="{FDBC2669-EFE7-4342-A54A-1B1C77EC73DF}" sibTransId="{C35E438E-EBC4-4DC1-85B0-D8D07FE988DD}"/>
    <dgm:cxn modelId="{B827019A-548A-400F-8D61-7140517EF406}" type="presOf" srcId="{34A41065-1E93-467F-9633-BB10A99C4143}" destId="{7B971C99-E487-4129-8A21-527AB3032530}" srcOrd="0" destOrd="0" presId="urn:microsoft.com/office/officeart/2005/8/layout/process3"/>
    <dgm:cxn modelId="{CC52D49E-12E5-458B-B2DB-0C4B7D45DC6F}" srcId="{E2091AD3-D771-443E-9694-455829956E12}" destId="{60989502-5C0D-4835-A5FA-FB8FAFE1128B}" srcOrd="2" destOrd="0" parTransId="{48D20076-DC7B-429E-A8F3-A84E6AECA5E1}" sibTransId="{A1FA3FDD-0F9B-4E82-B846-E5D42A599A7F}"/>
    <dgm:cxn modelId="{3C0996A1-910E-4239-94C7-BA67325F52B0}" type="presOf" srcId="{A1FA3FDD-0F9B-4E82-B846-E5D42A599A7F}" destId="{25988B53-562B-49E4-BCBD-CB788EF31DEF}" srcOrd="0" destOrd="0" presId="urn:microsoft.com/office/officeart/2005/8/layout/process3"/>
    <dgm:cxn modelId="{93C989B6-C2D8-426B-80C6-B64E58938056}" srcId="{60989502-5C0D-4835-A5FA-FB8FAFE1128B}" destId="{48999A41-B726-4C6D-A6F9-F7720FBCB63A}" srcOrd="0" destOrd="0" parTransId="{BCA708E9-0348-453B-856C-2A4587A555D8}" sibTransId="{3A357D06-480F-4689-A971-EB524FAE76C2}"/>
    <dgm:cxn modelId="{3F1A1DB7-5D9E-414D-B868-F6A3C092BBD2}" type="presOf" srcId="{B91611AC-1E9A-43C7-9075-278925F61384}" destId="{DF1D9992-AD8C-47F3-9AD7-CA2DC600AFFD}" srcOrd="1" destOrd="0" presId="urn:microsoft.com/office/officeart/2005/8/layout/process3"/>
    <dgm:cxn modelId="{AC90BAC4-57A0-4FEB-99F6-6A396B0BE74B}" type="presOf" srcId="{48999A41-B726-4C6D-A6F9-F7720FBCB63A}" destId="{CE547C3B-4462-43A6-BBF5-2D009C07E224}" srcOrd="0" destOrd="0" presId="urn:microsoft.com/office/officeart/2005/8/layout/process3"/>
    <dgm:cxn modelId="{C0B05DC6-C4EE-436B-8602-09E5C740BB17}" type="presOf" srcId="{B91611AC-1E9A-43C7-9075-278925F61384}" destId="{009BB453-4AFA-43DC-B868-4F6AEEB9E301}" srcOrd="0" destOrd="0" presId="urn:microsoft.com/office/officeart/2005/8/layout/process3"/>
    <dgm:cxn modelId="{0AAD55D6-99BA-46AE-A66F-CA2492FD3B0B}" type="presOf" srcId="{E2091AD3-D771-443E-9694-455829956E12}" destId="{DC78313D-9BB0-4751-A4AC-050DE3F1228C}" srcOrd="0" destOrd="0" presId="urn:microsoft.com/office/officeart/2005/8/layout/process3"/>
    <dgm:cxn modelId="{328FEED7-923B-411C-917F-44BCE6E4D30C}" srcId="{AAB955DA-B8FF-4EBD-B789-15F17020C85B}" destId="{7E8C9EE2-FEBF-4F7D-B004-616FCA619043}" srcOrd="0" destOrd="0" parTransId="{04A4E50C-D159-42CD-A9B6-029BB0DC6C66}" sibTransId="{9BC796E6-EA1C-4879-9B48-5657BF0D8709}"/>
    <dgm:cxn modelId="{C30A87DA-32AE-4081-9491-099245464F08}" type="presOf" srcId="{60989502-5C0D-4835-A5FA-FB8FAFE1128B}" destId="{E1E8CB8B-4553-485D-9F0A-1986B289AB95}" srcOrd="0" destOrd="0" presId="urn:microsoft.com/office/officeart/2005/8/layout/process3"/>
    <dgm:cxn modelId="{82EE88F1-60BF-4A77-88A5-7FDB86F4A12E}" type="presOf" srcId="{C35E438E-EBC4-4DC1-85B0-D8D07FE988DD}" destId="{32ACA134-3816-4920-A9FA-98281E635C40}" srcOrd="0" destOrd="0" presId="urn:microsoft.com/office/officeart/2005/8/layout/process3"/>
    <dgm:cxn modelId="{A9E8AFF6-56D2-4238-98A6-BE3A65342F8C}" type="presOf" srcId="{7E8C9EE2-FEBF-4F7D-B004-616FCA619043}" destId="{27582F2D-BD85-461F-8929-24143DC133C8}" srcOrd="0" destOrd="0" presId="urn:microsoft.com/office/officeart/2005/8/layout/process3"/>
    <dgm:cxn modelId="{EC2967F9-E429-4F78-B3CC-125C4928A8DE}" type="presOf" srcId="{015997AA-1706-4E88-9789-F5C00CC984E4}" destId="{AD12D9D3-AE66-4B96-AC8A-5EB67734E0B3}" srcOrd="1" destOrd="0" presId="urn:microsoft.com/office/officeart/2005/8/layout/process3"/>
    <dgm:cxn modelId="{B315F9CD-E210-4E1C-B367-3C745B30EAA6}" type="presParOf" srcId="{DC78313D-9BB0-4751-A4AC-050DE3F1228C}" destId="{36CDA8D7-9FFC-4428-BDA5-3FAC309DFF62}" srcOrd="0" destOrd="0" presId="urn:microsoft.com/office/officeart/2005/8/layout/process3"/>
    <dgm:cxn modelId="{0B87ACE9-A0AB-4A56-BE49-0464E3528282}" type="presParOf" srcId="{36CDA8D7-9FFC-4428-BDA5-3FAC309DFF62}" destId="{7B971C99-E487-4129-8A21-527AB3032530}" srcOrd="0" destOrd="0" presId="urn:microsoft.com/office/officeart/2005/8/layout/process3"/>
    <dgm:cxn modelId="{D998B88D-CD76-4189-9B4C-A29F24AF0D42}" type="presParOf" srcId="{36CDA8D7-9FFC-4428-BDA5-3FAC309DFF62}" destId="{16EC7466-F3B1-445A-B59B-DF6B26271E8D}" srcOrd="1" destOrd="0" presId="urn:microsoft.com/office/officeart/2005/8/layout/process3"/>
    <dgm:cxn modelId="{4B8560BA-15E4-491C-A242-DC55AB4B2260}" type="presParOf" srcId="{36CDA8D7-9FFC-4428-BDA5-3FAC309DFF62}" destId="{142E83A3-77A9-4C9D-856C-382766456871}" srcOrd="2" destOrd="0" presId="urn:microsoft.com/office/officeart/2005/8/layout/process3"/>
    <dgm:cxn modelId="{81525084-98D3-4894-A745-195690853583}" type="presParOf" srcId="{DC78313D-9BB0-4751-A4AC-050DE3F1228C}" destId="{32ACA134-3816-4920-A9FA-98281E635C40}" srcOrd="1" destOrd="0" presId="urn:microsoft.com/office/officeart/2005/8/layout/process3"/>
    <dgm:cxn modelId="{F6B6B746-5BD2-48E4-A7E2-2C33F071553E}" type="presParOf" srcId="{32ACA134-3816-4920-A9FA-98281E635C40}" destId="{618A6F9D-94F1-4265-AB59-B3914F51FE5C}" srcOrd="0" destOrd="0" presId="urn:microsoft.com/office/officeart/2005/8/layout/process3"/>
    <dgm:cxn modelId="{55924308-A624-4DB3-BB9F-CD26FA3360CA}" type="presParOf" srcId="{DC78313D-9BB0-4751-A4AC-050DE3F1228C}" destId="{03F24F2B-26F0-4117-A121-443B4D4E59AC}" srcOrd="2" destOrd="0" presId="urn:microsoft.com/office/officeart/2005/8/layout/process3"/>
    <dgm:cxn modelId="{B2DE857B-838A-462D-9DAB-1F68D36410EA}" type="presParOf" srcId="{03F24F2B-26F0-4117-A121-443B4D4E59AC}" destId="{571D2B79-51ED-446C-A5B2-7F223378D929}" srcOrd="0" destOrd="0" presId="urn:microsoft.com/office/officeart/2005/8/layout/process3"/>
    <dgm:cxn modelId="{9B9836D8-284E-45A4-811C-9A259932B52B}" type="presParOf" srcId="{03F24F2B-26F0-4117-A121-443B4D4E59AC}" destId="{F6EB7F8B-43ED-4A20-8BC0-990BA7578841}" srcOrd="1" destOrd="0" presId="urn:microsoft.com/office/officeart/2005/8/layout/process3"/>
    <dgm:cxn modelId="{63B1FD91-BAFA-456C-96C4-3AFF500FF3F8}" type="presParOf" srcId="{03F24F2B-26F0-4117-A121-443B4D4E59AC}" destId="{27582F2D-BD85-461F-8929-24143DC133C8}" srcOrd="2" destOrd="0" presId="urn:microsoft.com/office/officeart/2005/8/layout/process3"/>
    <dgm:cxn modelId="{82D97CAF-C3FB-4C42-8565-3F59E7BD12EF}" type="presParOf" srcId="{DC78313D-9BB0-4751-A4AC-050DE3F1228C}" destId="{043A636F-F84E-4D8F-9202-9E739DD0DFCB}" srcOrd="3" destOrd="0" presId="urn:microsoft.com/office/officeart/2005/8/layout/process3"/>
    <dgm:cxn modelId="{FBBBB880-2ECE-4D79-9CC5-76999ADCD641}" type="presParOf" srcId="{043A636F-F84E-4D8F-9202-9E739DD0DFCB}" destId="{AD12D9D3-AE66-4B96-AC8A-5EB67734E0B3}" srcOrd="0" destOrd="0" presId="urn:microsoft.com/office/officeart/2005/8/layout/process3"/>
    <dgm:cxn modelId="{0807FCDC-0346-4460-B67F-1B49DE504BF8}" type="presParOf" srcId="{DC78313D-9BB0-4751-A4AC-050DE3F1228C}" destId="{22319A9B-FFE4-4F08-B002-241484EB820F}" srcOrd="4" destOrd="0" presId="urn:microsoft.com/office/officeart/2005/8/layout/process3"/>
    <dgm:cxn modelId="{2AB1F078-F6EB-4366-88DD-4FDECB5730DB}" type="presParOf" srcId="{22319A9B-FFE4-4F08-B002-241484EB820F}" destId="{E1E8CB8B-4553-485D-9F0A-1986B289AB95}" srcOrd="0" destOrd="0" presId="urn:microsoft.com/office/officeart/2005/8/layout/process3"/>
    <dgm:cxn modelId="{E45A03F5-F37B-44E5-8030-1F9375C6E42A}" type="presParOf" srcId="{22319A9B-FFE4-4F08-B002-241484EB820F}" destId="{9981C4D2-96C3-4178-877C-0E0806D870BD}" srcOrd="1" destOrd="0" presId="urn:microsoft.com/office/officeart/2005/8/layout/process3"/>
    <dgm:cxn modelId="{C1540FCE-CD0E-4A27-97B6-DA504B7C3FE1}" type="presParOf" srcId="{22319A9B-FFE4-4F08-B002-241484EB820F}" destId="{CE547C3B-4462-43A6-BBF5-2D009C07E224}" srcOrd="2" destOrd="0" presId="urn:microsoft.com/office/officeart/2005/8/layout/process3"/>
    <dgm:cxn modelId="{A450948C-2858-40F8-9F70-499883A4101E}" type="presParOf" srcId="{DC78313D-9BB0-4751-A4AC-050DE3F1228C}" destId="{25988B53-562B-49E4-BCBD-CB788EF31DEF}" srcOrd="5" destOrd="0" presId="urn:microsoft.com/office/officeart/2005/8/layout/process3"/>
    <dgm:cxn modelId="{530397D1-2DED-45FB-88E2-63F664270BDF}" type="presParOf" srcId="{25988B53-562B-49E4-BCBD-CB788EF31DEF}" destId="{34034B1D-76A7-4ED3-AB4B-F667ECF3CEAB}" srcOrd="0" destOrd="0" presId="urn:microsoft.com/office/officeart/2005/8/layout/process3"/>
    <dgm:cxn modelId="{8531010F-338B-4037-A286-351BE51533AD}" type="presParOf" srcId="{DC78313D-9BB0-4751-A4AC-050DE3F1228C}" destId="{8C24067B-7EC3-49A4-8F1B-7AD2D66F79B1}" srcOrd="6" destOrd="0" presId="urn:microsoft.com/office/officeart/2005/8/layout/process3"/>
    <dgm:cxn modelId="{AD4BD176-2990-4165-BE21-1B34887CBECE}" type="presParOf" srcId="{8C24067B-7EC3-49A4-8F1B-7AD2D66F79B1}" destId="{009BB453-4AFA-43DC-B868-4F6AEEB9E301}" srcOrd="0" destOrd="0" presId="urn:microsoft.com/office/officeart/2005/8/layout/process3"/>
    <dgm:cxn modelId="{7551C9F5-3607-4AB3-A6A9-9AAF5D931B7A}" type="presParOf" srcId="{8C24067B-7EC3-49A4-8F1B-7AD2D66F79B1}" destId="{DF1D9992-AD8C-47F3-9AD7-CA2DC600AFFD}" srcOrd="1" destOrd="0" presId="urn:microsoft.com/office/officeart/2005/8/layout/process3"/>
    <dgm:cxn modelId="{BB0C43FF-7F2A-49E9-A6CB-67BB80C669D5}" type="presParOf" srcId="{8C24067B-7EC3-49A4-8F1B-7AD2D66F79B1}" destId="{5A8AB4BA-E58E-49BC-A292-2D2E6353B2E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C0E328-AC6F-4484-AFDD-5DA36F360FB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2F59F4F-FCFC-4530-8147-5B9361546E96}">
      <dgm:prSet phldrT="[Text]"/>
      <dgm:spPr/>
      <dgm:t>
        <a:bodyPr/>
        <a:lstStyle/>
        <a:p>
          <a:r>
            <a:rPr lang="en-US" dirty="0" err="1"/>
            <a:t>Validasi</a:t>
          </a:r>
          <a:endParaRPr lang="en-ID" dirty="0"/>
        </a:p>
      </dgm:t>
    </dgm:pt>
    <dgm:pt modelId="{5ABBCE0C-15C7-44A2-B506-97C5F4C5A3AA}" type="parTrans" cxnId="{F86B8086-49F9-4F77-A219-BDE28B032668}">
      <dgm:prSet/>
      <dgm:spPr/>
      <dgm:t>
        <a:bodyPr/>
        <a:lstStyle/>
        <a:p>
          <a:endParaRPr lang="en-ID"/>
        </a:p>
      </dgm:t>
    </dgm:pt>
    <dgm:pt modelId="{24D313F7-0C89-4510-9CC8-4C0636BC8A2C}" type="sibTrans" cxnId="{F86B8086-49F9-4F77-A219-BDE28B032668}">
      <dgm:prSet/>
      <dgm:spPr/>
      <dgm:t>
        <a:bodyPr/>
        <a:lstStyle/>
        <a:p>
          <a:endParaRPr lang="en-ID"/>
        </a:p>
      </dgm:t>
    </dgm:pt>
    <dgm:pt modelId="{471F868D-FB94-4898-83F5-BC0F793463BF}">
      <dgm:prSet phldrT="[Text]"/>
      <dgm:spPr/>
      <dgm:t>
        <a:bodyPr/>
        <a:lstStyle/>
        <a:p>
          <a:r>
            <a:rPr lang="en-US" dirty="0" err="1"/>
            <a:t>Replikasi</a:t>
          </a:r>
          <a:endParaRPr lang="en-ID" dirty="0"/>
        </a:p>
      </dgm:t>
    </dgm:pt>
    <dgm:pt modelId="{16C8EBE8-D04E-4D57-9EAC-1516C21B8C68}" type="parTrans" cxnId="{23EF21CD-C4EF-42C1-9A59-9A9976797CF2}">
      <dgm:prSet/>
      <dgm:spPr/>
      <dgm:t>
        <a:bodyPr/>
        <a:lstStyle/>
        <a:p>
          <a:endParaRPr lang="en-ID"/>
        </a:p>
      </dgm:t>
    </dgm:pt>
    <dgm:pt modelId="{81AF1869-0226-4851-B85D-2CE74AD3935C}" type="sibTrans" cxnId="{23EF21CD-C4EF-42C1-9A59-9A9976797CF2}">
      <dgm:prSet/>
      <dgm:spPr/>
      <dgm:t>
        <a:bodyPr/>
        <a:lstStyle/>
        <a:p>
          <a:endParaRPr lang="en-ID"/>
        </a:p>
      </dgm:t>
    </dgm:pt>
    <dgm:pt modelId="{BA120044-B24A-4B5F-B5C2-5AC0B65AA03F}">
      <dgm:prSet phldrT="[Text]"/>
      <dgm:spPr/>
      <dgm:t>
        <a:bodyPr/>
        <a:lstStyle/>
        <a:p>
          <a:r>
            <a:rPr lang="en-ID" dirty="0" err="1"/>
            <a:t>Pencatatan</a:t>
          </a:r>
          <a:endParaRPr lang="en-ID" dirty="0"/>
        </a:p>
      </dgm:t>
    </dgm:pt>
    <dgm:pt modelId="{7C5535D7-06B2-497F-9A6D-FBE4A294C627}" type="parTrans" cxnId="{E81E0940-F56F-422B-8C06-01A94B93FB05}">
      <dgm:prSet/>
      <dgm:spPr/>
      <dgm:t>
        <a:bodyPr/>
        <a:lstStyle/>
        <a:p>
          <a:endParaRPr lang="en-ID"/>
        </a:p>
      </dgm:t>
    </dgm:pt>
    <dgm:pt modelId="{D85DE4DE-5123-4CD0-8EB8-CDFFDCFFBC1A}" type="sibTrans" cxnId="{E81E0940-F56F-422B-8C06-01A94B93FB05}">
      <dgm:prSet/>
      <dgm:spPr/>
      <dgm:t>
        <a:bodyPr/>
        <a:lstStyle/>
        <a:p>
          <a:endParaRPr lang="en-ID"/>
        </a:p>
      </dgm:t>
    </dgm:pt>
    <dgm:pt modelId="{C85EED7D-5026-41DA-9868-F42F82F83F4B}" type="pres">
      <dgm:prSet presAssocID="{51C0E328-AC6F-4484-AFDD-5DA36F360FBC}" presName="Name0" presStyleCnt="0">
        <dgm:presLayoutVars>
          <dgm:dir/>
          <dgm:resizeHandles val="exact"/>
        </dgm:presLayoutVars>
      </dgm:prSet>
      <dgm:spPr/>
    </dgm:pt>
    <dgm:pt modelId="{E04757BA-7EE2-4B0D-B663-0519B169FE22}" type="pres">
      <dgm:prSet presAssocID="{92F59F4F-FCFC-4530-8147-5B9361546E96}" presName="node" presStyleLbl="node1" presStyleIdx="0" presStyleCnt="3">
        <dgm:presLayoutVars>
          <dgm:bulletEnabled val="1"/>
        </dgm:presLayoutVars>
      </dgm:prSet>
      <dgm:spPr/>
    </dgm:pt>
    <dgm:pt modelId="{D193EA34-5792-4E6F-99E8-32C598C7BDE3}" type="pres">
      <dgm:prSet presAssocID="{24D313F7-0C89-4510-9CC8-4C0636BC8A2C}" presName="sibTrans" presStyleLbl="sibTrans2D1" presStyleIdx="0" presStyleCnt="2"/>
      <dgm:spPr/>
    </dgm:pt>
    <dgm:pt modelId="{DB576555-BA0E-472F-90D2-C6BECD26AD0B}" type="pres">
      <dgm:prSet presAssocID="{24D313F7-0C89-4510-9CC8-4C0636BC8A2C}" presName="connectorText" presStyleLbl="sibTrans2D1" presStyleIdx="0" presStyleCnt="2"/>
      <dgm:spPr/>
    </dgm:pt>
    <dgm:pt modelId="{D3202BE1-0BC5-4B2D-94E8-2B09150D96B0}" type="pres">
      <dgm:prSet presAssocID="{471F868D-FB94-4898-83F5-BC0F793463BF}" presName="node" presStyleLbl="node1" presStyleIdx="1" presStyleCnt="3">
        <dgm:presLayoutVars>
          <dgm:bulletEnabled val="1"/>
        </dgm:presLayoutVars>
      </dgm:prSet>
      <dgm:spPr/>
    </dgm:pt>
    <dgm:pt modelId="{8C00A0AA-474A-4490-80CB-4CC5B3C972DB}" type="pres">
      <dgm:prSet presAssocID="{81AF1869-0226-4851-B85D-2CE74AD3935C}" presName="sibTrans" presStyleLbl="sibTrans2D1" presStyleIdx="1" presStyleCnt="2"/>
      <dgm:spPr/>
    </dgm:pt>
    <dgm:pt modelId="{E04678DA-59FC-4314-9D29-217974F721A8}" type="pres">
      <dgm:prSet presAssocID="{81AF1869-0226-4851-B85D-2CE74AD3935C}" presName="connectorText" presStyleLbl="sibTrans2D1" presStyleIdx="1" presStyleCnt="2"/>
      <dgm:spPr/>
    </dgm:pt>
    <dgm:pt modelId="{3FC4F9E4-AD56-4093-882C-263EB9194078}" type="pres">
      <dgm:prSet presAssocID="{BA120044-B24A-4B5F-B5C2-5AC0B65AA03F}" presName="node" presStyleLbl="node1" presStyleIdx="2" presStyleCnt="3">
        <dgm:presLayoutVars>
          <dgm:bulletEnabled val="1"/>
        </dgm:presLayoutVars>
      </dgm:prSet>
      <dgm:spPr/>
    </dgm:pt>
  </dgm:ptLst>
  <dgm:cxnLst>
    <dgm:cxn modelId="{02B5810A-0534-436B-9897-1EC05BB25AC3}" type="presOf" srcId="{51C0E328-AC6F-4484-AFDD-5DA36F360FBC}" destId="{C85EED7D-5026-41DA-9868-F42F82F83F4B}" srcOrd="0" destOrd="0" presId="urn:microsoft.com/office/officeart/2005/8/layout/process1"/>
    <dgm:cxn modelId="{E81E0940-F56F-422B-8C06-01A94B93FB05}" srcId="{51C0E328-AC6F-4484-AFDD-5DA36F360FBC}" destId="{BA120044-B24A-4B5F-B5C2-5AC0B65AA03F}" srcOrd="2" destOrd="0" parTransId="{7C5535D7-06B2-497F-9A6D-FBE4A294C627}" sibTransId="{D85DE4DE-5123-4CD0-8EB8-CDFFDCFFBC1A}"/>
    <dgm:cxn modelId="{19951646-801A-4092-9165-AB27905CC90A}" type="presOf" srcId="{471F868D-FB94-4898-83F5-BC0F793463BF}" destId="{D3202BE1-0BC5-4B2D-94E8-2B09150D96B0}" srcOrd="0" destOrd="0" presId="urn:microsoft.com/office/officeart/2005/8/layout/process1"/>
    <dgm:cxn modelId="{81123B78-5824-4C06-8652-57D2F358A030}" type="presOf" srcId="{24D313F7-0C89-4510-9CC8-4C0636BC8A2C}" destId="{D193EA34-5792-4E6F-99E8-32C598C7BDE3}" srcOrd="0" destOrd="0" presId="urn:microsoft.com/office/officeart/2005/8/layout/process1"/>
    <dgm:cxn modelId="{51DCD259-C510-429E-B9E7-0B6AAF481539}" type="presOf" srcId="{81AF1869-0226-4851-B85D-2CE74AD3935C}" destId="{8C00A0AA-474A-4490-80CB-4CC5B3C972DB}" srcOrd="0" destOrd="0" presId="urn:microsoft.com/office/officeart/2005/8/layout/process1"/>
    <dgm:cxn modelId="{F86B8086-49F9-4F77-A219-BDE28B032668}" srcId="{51C0E328-AC6F-4484-AFDD-5DA36F360FBC}" destId="{92F59F4F-FCFC-4530-8147-5B9361546E96}" srcOrd="0" destOrd="0" parTransId="{5ABBCE0C-15C7-44A2-B506-97C5F4C5A3AA}" sibTransId="{24D313F7-0C89-4510-9CC8-4C0636BC8A2C}"/>
    <dgm:cxn modelId="{EE871493-4B2D-40C4-B035-98FAE4852448}" type="presOf" srcId="{92F59F4F-FCFC-4530-8147-5B9361546E96}" destId="{E04757BA-7EE2-4B0D-B663-0519B169FE22}" srcOrd="0" destOrd="0" presId="urn:microsoft.com/office/officeart/2005/8/layout/process1"/>
    <dgm:cxn modelId="{0496299F-D8B4-4BC7-AA96-61ECAB5F5A8E}" type="presOf" srcId="{BA120044-B24A-4B5F-B5C2-5AC0B65AA03F}" destId="{3FC4F9E4-AD56-4093-882C-263EB9194078}" srcOrd="0" destOrd="0" presId="urn:microsoft.com/office/officeart/2005/8/layout/process1"/>
    <dgm:cxn modelId="{F23F8DAB-91F8-4BB3-BE8E-A0B9172FA2AD}" type="presOf" srcId="{81AF1869-0226-4851-B85D-2CE74AD3935C}" destId="{E04678DA-59FC-4314-9D29-217974F721A8}" srcOrd="1" destOrd="0" presId="urn:microsoft.com/office/officeart/2005/8/layout/process1"/>
    <dgm:cxn modelId="{D06F11CA-132F-4E44-B26B-4B8D9328FC81}" type="presOf" srcId="{24D313F7-0C89-4510-9CC8-4C0636BC8A2C}" destId="{DB576555-BA0E-472F-90D2-C6BECD26AD0B}" srcOrd="1" destOrd="0" presId="urn:microsoft.com/office/officeart/2005/8/layout/process1"/>
    <dgm:cxn modelId="{23EF21CD-C4EF-42C1-9A59-9A9976797CF2}" srcId="{51C0E328-AC6F-4484-AFDD-5DA36F360FBC}" destId="{471F868D-FB94-4898-83F5-BC0F793463BF}" srcOrd="1" destOrd="0" parTransId="{16C8EBE8-D04E-4D57-9EAC-1516C21B8C68}" sibTransId="{81AF1869-0226-4851-B85D-2CE74AD3935C}"/>
    <dgm:cxn modelId="{89DC4EC7-F24D-4E0B-AD46-D6BD23B39479}" type="presParOf" srcId="{C85EED7D-5026-41DA-9868-F42F82F83F4B}" destId="{E04757BA-7EE2-4B0D-B663-0519B169FE22}" srcOrd="0" destOrd="0" presId="urn:microsoft.com/office/officeart/2005/8/layout/process1"/>
    <dgm:cxn modelId="{EBFD9270-0C74-4D78-8A17-0FD25A774623}" type="presParOf" srcId="{C85EED7D-5026-41DA-9868-F42F82F83F4B}" destId="{D193EA34-5792-4E6F-99E8-32C598C7BDE3}" srcOrd="1" destOrd="0" presId="urn:microsoft.com/office/officeart/2005/8/layout/process1"/>
    <dgm:cxn modelId="{239C70B1-6F17-4E86-9287-02FAB45BAEEF}" type="presParOf" srcId="{D193EA34-5792-4E6F-99E8-32C598C7BDE3}" destId="{DB576555-BA0E-472F-90D2-C6BECD26AD0B}" srcOrd="0" destOrd="0" presId="urn:microsoft.com/office/officeart/2005/8/layout/process1"/>
    <dgm:cxn modelId="{C3525FA6-B296-4C76-A0C1-D8C168643722}" type="presParOf" srcId="{C85EED7D-5026-41DA-9868-F42F82F83F4B}" destId="{D3202BE1-0BC5-4B2D-94E8-2B09150D96B0}" srcOrd="2" destOrd="0" presId="urn:microsoft.com/office/officeart/2005/8/layout/process1"/>
    <dgm:cxn modelId="{9D9B7A2D-EC81-4479-B5D7-1C4EEDD312A8}" type="presParOf" srcId="{C85EED7D-5026-41DA-9868-F42F82F83F4B}" destId="{8C00A0AA-474A-4490-80CB-4CC5B3C972DB}" srcOrd="3" destOrd="0" presId="urn:microsoft.com/office/officeart/2005/8/layout/process1"/>
    <dgm:cxn modelId="{74F13BDA-E668-4D7F-88B0-AE216BEF1A49}" type="presParOf" srcId="{8C00A0AA-474A-4490-80CB-4CC5B3C972DB}" destId="{E04678DA-59FC-4314-9D29-217974F721A8}" srcOrd="0" destOrd="0" presId="urn:microsoft.com/office/officeart/2005/8/layout/process1"/>
    <dgm:cxn modelId="{3CF86631-45FD-46C2-9D50-EA58448253C1}" type="presParOf" srcId="{C85EED7D-5026-41DA-9868-F42F82F83F4B}" destId="{3FC4F9E4-AD56-4093-882C-263EB91940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C7466-F3B1-445A-B59B-DF6B26271E8D}">
      <dsp:nvSpPr>
        <dsp:cNvPr id="0" name=""/>
        <dsp:cNvSpPr/>
      </dsp:nvSpPr>
      <dsp:spPr>
        <a:xfrm>
          <a:off x="1438" y="1884933"/>
          <a:ext cx="1807517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Fase</a:t>
          </a:r>
          <a:r>
            <a:rPr lang="en-US" sz="1600" kern="1200" dirty="0"/>
            <a:t> 1</a:t>
          </a:r>
          <a:endParaRPr lang="en-ID" sz="1600" kern="1200" dirty="0"/>
        </a:p>
      </dsp:txBody>
      <dsp:txXfrm>
        <a:off x="1438" y="1884933"/>
        <a:ext cx="1807517" cy="460800"/>
      </dsp:txXfrm>
    </dsp:sp>
    <dsp:sp modelId="{142E83A3-77A9-4C9D-856C-382766456871}">
      <dsp:nvSpPr>
        <dsp:cNvPr id="0" name=""/>
        <dsp:cNvSpPr/>
      </dsp:nvSpPr>
      <dsp:spPr>
        <a:xfrm>
          <a:off x="371652" y="2345733"/>
          <a:ext cx="180751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Pengolahan</a:t>
          </a:r>
          <a:r>
            <a:rPr lang="en-US" sz="1600" kern="1200" dirty="0"/>
            <a:t> Data Manual </a:t>
          </a:r>
          <a:r>
            <a:rPr lang="en-US" sz="1600" kern="1200" dirty="0" err="1"/>
            <a:t>Terpusat</a:t>
          </a:r>
          <a:endParaRPr lang="en-ID" sz="1600" kern="1200" dirty="0"/>
        </a:p>
      </dsp:txBody>
      <dsp:txXfrm>
        <a:off x="406447" y="2380528"/>
        <a:ext cx="1737927" cy="1118410"/>
      </dsp:txXfrm>
    </dsp:sp>
    <dsp:sp modelId="{32ACA134-3816-4920-A9FA-98281E635C40}">
      <dsp:nvSpPr>
        <dsp:cNvPr id="0" name=""/>
        <dsp:cNvSpPr/>
      </dsp:nvSpPr>
      <dsp:spPr>
        <a:xfrm>
          <a:off x="2082969" y="1890323"/>
          <a:ext cx="580907" cy="45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>
        <a:off x="2082969" y="1980327"/>
        <a:ext cx="445901" cy="270011"/>
      </dsp:txXfrm>
    </dsp:sp>
    <dsp:sp modelId="{F6EB7F8B-43ED-4A20-8BC0-990BA7578841}">
      <dsp:nvSpPr>
        <dsp:cNvPr id="0" name=""/>
        <dsp:cNvSpPr/>
      </dsp:nvSpPr>
      <dsp:spPr>
        <a:xfrm>
          <a:off x="2905008" y="1884933"/>
          <a:ext cx="1807517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Fase</a:t>
          </a:r>
          <a:r>
            <a:rPr lang="en-US" sz="1600" kern="1200" dirty="0"/>
            <a:t> 2</a:t>
          </a:r>
          <a:endParaRPr lang="en-ID" sz="1600" kern="1200" dirty="0"/>
        </a:p>
      </dsp:txBody>
      <dsp:txXfrm>
        <a:off x="2905008" y="1884933"/>
        <a:ext cx="1807517" cy="460800"/>
      </dsp:txXfrm>
    </dsp:sp>
    <dsp:sp modelId="{27582F2D-BD85-461F-8929-24143DC133C8}">
      <dsp:nvSpPr>
        <dsp:cNvPr id="0" name=""/>
        <dsp:cNvSpPr/>
      </dsp:nvSpPr>
      <dsp:spPr>
        <a:xfrm>
          <a:off x="3275222" y="2345733"/>
          <a:ext cx="180751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Implementasi</a:t>
          </a:r>
          <a:r>
            <a:rPr lang="en-US" sz="1600" kern="1200" dirty="0"/>
            <a:t> </a:t>
          </a:r>
          <a:r>
            <a:rPr lang="en-US" sz="1600" kern="1200" dirty="0" err="1"/>
            <a:t>Sistem</a:t>
          </a:r>
          <a:r>
            <a:rPr lang="en-US" sz="1600" kern="1200" dirty="0"/>
            <a:t> </a:t>
          </a:r>
          <a:r>
            <a:rPr lang="en-US" sz="1600" kern="1200" dirty="0" err="1"/>
            <a:t>Pemrosesan</a:t>
          </a:r>
          <a:r>
            <a:rPr lang="en-US" sz="1600" kern="1200" dirty="0"/>
            <a:t> Data</a:t>
          </a:r>
          <a:endParaRPr lang="en-ID" sz="1600" kern="1200" dirty="0"/>
        </a:p>
      </dsp:txBody>
      <dsp:txXfrm>
        <a:off x="3310017" y="2380528"/>
        <a:ext cx="1737927" cy="1118410"/>
      </dsp:txXfrm>
    </dsp:sp>
    <dsp:sp modelId="{043A636F-F84E-4D8F-9202-9E739DD0DFCB}">
      <dsp:nvSpPr>
        <dsp:cNvPr id="0" name=""/>
        <dsp:cNvSpPr/>
      </dsp:nvSpPr>
      <dsp:spPr>
        <a:xfrm>
          <a:off x="4986539" y="1890323"/>
          <a:ext cx="580907" cy="45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>
        <a:off x="4986539" y="1980327"/>
        <a:ext cx="445901" cy="270011"/>
      </dsp:txXfrm>
    </dsp:sp>
    <dsp:sp modelId="{9981C4D2-96C3-4178-877C-0E0806D870BD}">
      <dsp:nvSpPr>
        <dsp:cNvPr id="0" name=""/>
        <dsp:cNvSpPr/>
      </dsp:nvSpPr>
      <dsp:spPr>
        <a:xfrm>
          <a:off x="5808578" y="1884933"/>
          <a:ext cx="1807517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Fase</a:t>
          </a:r>
          <a:r>
            <a:rPr lang="en-US" sz="1600" kern="1200" dirty="0"/>
            <a:t> 3</a:t>
          </a:r>
          <a:endParaRPr lang="en-ID" sz="1600" kern="1200" dirty="0"/>
        </a:p>
      </dsp:txBody>
      <dsp:txXfrm>
        <a:off x="5808578" y="1884933"/>
        <a:ext cx="1807517" cy="460800"/>
      </dsp:txXfrm>
    </dsp:sp>
    <dsp:sp modelId="{CE547C3B-4462-43A6-BBF5-2D009C07E224}">
      <dsp:nvSpPr>
        <dsp:cNvPr id="0" name=""/>
        <dsp:cNvSpPr/>
      </dsp:nvSpPr>
      <dsp:spPr>
        <a:xfrm>
          <a:off x="6178792" y="2345733"/>
          <a:ext cx="180751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Ekspansi</a:t>
          </a:r>
          <a:r>
            <a:rPr lang="en-US" sz="1600" kern="1200" dirty="0"/>
            <a:t> </a:t>
          </a:r>
          <a:r>
            <a:rPr lang="en-US" sz="1600" kern="1200" dirty="0" err="1"/>
            <a:t>Pengumpulan</a:t>
          </a:r>
          <a:r>
            <a:rPr lang="en-US" sz="1600" kern="1200" dirty="0"/>
            <a:t> Data </a:t>
          </a:r>
          <a:r>
            <a:rPr lang="en-US" sz="1600" kern="1200" dirty="0" err="1"/>
            <a:t>Pajak</a:t>
          </a:r>
          <a:endParaRPr lang="en-ID" sz="1600" kern="1200" dirty="0"/>
        </a:p>
      </dsp:txBody>
      <dsp:txXfrm>
        <a:off x="6213587" y="2380528"/>
        <a:ext cx="1737927" cy="1118410"/>
      </dsp:txXfrm>
    </dsp:sp>
    <dsp:sp modelId="{25988B53-562B-49E4-BCBD-CB788EF31DEF}">
      <dsp:nvSpPr>
        <dsp:cNvPr id="0" name=""/>
        <dsp:cNvSpPr/>
      </dsp:nvSpPr>
      <dsp:spPr>
        <a:xfrm>
          <a:off x="7890109" y="1890323"/>
          <a:ext cx="580907" cy="45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>
        <a:off x="7890109" y="1980327"/>
        <a:ext cx="445901" cy="270011"/>
      </dsp:txXfrm>
    </dsp:sp>
    <dsp:sp modelId="{DF1D9992-AD8C-47F3-9AD7-CA2DC600AFFD}">
      <dsp:nvSpPr>
        <dsp:cNvPr id="0" name=""/>
        <dsp:cNvSpPr/>
      </dsp:nvSpPr>
      <dsp:spPr>
        <a:xfrm>
          <a:off x="8712148" y="1884933"/>
          <a:ext cx="1807517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Fase</a:t>
          </a:r>
          <a:r>
            <a:rPr lang="en-US" sz="1600" kern="1200" dirty="0"/>
            <a:t> 4</a:t>
          </a:r>
          <a:endParaRPr lang="en-ID" sz="1600" kern="1200" dirty="0"/>
        </a:p>
      </dsp:txBody>
      <dsp:txXfrm>
        <a:off x="8712148" y="1884933"/>
        <a:ext cx="1807517" cy="460800"/>
      </dsp:txXfrm>
    </dsp:sp>
    <dsp:sp modelId="{5A8AB4BA-E58E-49BC-A292-2D2E6353B2E8}">
      <dsp:nvSpPr>
        <dsp:cNvPr id="0" name=""/>
        <dsp:cNvSpPr/>
      </dsp:nvSpPr>
      <dsp:spPr>
        <a:xfrm>
          <a:off x="9082363" y="2345733"/>
          <a:ext cx="180751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Penerapan</a:t>
          </a:r>
          <a:r>
            <a:rPr lang="en-US" sz="1600" kern="1200" dirty="0"/>
            <a:t> AI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Optimisasi</a:t>
          </a:r>
          <a:r>
            <a:rPr lang="en-US" sz="1600" kern="1200" dirty="0"/>
            <a:t> </a:t>
          </a:r>
          <a:r>
            <a:rPr lang="en-US" sz="1600" kern="1200" dirty="0" err="1"/>
            <a:t>Pajak</a:t>
          </a:r>
          <a:endParaRPr lang="en-ID" sz="1600" kern="1200" dirty="0"/>
        </a:p>
      </dsp:txBody>
      <dsp:txXfrm>
        <a:off x="9117158" y="2380528"/>
        <a:ext cx="1737927" cy="1118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757BA-7EE2-4B0D-B663-0519B169FE22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Validasi</a:t>
          </a:r>
          <a:endParaRPr lang="en-ID" sz="2900" kern="1200" dirty="0"/>
        </a:p>
      </dsp:txBody>
      <dsp:txXfrm>
        <a:off x="44665" y="2106299"/>
        <a:ext cx="2060143" cy="1206068"/>
      </dsp:txXfrm>
    </dsp:sp>
    <dsp:sp modelId="{D193EA34-5792-4E6F-99E8-32C598C7BDE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200" kern="1200"/>
        </a:p>
      </dsp:txBody>
      <dsp:txXfrm>
        <a:off x="2355850" y="2550475"/>
        <a:ext cx="316861" cy="317716"/>
      </dsp:txXfrm>
    </dsp:sp>
    <dsp:sp modelId="{D3202BE1-0BC5-4B2D-94E8-2B09150D96B0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Replikasi</a:t>
          </a:r>
          <a:endParaRPr lang="en-ID" sz="2900" kern="1200" dirty="0"/>
        </a:p>
      </dsp:txBody>
      <dsp:txXfrm>
        <a:off x="3033928" y="2106299"/>
        <a:ext cx="2060143" cy="1206068"/>
      </dsp:txXfrm>
    </dsp:sp>
    <dsp:sp modelId="{8C00A0AA-474A-4490-80CB-4CC5B3C972DB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200" kern="1200"/>
        </a:p>
      </dsp:txBody>
      <dsp:txXfrm>
        <a:off x="5345112" y="2550475"/>
        <a:ext cx="316861" cy="317716"/>
      </dsp:txXfrm>
    </dsp:sp>
    <dsp:sp modelId="{3FC4F9E4-AD56-4093-882C-263EB9194078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kern="1200" dirty="0" err="1"/>
            <a:t>Pencatatan</a:t>
          </a:r>
          <a:endParaRPr lang="en-ID" sz="29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5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9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 err="1"/>
              <a:t>Sinkronisasi</a:t>
            </a:r>
            <a:r>
              <a:rPr lang="en-US" dirty="0"/>
              <a:t> Data Antara Pusat </a:t>
            </a:r>
            <a:r>
              <a:rPr lang="en-US"/>
              <a:t>dan Daerah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/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Pajak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119" cy="4297680"/>
          </a:xfrm>
          <a:noFill/>
        </p:spPr>
        <p:txBody>
          <a:bodyPr>
            <a:normAutofit/>
          </a:bodyPr>
          <a:lstStyle/>
          <a:p>
            <a:r>
              <a:rPr lang="en-ID" dirty="0" err="1"/>
              <a:t>Memperluas</a:t>
            </a:r>
            <a:r>
              <a:rPr lang="en-ID" dirty="0"/>
              <a:t> </a:t>
            </a:r>
            <a:r>
              <a:rPr lang="en-ID" dirty="0" err="1"/>
              <a:t>raih</a:t>
            </a:r>
            <a:r>
              <a:rPr lang="en-ID" dirty="0"/>
              <a:t>, data </a:t>
            </a:r>
            <a:r>
              <a:rPr lang="en-ID" dirty="0" err="1"/>
              <a:t>pajak</a:t>
            </a:r>
            <a:r>
              <a:rPr lang="en-ID" dirty="0"/>
              <a:t> yang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PKB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data </a:t>
            </a:r>
            <a:r>
              <a:rPr lang="en-ID" dirty="0" err="1"/>
              <a:t>pajak-pajak</a:t>
            </a:r>
            <a:r>
              <a:rPr lang="en-ID" dirty="0"/>
              <a:t> lain juga </a:t>
            </a:r>
            <a:r>
              <a:rPr lang="en-ID" dirty="0" err="1"/>
              <a:t>seperti</a:t>
            </a:r>
            <a:r>
              <a:rPr lang="en-ID" dirty="0"/>
              <a:t> MBLB.</a:t>
            </a:r>
          </a:p>
          <a:p>
            <a:pPr lvl="1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software yang </a:t>
            </a:r>
            <a:r>
              <a:rPr lang="en-US" dirty="0" err="1"/>
              <a:t>mendukung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2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/>
            <a:r>
              <a:rPr lang="en-US" dirty="0" err="1"/>
              <a:t>Penerapan</a:t>
            </a:r>
            <a:r>
              <a:rPr lang="en-US" dirty="0"/>
              <a:t> AI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Pajak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119" cy="4297680"/>
          </a:xfrm>
          <a:noFill/>
        </p:spPr>
        <p:txBody>
          <a:bodyPr>
            <a:normAutofit/>
          </a:bodyPr>
          <a:lstStyle/>
          <a:p>
            <a:r>
              <a:rPr lang="en-ID" dirty="0" err="1"/>
              <a:t>Pembuatan</a:t>
            </a:r>
            <a:r>
              <a:rPr lang="en-ID" dirty="0"/>
              <a:t> model machine learning. </a:t>
            </a:r>
            <a:r>
              <a:rPr lang="en-ID" dirty="0" err="1"/>
              <a:t>Implementasi</a:t>
            </a:r>
            <a:r>
              <a:rPr lang="en-ID" dirty="0"/>
              <a:t> machine learning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data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perpajakan</a:t>
            </a:r>
            <a:r>
              <a:rPr lang="en-ID" dirty="0"/>
              <a:t> Indonesia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optimisasi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dan </a:t>
            </a:r>
            <a:r>
              <a:rPr lang="en-ID" dirty="0" err="1"/>
              <a:t>pelaporan</a:t>
            </a:r>
            <a:r>
              <a:rPr lang="en-ID" dirty="0"/>
              <a:t> </a:t>
            </a:r>
            <a:r>
              <a:rPr lang="en-ID" dirty="0" err="1"/>
              <a:t>pajak</a:t>
            </a:r>
            <a:r>
              <a:rPr lang="en-ID" dirty="0"/>
              <a:t>.</a:t>
            </a:r>
          </a:p>
          <a:p>
            <a:pPr lvl="1"/>
            <a:r>
              <a:rPr lang="en-US" dirty="0" err="1"/>
              <a:t>Pengumpulan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Eksplorasi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Pemrosesan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Pengembangan</a:t>
            </a:r>
            <a:r>
              <a:rPr lang="en-US" dirty="0"/>
              <a:t> model</a:t>
            </a:r>
          </a:p>
          <a:p>
            <a:pPr lvl="1"/>
            <a:r>
              <a:rPr lang="en-US" dirty="0" err="1"/>
              <a:t>Optimisasi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16671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D1978-8ECB-DB57-AADB-4A1DD86F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Masalah</a:t>
            </a:r>
            <a:endParaRPr lang="en-US" dirty="0"/>
          </a:p>
          <a:p>
            <a:r>
              <a:rPr lang="en-US" dirty="0"/>
              <a:t>Solusi</a:t>
            </a:r>
          </a:p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658255"/>
            <a:ext cx="5507421" cy="1677540"/>
          </a:xfrm>
        </p:spPr>
        <p:txBody>
          <a:bodyPr anchor="b">
            <a:normAutofit/>
          </a:bodyPr>
          <a:lstStyle/>
          <a:p>
            <a:r>
              <a:rPr lang="en-US" dirty="0" err="1"/>
              <a:t>Masalah</a:t>
            </a:r>
            <a:endParaRPr lang="en-US" dirty="0"/>
          </a:p>
        </p:txBody>
      </p:sp>
      <p:pic>
        <p:nvPicPr>
          <p:cNvPr id="10" name="Content Placeholder 10" descr="Close-up fiber optics sphere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1" r="16661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7" y="2408100"/>
            <a:ext cx="5507421" cy="3212223"/>
          </a:xfrm>
        </p:spPr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</a:t>
            </a:r>
            <a:r>
              <a:rPr lang="en-US" dirty="0" err="1"/>
              <a:t>berbeda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Harus </a:t>
            </a:r>
            <a:r>
              <a:rPr lang="en-US" dirty="0" err="1"/>
              <a:t>mencari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Validalitas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Pengetahuan</a:t>
            </a:r>
            <a:r>
              <a:rPr lang="en-US" dirty="0"/>
              <a:t> staff </a:t>
            </a:r>
            <a:r>
              <a:rPr lang="en-US" dirty="0" err="1"/>
              <a:t>daerah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nihil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 err="1"/>
              <a:t>Standarisasi</a:t>
            </a:r>
            <a:r>
              <a:rPr lang="en-US" dirty="0"/>
              <a:t> Format Data Baku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Sinkronisasi</a:t>
            </a:r>
            <a:r>
              <a:rPr lang="en-US" dirty="0"/>
              <a:t> Data</a:t>
            </a:r>
          </a:p>
          <a:p>
            <a:r>
              <a:rPr lang="en-US" dirty="0"/>
              <a:t>Antara Pusat dan Daerah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8BD7A04-7126-20E1-2DB8-D7F991157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121839"/>
              </p:ext>
            </p:extLst>
          </p:nvPr>
        </p:nvGraphicFramePr>
        <p:xfrm>
          <a:off x="660903" y="719666"/>
          <a:ext cx="108913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itle 3">
            <a:extLst>
              <a:ext uri="{FF2B5EF4-FFF2-40B4-BE49-F238E27FC236}">
                <a16:creationId xmlns:a16="http://schemas.microsoft.com/office/drawing/2014/main" id="{9B6F3967-F940-4B28-B3E1-60E56F36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289" y="633742"/>
            <a:ext cx="5507421" cy="697118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/>
            <a:r>
              <a:rPr lang="en-US" dirty="0" err="1"/>
              <a:t>Pengolahan</a:t>
            </a:r>
            <a:r>
              <a:rPr lang="en-US" dirty="0"/>
              <a:t> Data Manual </a:t>
            </a:r>
            <a:r>
              <a:rPr lang="en-US" dirty="0" err="1"/>
              <a:t>Terpusat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119" cy="429768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data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alat-alat</a:t>
            </a:r>
            <a:r>
              <a:rPr lang="en-US" dirty="0"/>
              <a:t> </a:t>
            </a:r>
            <a:r>
              <a:rPr lang="en-US" dirty="0" err="1"/>
              <a:t>seadanya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Input data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  <a:p>
            <a:pPr lvl="1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format data </a:t>
            </a:r>
            <a:r>
              <a:rPr lang="en-US" dirty="0" err="1"/>
              <a:t>baku</a:t>
            </a:r>
            <a:endParaRPr lang="en-US" dirty="0"/>
          </a:p>
          <a:p>
            <a:pPr lvl="1"/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input data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119" cy="4297680"/>
          </a:xfrm>
          <a:noFill/>
        </p:spPr>
        <p:txBody>
          <a:bodyPr>
            <a:normAutofit/>
          </a:bodyPr>
          <a:lstStyle/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server masing-masing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dan </a:t>
            </a:r>
            <a:r>
              <a:rPr lang="en-ID" dirty="0" err="1"/>
              <a:t>mengirim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.</a:t>
            </a:r>
          </a:p>
          <a:p>
            <a:pPr lvl="1"/>
            <a:r>
              <a:rPr lang="en-US" dirty="0" err="1"/>
              <a:t>Pembuatan</a:t>
            </a:r>
            <a:r>
              <a:rPr lang="en-US" dirty="0"/>
              <a:t> dan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transfer data </a:t>
            </a:r>
            <a:r>
              <a:rPr lang="en-US" dirty="0" err="1"/>
              <a:t>nasional</a:t>
            </a:r>
            <a:endParaRPr lang="en-US" dirty="0"/>
          </a:p>
          <a:p>
            <a:pPr lvl="1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software yang </a:t>
            </a:r>
            <a:r>
              <a:rPr lang="en-US" dirty="0" err="1"/>
              <a:t>mendukung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9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 algn="ctr"/>
            <a:r>
              <a:rPr lang="en-US"/>
              <a:t>Topologi Jaringan Transfer Data Nasional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E418A8-CFB8-5E09-F08A-23F52362B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2410" y="1458740"/>
            <a:ext cx="8327178" cy="51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 algn="ctr"/>
            <a:r>
              <a:rPr lang="en-US" dirty="0"/>
              <a:t>Bagan Alur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 Daerah</a:t>
            </a:r>
            <a:endParaRPr lang="en-ID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6A4892-4EFD-1894-E84A-ED636BB94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651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85411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{DB7498BF-2B77-4CC5-BD5D-E3E6EBA174BF}tf78504181_win32</Template>
  <TotalTime>152</TotalTime>
  <Words>228</Words>
  <Application>Microsoft Office PowerPoint</Application>
  <PresentationFormat>Widescreen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Sinkronisasi Data Antara Pusat dan Daerah</vt:lpstr>
      <vt:lpstr>Agenda</vt:lpstr>
      <vt:lpstr>Masalah</vt:lpstr>
      <vt:lpstr>Solusi</vt:lpstr>
      <vt:lpstr>Tahapan Implementasi</vt:lpstr>
      <vt:lpstr>Pengolahan Data Manual Terpusat</vt:lpstr>
      <vt:lpstr>Implementasi Sistem Pemrosesan Data</vt:lpstr>
      <vt:lpstr>Topologi Jaringan Transfer Data Nasional</vt:lpstr>
      <vt:lpstr>Bagan Alur Kerja Pemrosesan Data Daerah</vt:lpstr>
      <vt:lpstr>Ekspansi Pengumpulan Data Pajak</vt:lpstr>
      <vt:lpstr>Penerapan AI untuk Optimisasi Pajak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ABIYYU TAJ MAHASIN BAGINDO</dc:creator>
  <cp:lastModifiedBy>ABIYYU TAJ MAHASIN BAGINDO</cp:lastModifiedBy>
  <cp:revision>13</cp:revision>
  <dcterms:created xsi:type="dcterms:W3CDTF">2024-08-04T04:33:32Z</dcterms:created>
  <dcterms:modified xsi:type="dcterms:W3CDTF">2024-08-05T05:49:42Z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