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2424" y="10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9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2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Layout </a:t>
            </a:r>
            <a:r>
              <a:rPr lang="en-US"/>
              <a:t>Software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Regulasi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1B1F-7E2C-A239-47F1-F2BC4370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701058"/>
            <a:ext cx="8972466" cy="429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B61C4-9D0B-7D7D-0F8D-0856AF8AE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50" y="1711428"/>
            <a:ext cx="8972466" cy="4287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DA450-D3C5-A6CD-A386-1050684815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5149" y="1680318"/>
            <a:ext cx="9217067" cy="43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Menu Utama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 PKB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53B73-F3FA-7379-F60C-CE76D35E2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6" y="1690687"/>
            <a:ext cx="8972468" cy="42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dan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Selisih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6C79A-4077-9817-3F40-26CE7779D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72210"/>
            <a:ext cx="9023076" cy="43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Data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DDE9D-A4DE-00FF-1BA3-0A7B250D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40" y="1578729"/>
            <a:ext cx="8936720" cy="42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MBLB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089F6-474F-2E63-4FB0-218C5EEAB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672210"/>
            <a:ext cx="9013236" cy="43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MBLB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089F6-474F-2E63-4FB0-218C5EEAB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672210"/>
            <a:ext cx="9013236" cy="4309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F2FA2-FD35-A321-3FFC-7FAA8E151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378" y="1669374"/>
            <a:ext cx="9033616" cy="43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Status Data </a:t>
            </a:r>
            <a:r>
              <a:rPr lang="en-US" dirty="0" err="1"/>
              <a:t>Provinsi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1B1F-7E2C-A239-47F1-F2BC4370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701058"/>
            <a:ext cx="8972466" cy="429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8706F-C929-9A7C-16A2-975F0EB80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49" y="1665640"/>
            <a:ext cx="9062401" cy="43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1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Detail </a:t>
            </a:r>
            <a:r>
              <a:rPr lang="en-US" dirty="0"/>
              <a:t>Data </a:t>
            </a:r>
            <a:r>
              <a:rPr lang="en-US" dirty="0" err="1"/>
              <a:t>Provinsi</a:t>
            </a: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CD07A70-77E0-8001-AFF5-2674F93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6" y="1690688"/>
            <a:ext cx="8972468" cy="426192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31-C566-A688-FB25-FBA11223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66" y="1690688"/>
            <a:ext cx="8972468" cy="428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9308E-2888-7DF5-F5CE-FE1E4E7A9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65" y="1690688"/>
            <a:ext cx="8972467" cy="429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C28BD-C0D7-3093-EC8E-2719708C5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63" y="1680318"/>
            <a:ext cx="8972466" cy="4307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1B1F-7E2C-A239-47F1-F2BC4370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9758" y="1701058"/>
            <a:ext cx="8972466" cy="429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8706F-C929-9A7C-16A2-975F0EB80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49" y="1665640"/>
            <a:ext cx="9062401" cy="4330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129E85-2E65-737E-A9D8-E2784A4E3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9832" y="1602394"/>
            <a:ext cx="9152318" cy="43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9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{B0505D7C-E43C-439B-8E16-E4554169AE5A}tf78504181_win32</Template>
  <TotalTime>22</TotalTime>
  <Words>38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Layout Software Dashboard</vt:lpstr>
      <vt:lpstr>Menu Utama</vt:lpstr>
      <vt:lpstr>Dashboard PKB</vt:lpstr>
      <vt:lpstr>Distribusi Kendaraan dan Penghitungan Selisih</vt:lpstr>
      <vt:lpstr>Tabel Data Detail</vt:lpstr>
      <vt:lpstr>Sampel Layar MBLB</vt:lpstr>
      <vt:lpstr>Sampel Layar MBLB</vt:lpstr>
      <vt:lpstr>Status Data Provinsi</vt:lpstr>
      <vt:lpstr>Detail Data Provinsi</vt:lpstr>
      <vt:lpstr>Regulasi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ABIYYU TAJ MAHASIN BAGINDO</dc:creator>
  <cp:lastModifiedBy>ABIYYU TAJ MAHASIN BAGINDO</cp:lastModifiedBy>
  <cp:revision>7</cp:revision>
  <dcterms:created xsi:type="dcterms:W3CDTF">2024-07-20T05:47:02Z</dcterms:created>
  <dcterms:modified xsi:type="dcterms:W3CDTF">2024-07-23T19:09:20Z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