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0CA8A-4A1C-4716-A392-F2AC693B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FF7212-772C-45AC-A8BC-84775B742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21E63-51D5-4B0A-8010-4CAD9449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D5858-562F-48A0-A991-280464EF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8BA99-5E10-4824-8BC3-AD9FB01C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07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D46E0-B006-4B87-8E27-50EB4858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0C99B6-11FF-486A-8AC6-F1B167CA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7BEA25-8935-4730-B473-6421420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1B3ADC-AC90-4BEA-8872-FF76130F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6979-640A-4BC3-8DA2-82AE96DD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44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B6A9B4-B429-4E11-A387-0FBC8911A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E54590-FF54-40A8-9FFE-34D392B1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D6DA14-DBCF-4975-924A-819E4634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771F1-9CCF-49E3-9358-8F9E74B9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1001BD-9524-4647-8E0C-911800D9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54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9AA5D-4770-4EEF-8D05-F6DDF15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636BB4-325F-4F32-AE4C-8297529B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680B4-5690-42E2-B02B-3FC24665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81F12A-431D-441C-B61B-1AA28FFA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DAF98-79BE-4563-BDDD-058A79DC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D3C55-8377-4879-978E-006E8621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E089E1-71D3-4F4A-93DE-E669F4A28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034467-F0D2-4F18-8186-83D70B4C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923C13-07ED-48CB-94E3-B7F5DA57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60B21-81D5-4D09-89D2-8BB2C1E5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06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96ABE-546A-4C25-9E32-7BD710A5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FBAEC-8209-4416-A3C9-54E291823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9360E3-CF6A-4596-9B0D-3DB154B5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4001C8-5BA8-4DD5-B5FB-A1D2651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16C112-4F4E-48B5-A61A-908A7D0A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755F2-439F-4F6C-B817-3C9DA89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2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4E87C-DB70-4C18-AA23-A76C2D70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624408-9037-4994-8D6C-365DD94D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18874-5C0F-4311-8CAD-4F476D34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863DC1-F4B8-4DB0-9AA7-86C42E9E1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576DE-C1BC-4623-899B-36269B7C5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02DC54-D764-454B-9682-536D6352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4F9196-CEEC-4E08-8205-A2B0C034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D3C723-F2AE-4610-BE6F-9CC37335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05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70C79-C10C-4689-A89E-55C5E339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C333EF-44A4-4BA4-AF40-4861850D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B43B9C-6D97-4E1D-98B6-F71755D2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CF13BC-70E8-4A56-AD1F-F027016A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55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7998BE-C9B9-4A38-9273-2E87CD1A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A6C3F6-C42E-4C9D-B851-B2337555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52C3D-2160-43FE-8C46-EA382C2A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1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44591-E611-441C-8B30-1504F293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5D6AC-0C69-4AFF-8E18-D0B88975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B426E4-D301-4B7E-9231-367F0299A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315148-771D-48B6-88AD-D96639D9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342282-8B3B-48B2-A134-F59E1135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F03000-7590-4C6C-AB14-59ACD21E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3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6AD86-EC84-4B10-BC33-80928520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02562C-DB62-43D4-9D50-2B7680E60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2C5906-08EF-4320-BBC2-8F463E13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E561AC-5E24-4790-9598-2D33462C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CCCC2D-AE95-47D1-A81D-EC665C38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6F22C-23EA-4A8D-94EE-641104BE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60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223B08-AE54-4D7D-A8AE-E4198923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5338DE-393A-48E9-A130-B1CA121C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562A3-0903-41C7-93C0-BE7A9C6C7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4760D7-7A34-48B4-881A-9163F6C3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2BE966-96E5-45EA-A6AF-0E349AB63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FE62A-9A51-4B71-933F-5C32CC5F3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Sample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25DA-3545-4E2F-A487-6797914C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89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8B9F0-FF3C-4DFD-8BAB-5BDB499C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あああ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F60E58-643C-44F6-8942-BA6D43E1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xxx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93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Sample</vt:lpstr>
      <vt:lpstr>あああ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寺内 優人</dc:creator>
  <cp:lastModifiedBy>寺内 優人</cp:lastModifiedBy>
  <cp:revision>5</cp:revision>
  <dcterms:created xsi:type="dcterms:W3CDTF">2018-10-31T03:52:36Z</dcterms:created>
  <dcterms:modified xsi:type="dcterms:W3CDTF">2018-10-31T08:11:50Z</dcterms:modified>
</cp:coreProperties>
</file>