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0" r:id="rId2"/>
  </p:sldMasterIdLst>
  <p:notesMasterIdLst>
    <p:notesMasterId r:id="rId26"/>
  </p:notesMasterIdLst>
  <p:sldIdLst>
    <p:sldId id="2141411761" r:id="rId3"/>
    <p:sldId id="2141411755" r:id="rId4"/>
    <p:sldId id="2141411780" r:id="rId5"/>
    <p:sldId id="2141411802" r:id="rId6"/>
    <p:sldId id="2141411787" r:id="rId7"/>
    <p:sldId id="2141411771" r:id="rId8"/>
    <p:sldId id="2141411786" r:id="rId9"/>
    <p:sldId id="2141411793" r:id="rId10"/>
    <p:sldId id="2141411794" r:id="rId11"/>
    <p:sldId id="2141411795" r:id="rId12"/>
    <p:sldId id="2141411796" r:id="rId13"/>
    <p:sldId id="2141411758" r:id="rId14"/>
    <p:sldId id="2141411775" r:id="rId15"/>
    <p:sldId id="1143" r:id="rId16"/>
    <p:sldId id="2141411781" r:id="rId17"/>
    <p:sldId id="2141411800" r:id="rId18"/>
    <p:sldId id="2141411801" r:id="rId19"/>
    <p:sldId id="2141411782" r:id="rId20"/>
    <p:sldId id="2141411803" r:id="rId21"/>
    <p:sldId id="2141411804" r:id="rId22"/>
    <p:sldId id="1144" r:id="rId23"/>
    <p:sldId id="2141411783" r:id="rId24"/>
    <p:sldId id="2141411784"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103986-EB90-43CD-8EF1-964CA33B586B}" v="9" dt="2024-12-02T08:07:05.27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2905" autoAdjust="0"/>
  </p:normalViewPr>
  <p:slideViewPr>
    <p:cSldViewPr snapToGrid="0">
      <p:cViewPr varScale="1">
        <p:scale>
          <a:sx n="86" d="100"/>
          <a:sy n="86" d="100"/>
        </p:scale>
        <p:origin x="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to Yamanouchi" userId="50ee4665010d8f08" providerId="LiveId" clId="{D743C729-645B-4037-98A0-8BD52F159A18}"/>
    <pc:docChg chg="undo redo custSel addSld delSld modSld sldOrd">
      <pc:chgData name="yuto Yamanouchi" userId="50ee4665010d8f08" providerId="LiveId" clId="{D743C729-645B-4037-98A0-8BD52F159A18}" dt="2024-10-22T04:53:10.066" v="1751" actId="14734"/>
      <pc:docMkLst>
        <pc:docMk/>
      </pc:docMkLst>
      <pc:sldChg chg="addSp delSp modSp mod">
        <pc:chgData name="yuto Yamanouchi" userId="50ee4665010d8f08" providerId="LiveId" clId="{D743C729-645B-4037-98A0-8BD52F159A18}" dt="2024-10-21T04:14:13.357" v="1270" actId="14100"/>
        <pc:sldMkLst>
          <pc:docMk/>
          <pc:sldMk cId="3763653958" sldId="1141"/>
        </pc:sldMkLst>
        <pc:spChg chg="mod">
          <ac:chgData name="yuto Yamanouchi" userId="50ee4665010d8f08" providerId="LiveId" clId="{D743C729-645B-4037-98A0-8BD52F159A18}" dt="2024-10-21T02:48:09.682" v="1060" actId="1076"/>
          <ac:spMkLst>
            <pc:docMk/>
            <pc:sldMk cId="3763653958" sldId="1141"/>
            <ac:spMk id="2" creationId="{B8D8C0F2-B734-5690-3CD3-224A733CAB8F}"/>
          </ac:spMkLst>
        </pc:spChg>
        <pc:spChg chg="mod">
          <ac:chgData name="yuto Yamanouchi" userId="50ee4665010d8f08" providerId="LiveId" clId="{D743C729-645B-4037-98A0-8BD52F159A18}" dt="2024-10-21T02:48:03.691" v="1059" actId="1076"/>
          <ac:spMkLst>
            <pc:docMk/>
            <pc:sldMk cId="3763653958" sldId="1141"/>
            <ac:spMk id="3" creationId="{1967A7B5-B9F3-6AC0-3CB5-9F09B731EC01}"/>
          </ac:spMkLst>
        </pc:spChg>
        <pc:spChg chg="mod">
          <ac:chgData name="yuto Yamanouchi" userId="50ee4665010d8f08" providerId="LiveId" clId="{D743C729-645B-4037-98A0-8BD52F159A18}" dt="2024-10-21T02:49:41.444" v="1064" actId="1076"/>
          <ac:spMkLst>
            <pc:docMk/>
            <pc:sldMk cId="3763653958" sldId="1141"/>
            <ac:spMk id="6" creationId="{D9F73C97-AC97-F9BC-17BB-A7470FBA1042}"/>
          </ac:spMkLst>
        </pc:spChg>
        <pc:spChg chg="mod">
          <ac:chgData name="yuto Yamanouchi" userId="50ee4665010d8f08" providerId="LiveId" clId="{D743C729-645B-4037-98A0-8BD52F159A18}" dt="2024-10-21T02:50:34.472" v="1065" actId="1076"/>
          <ac:spMkLst>
            <pc:docMk/>
            <pc:sldMk cId="3763653958" sldId="1141"/>
            <ac:spMk id="7" creationId="{2A6EB356-E9AB-3FC7-FB6F-3D4383F5ADFB}"/>
          </ac:spMkLst>
        </pc:spChg>
        <pc:spChg chg="mod">
          <ac:chgData name="yuto Yamanouchi" userId="50ee4665010d8f08" providerId="LiveId" clId="{D743C729-645B-4037-98A0-8BD52F159A18}" dt="2024-10-21T04:14:13.357" v="1270" actId="14100"/>
          <ac:spMkLst>
            <pc:docMk/>
            <pc:sldMk cId="3763653958" sldId="1141"/>
            <ac:spMk id="11" creationId="{0D753F4B-6740-7E12-8022-FD784F51DCAD}"/>
          </ac:spMkLst>
        </pc:spChg>
        <pc:spChg chg="add mod">
          <ac:chgData name="yuto Yamanouchi" userId="50ee4665010d8f08" providerId="LiveId" clId="{D743C729-645B-4037-98A0-8BD52F159A18}" dt="2024-10-21T03:03:58.244" v="1185" actId="1076"/>
          <ac:spMkLst>
            <pc:docMk/>
            <pc:sldMk cId="3763653958" sldId="1141"/>
            <ac:spMk id="12" creationId="{3AC7B1D7-6A36-2111-9035-D69F36061011}"/>
          </ac:spMkLst>
        </pc:spChg>
        <pc:spChg chg="add mod">
          <ac:chgData name="yuto Yamanouchi" userId="50ee4665010d8f08" providerId="LiveId" clId="{D743C729-645B-4037-98A0-8BD52F159A18}" dt="2024-10-21T03:06:19.186" v="1207" actId="1076"/>
          <ac:spMkLst>
            <pc:docMk/>
            <pc:sldMk cId="3763653958" sldId="1141"/>
            <ac:spMk id="13" creationId="{19CFC192-7337-E53A-C75D-F494C276F485}"/>
          </ac:spMkLst>
        </pc:spChg>
        <pc:spChg chg="add mod">
          <ac:chgData name="yuto Yamanouchi" userId="50ee4665010d8f08" providerId="LiveId" clId="{D743C729-645B-4037-98A0-8BD52F159A18}" dt="2024-10-21T02:57:47.719" v="1076" actId="20577"/>
          <ac:spMkLst>
            <pc:docMk/>
            <pc:sldMk cId="3763653958" sldId="1141"/>
            <ac:spMk id="14" creationId="{127872C2-DB1D-6312-EC0E-5E336C032A5C}"/>
          </ac:spMkLst>
        </pc:spChg>
        <pc:spChg chg="add del">
          <ac:chgData name="yuto Yamanouchi" userId="50ee4665010d8f08" providerId="LiveId" clId="{D743C729-645B-4037-98A0-8BD52F159A18}" dt="2024-10-21T02:57:00.159" v="1069" actId="21"/>
          <ac:spMkLst>
            <pc:docMk/>
            <pc:sldMk cId="3763653958" sldId="1141"/>
            <ac:spMk id="15" creationId="{D4E25AE8-EECB-E512-A77E-ED8D5C3645FF}"/>
          </ac:spMkLst>
        </pc:spChg>
        <pc:spChg chg="add mod">
          <ac:chgData name="yuto Yamanouchi" userId="50ee4665010d8f08" providerId="LiveId" clId="{D743C729-645B-4037-98A0-8BD52F159A18}" dt="2024-10-21T04:08:24.933" v="1226" actId="1076"/>
          <ac:spMkLst>
            <pc:docMk/>
            <pc:sldMk cId="3763653958" sldId="1141"/>
            <ac:spMk id="16" creationId="{F131857A-E076-ABF1-DF6D-0F7D682BC77F}"/>
          </ac:spMkLst>
        </pc:spChg>
        <pc:spChg chg="add mod">
          <ac:chgData name="yuto Yamanouchi" userId="50ee4665010d8f08" providerId="LiveId" clId="{D743C729-645B-4037-98A0-8BD52F159A18}" dt="2024-10-21T04:12:40.732" v="1233" actId="1076"/>
          <ac:spMkLst>
            <pc:docMk/>
            <pc:sldMk cId="3763653958" sldId="1141"/>
            <ac:spMk id="39" creationId="{66238BD6-C5FD-CBC4-EE02-2E9DA7C2C9CD}"/>
          </ac:spMkLst>
        </pc:spChg>
        <pc:cxnChg chg="add mod">
          <ac:chgData name="yuto Yamanouchi" userId="50ee4665010d8f08" providerId="LiveId" clId="{D743C729-645B-4037-98A0-8BD52F159A18}" dt="2024-10-21T04:08:24.933" v="1226" actId="1076"/>
          <ac:cxnSpMkLst>
            <pc:docMk/>
            <pc:sldMk cId="3763653958" sldId="1141"/>
            <ac:cxnSpMk id="18" creationId="{FB59D44C-C755-0E89-FD33-157F4C76EBB9}"/>
          </ac:cxnSpMkLst>
        </pc:cxnChg>
        <pc:cxnChg chg="add del mod">
          <ac:chgData name="yuto Yamanouchi" userId="50ee4665010d8f08" providerId="LiveId" clId="{D743C729-645B-4037-98A0-8BD52F159A18}" dt="2024-10-21T04:04:15.722" v="1209" actId="21"/>
          <ac:cxnSpMkLst>
            <pc:docMk/>
            <pc:sldMk cId="3763653958" sldId="1141"/>
            <ac:cxnSpMk id="20" creationId="{57B2A5B0-3A63-03EA-39FF-4A4EBAA6E0E7}"/>
          </ac:cxnSpMkLst>
        </pc:cxnChg>
        <pc:cxnChg chg="add del mod">
          <ac:chgData name="yuto Yamanouchi" userId="50ee4665010d8f08" providerId="LiveId" clId="{D743C729-645B-4037-98A0-8BD52F159A18}" dt="2024-10-21T04:04:57.821" v="1212" actId="21"/>
          <ac:cxnSpMkLst>
            <pc:docMk/>
            <pc:sldMk cId="3763653958" sldId="1141"/>
            <ac:cxnSpMk id="23" creationId="{9D3E0C2E-C3B0-4C6A-F4E8-D9E5DA8F2CA7}"/>
          </ac:cxnSpMkLst>
        </pc:cxnChg>
        <pc:cxnChg chg="add mod">
          <ac:chgData name="yuto Yamanouchi" userId="50ee4665010d8f08" providerId="LiveId" clId="{D743C729-645B-4037-98A0-8BD52F159A18}" dt="2024-10-21T04:06:45.679" v="1220" actId="14100"/>
          <ac:cxnSpMkLst>
            <pc:docMk/>
            <pc:sldMk cId="3763653958" sldId="1141"/>
            <ac:cxnSpMk id="26" creationId="{4550AFEB-24E2-A513-C5DE-AD859544BD55}"/>
          </ac:cxnSpMkLst>
        </pc:cxnChg>
      </pc:sldChg>
      <pc:sldChg chg="modSp mod">
        <pc:chgData name="yuto Yamanouchi" userId="50ee4665010d8f08" providerId="LiveId" clId="{D743C729-645B-4037-98A0-8BD52F159A18}" dt="2024-10-20T08:23:56" v="710" actId="113"/>
        <pc:sldMkLst>
          <pc:docMk/>
          <pc:sldMk cId="2689330153" sldId="1159"/>
        </pc:sldMkLst>
        <pc:spChg chg="mod">
          <ac:chgData name="yuto Yamanouchi" userId="50ee4665010d8f08" providerId="LiveId" clId="{D743C729-645B-4037-98A0-8BD52F159A18}" dt="2024-10-20T08:23:28.985" v="679" actId="20577"/>
          <ac:spMkLst>
            <pc:docMk/>
            <pc:sldMk cId="2689330153" sldId="1159"/>
            <ac:spMk id="2" creationId="{8F6AB2A5-0312-1034-CCCC-A4D5D9B09025}"/>
          </ac:spMkLst>
        </pc:spChg>
        <pc:spChg chg="mod">
          <ac:chgData name="yuto Yamanouchi" userId="50ee4665010d8f08" providerId="LiveId" clId="{D743C729-645B-4037-98A0-8BD52F159A18}" dt="2024-10-20T08:23:56" v="710" actId="113"/>
          <ac:spMkLst>
            <pc:docMk/>
            <pc:sldMk cId="2689330153" sldId="1159"/>
            <ac:spMk id="3" creationId="{F2CB2ADC-A1BF-5FC1-90C3-30073CFA79ED}"/>
          </ac:spMkLst>
        </pc:spChg>
      </pc:sldChg>
      <pc:sldChg chg="del">
        <pc:chgData name="yuto Yamanouchi" userId="50ee4665010d8f08" providerId="LiveId" clId="{D743C729-645B-4037-98A0-8BD52F159A18}" dt="2024-10-18T04:11:08.870" v="2" actId="2696"/>
        <pc:sldMkLst>
          <pc:docMk/>
          <pc:sldMk cId="1405991843" sldId="1160"/>
        </pc:sldMkLst>
      </pc:sldChg>
      <pc:sldChg chg="ord">
        <pc:chgData name="yuto Yamanouchi" userId="50ee4665010d8f08" providerId="LiveId" clId="{D743C729-645B-4037-98A0-8BD52F159A18}" dt="2024-10-20T08:28:05.806" v="798"/>
        <pc:sldMkLst>
          <pc:docMk/>
          <pc:sldMk cId="2043164026" sldId="2141411771"/>
        </pc:sldMkLst>
      </pc:sldChg>
      <pc:sldChg chg="addSp delSp modSp mod">
        <pc:chgData name="yuto Yamanouchi" userId="50ee4665010d8f08" providerId="LiveId" clId="{D743C729-645B-4037-98A0-8BD52F159A18}" dt="2024-10-18T04:19:39.478" v="117" actId="20577"/>
        <pc:sldMkLst>
          <pc:docMk/>
          <pc:sldMk cId="324119686" sldId="2141411775"/>
        </pc:sldMkLst>
        <pc:spChg chg="mod">
          <ac:chgData name="yuto Yamanouchi" userId="50ee4665010d8f08" providerId="LiveId" clId="{D743C729-645B-4037-98A0-8BD52F159A18}" dt="2024-10-18T04:18:32.477" v="54" actId="1076"/>
          <ac:spMkLst>
            <pc:docMk/>
            <pc:sldMk cId="324119686" sldId="2141411775"/>
            <ac:spMk id="2" creationId="{66382544-4E16-2683-7768-BC2CCA34C42B}"/>
          </ac:spMkLst>
        </pc:spChg>
        <pc:spChg chg="del mod">
          <ac:chgData name="yuto Yamanouchi" userId="50ee4665010d8f08" providerId="LiveId" clId="{D743C729-645B-4037-98A0-8BD52F159A18}" dt="2024-10-18T04:18:19.214" v="50" actId="21"/>
          <ac:spMkLst>
            <pc:docMk/>
            <pc:sldMk cId="324119686" sldId="2141411775"/>
            <ac:spMk id="6" creationId="{66CD4554-F140-B3B9-485C-44811FF57596}"/>
          </ac:spMkLst>
        </pc:spChg>
        <pc:spChg chg="del mod">
          <ac:chgData name="yuto Yamanouchi" userId="50ee4665010d8f08" providerId="LiveId" clId="{D743C729-645B-4037-98A0-8BD52F159A18}" dt="2024-10-18T04:18:14.340" v="48" actId="21"/>
          <ac:spMkLst>
            <pc:docMk/>
            <pc:sldMk cId="324119686" sldId="2141411775"/>
            <ac:spMk id="8" creationId="{31724155-1643-E893-54CB-14162E559771}"/>
          </ac:spMkLst>
        </pc:spChg>
        <pc:spChg chg="del">
          <ac:chgData name="yuto Yamanouchi" userId="50ee4665010d8f08" providerId="LiveId" clId="{D743C729-645B-4037-98A0-8BD52F159A18}" dt="2024-10-18T04:18:27.094" v="53" actId="21"/>
          <ac:spMkLst>
            <pc:docMk/>
            <pc:sldMk cId="324119686" sldId="2141411775"/>
            <ac:spMk id="9" creationId="{4E4E0DA1-D3D3-7DEC-80C1-B8375428322F}"/>
          </ac:spMkLst>
        </pc:spChg>
        <pc:spChg chg="del">
          <ac:chgData name="yuto Yamanouchi" userId="50ee4665010d8f08" providerId="LiveId" clId="{D743C729-645B-4037-98A0-8BD52F159A18}" dt="2024-10-18T04:18:23.989" v="52" actId="21"/>
          <ac:spMkLst>
            <pc:docMk/>
            <pc:sldMk cId="324119686" sldId="2141411775"/>
            <ac:spMk id="11" creationId="{E7F29A5A-4EB9-A64A-6F10-DF5911940F45}"/>
          </ac:spMkLst>
        </pc:spChg>
        <pc:spChg chg="add mod">
          <ac:chgData name="yuto Yamanouchi" userId="50ee4665010d8f08" providerId="LiveId" clId="{D743C729-645B-4037-98A0-8BD52F159A18}" dt="2024-10-18T04:19:39.478" v="117" actId="20577"/>
          <ac:spMkLst>
            <pc:docMk/>
            <pc:sldMk cId="324119686" sldId="2141411775"/>
            <ac:spMk id="13" creationId="{85A78782-93B3-97DC-FE4E-1B6587C4F785}"/>
          </ac:spMkLst>
        </pc:spChg>
        <pc:spChg chg="del mod">
          <ac:chgData name="yuto Yamanouchi" userId="50ee4665010d8f08" providerId="LiveId" clId="{D743C729-645B-4037-98A0-8BD52F159A18}" dt="2024-10-18T04:18:16.975" v="49" actId="21"/>
          <ac:spMkLst>
            <pc:docMk/>
            <pc:sldMk cId="324119686" sldId="2141411775"/>
            <ac:spMk id="16" creationId="{2722480D-2C65-7ED4-9C35-7423125857DA}"/>
          </ac:spMkLst>
        </pc:spChg>
        <pc:spChg chg="del mod">
          <ac:chgData name="yuto Yamanouchi" userId="50ee4665010d8f08" providerId="LiveId" clId="{D743C729-645B-4037-98A0-8BD52F159A18}" dt="2024-10-18T04:18:21.536" v="51" actId="21"/>
          <ac:spMkLst>
            <pc:docMk/>
            <pc:sldMk cId="324119686" sldId="2141411775"/>
            <ac:spMk id="17" creationId="{FCDD0C13-7983-B0D1-0BEF-5569B8ABD4F8}"/>
          </ac:spMkLst>
        </pc:spChg>
        <pc:picChg chg="del mod">
          <ac:chgData name="yuto Yamanouchi" userId="50ee4665010d8f08" providerId="LiveId" clId="{D743C729-645B-4037-98A0-8BD52F159A18}" dt="2024-10-18T04:17:54.942" v="40" actId="21"/>
          <ac:picMkLst>
            <pc:docMk/>
            <pc:sldMk cId="324119686" sldId="2141411775"/>
            <ac:picMk id="7" creationId="{447A00CC-9E75-A251-426B-461D9E1D8926}"/>
          </ac:picMkLst>
        </pc:picChg>
        <pc:picChg chg="del">
          <ac:chgData name="yuto Yamanouchi" userId="50ee4665010d8f08" providerId="LiveId" clId="{D743C729-645B-4037-98A0-8BD52F159A18}" dt="2024-10-18T04:17:56.990" v="41" actId="21"/>
          <ac:picMkLst>
            <pc:docMk/>
            <pc:sldMk cId="324119686" sldId="2141411775"/>
            <ac:picMk id="12" creationId="{886C6BF8-4DE9-1D20-13EE-5C78629B66DF}"/>
          </ac:picMkLst>
        </pc:picChg>
        <pc:picChg chg="del">
          <ac:chgData name="yuto Yamanouchi" userId="50ee4665010d8f08" providerId="LiveId" clId="{D743C729-645B-4037-98A0-8BD52F159A18}" dt="2024-10-18T04:18:00.606" v="43" actId="21"/>
          <ac:picMkLst>
            <pc:docMk/>
            <pc:sldMk cId="324119686" sldId="2141411775"/>
            <ac:picMk id="15" creationId="{5EB2453E-375A-78B6-4CCA-27A8D6963C8B}"/>
          </ac:picMkLst>
        </pc:picChg>
        <pc:picChg chg="del">
          <ac:chgData name="yuto Yamanouchi" userId="50ee4665010d8f08" providerId="LiveId" clId="{D743C729-645B-4037-98A0-8BD52F159A18}" dt="2024-10-18T04:17:58.554" v="42" actId="21"/>
          <ac:picMkLst>
            <pc:docMk/>
            <pc:sldMk cId="324119686" sldId="2141411775"/>
            <ac:picMk id="19" creationId="{5488DE1B-D1F8-B4C0-FC61-B8187F274580}"/>
          </ac:picMkLst>
        </pc:picChg>
      </pc:sldChg>
      <pc:sldChg chg="del">
        <pc:chgData name="yuto Yamanouchi" userId="50ee4665010d8f08" providerId="LiveId" clId="{D743C729-645B-4037-98A0-8BD52F159A18}" dt="2024-10-18T04:11:01.910" v="1" actId="2696"/>
        <pc:sldMkLst>
          <pc:docMk/>
          <pc:sldMk cId="3486569907" sldId="2141411776"/>
        </pc:sldMkLst>
      </pc:sldChg>
      <pc:sldChg chg="del">
        <pc:chgData name="yuto Yamanouchi" userId="50ee4665010d8f08" providerId="LiveId" clId="{D743C729-645B-4037-98A0-8BD52F159A18}" dt="2024-10-18T04:10:46.558" v="0" actId="2696"/>
        <pc:sldMkLst>
          <pc:docMk/>
          <pc:sldMk cId="1580335764" sldId="2141411779"/>
        </pc:sldMkLst>
      </pc:sldChg>
      <pc:sldChg chg="modSp mod">
        <pc:chgData name="yuto Yamanouchi" userId="50ee4665010d8f08" providerId="LiveId" clId="{D743C729-645B-4037-98A0-8BD52F159A18}" dt="2024-10-21T04:18:17.860" v="1326" actId="27636"/>
        <pc:sldMkLst>
          <pc:docMk/>
          <pc:sldMk cId="3492967512" sldId="2141411780"/>
        </pc:sldMkLst>
        <pc:spChg chg="mod">
          <ac:chgData name="yuto Yamanouchi" userId="50ee4665010d8f08" providerId="LiveId" clId="{D743C729-645B-4037-98A0-8BD52F159A18}" dt="2024-10-21T04:18:17.860" v="1326" actId="27636"/>
          <ac:spMkLst>
            <pc:docMk/>
            <pc:sldMk cId="3492967512" sldId="2141411780"/>
            <ac:spMk id="3" creationId="{BCE083B9-FF36-7E82-72A1-30776C2A85E6}"/>
          </ac:spMkLst>
        </pc:spChg>
      </pc:sldChg>
      <pc:sldChg chg="modSp mod">
        <pc:chgData name="yuto Yamanouchi" userId="50ee4665010d8f08" providerId="LiveId" clId="{D743C729-645B-4037-98A0-8BD52F159A18}" dt="2024-10-18T04:15:49.691" v="38" actId="20577"/>
        <pc:sldMkLst>
          <pc:docMk/>
          <pc:sldMk cId="320163306" sldId="2141411782"/>
        </pc:sldMkLst>
        <pc:spChg chg="mod">
          <ac:chgData name="yuto Yamanouchi" userId="50ee4665010d8f08" providerId="LiveId" clId="{D743C729-645B-4037-98A0-8BD52F159A18}" dt="2024-10-18T04:15:49.691" v="38" actId="20577"/>
          <ac:spMkLst>
            <pc:docMk/>
            <pc:sldMk cId="320163306" sldId="2141411782"/>
            <ac:spMk id="3" creationId="{1E76F848-52A4-395D-11E6-56E1F78BB8BC}"/>
          </ac:spMkLst>
        </pc:spChg>
      </pc:sldChg>
      <pc:sldChg chg="add">
        <pc:chgData name="yuto Yamanouchi" userId="50ee4665010d8f08" providerId="LiveId" clId="{D743C729-645B-4037-98A0-8BD52F159A18}" dt="2024-10-20T07:57:48.960" v="118" actId="2890"/>
        <pc:sldMkLst>
          <pc:docMk/>
          <pc:sldMk cId="680324965" sldId="2141411786"/>
        </pc:sldMkLst>
      </pc:sldChg>
      <pc:sldChg chg="modSp add mod">
        <pc:chgData name="yuto Yamanouchi" userId="50ee4665010d8f08" providerId="LiveId" clId="{D743C729-645B-4037-98A0-8BD52F159A18}" dt="2024-10-21T04:19:10.020" v="1342" actId="20577"/>
        <pc:sldMkLst>
          <pc:docMk/>
          <pc:sldMk cId="522571850" sldId="2141411787"/>
        </pc:sldMkLst>
        <pc:spChg chg="mod">
          <ac:chgData name="yuto Yamanouchi" userId="50ee4665010d8f08" providerId="LiveId" clId="{D743C729-645B-4037-98A0-8BD52F159A18}" dt="2024-10-20T08:24:38.601" v="750" actId="20577"/>
          <ac:spMkLst>
            <pc:docMk/>
            <pc:sldMk cId="522571850" sldId="2141411787"/>
            <ac:spMk id="2" creationId="{E504ABD6-2854-8C8B-6F47-B05458E30BA3}"/>
          </ac:spMkLst>
        </pc:spChg>
        <pc:spChg chg="mod">
          <ac:chgData name="yuto Yamanouchi" userId="50ee4665010d8f08" providerId="LiveId" clId="{D743C729-645B-4037-98A0-8BD52F159A18}" dt="2024-10-21T04:19:10.020" v="1342" actId="20577"/>
          <ac:spMkLst>
            <pc:docMk/>
            <pc:sldMk cId="522571850" sldId="2141411787"/>
            <ac:spMk id="3" creationId="{4912D9C6-A1A0-11C7-EC07-8548B22B3E5E}"/>
          </ac:spMkLst>
        </pc:spChg>
      </pc:sldChg>
      <pc:sldChg chg="addSp delSp modSp add mod">
        <pc:chgData name="yuto Yamanouchi" userId="50ee4665010d8f08" providerId="LiveId" clId="{D743C729-645B-4037-98A0-8BD52F159A18}" dt="2024-10-21T04:30:48.273" v="1481" actId="113"/>
        <pc:sldMkLst>
          <pc:docMk/>
          <pc:sldMk cId="1846917140" sldId="2141411788"/>
        </pc:sldMkLst>
        <pc:spChg chg="mod">
          <ac:chgData name="yuto Yamanouchi" userId="50ee4665010d8f08" providerId="LiveId" clId="{D743C729-645B-4037-98A0-8BD52F159A18}" dt="2024-10-21T04:21:45.526" v="1361" actId="20577"/>
          <ac:spMkLst>
            <pc:docMk/>
            <pc:sldMk cId="1846917140" sldId="2141411788"/>
            <ac:spMk id="3" creationId="{4213087F-7A17-8CAB-5227-DF09803BDF90}"/>
          </ac:spMkLst>
        </pc:spChg>
        <pc:spChg chg="mod">
          <ac:chgData name="yuto Yamanouchi" userId="50ee4665010d8f08" providerId="LiveId" clId="{D743C729-645B-4037-98A0-8BD52F159A18}" dt="2024-10-21T04:23:07.978" v="1367" actId="1076"/>
          <ac:spMkLst>
            <pc:docMk/>
            <pc:sldMk cId="1846917140" sldId="2141411788"/>
            <ac:spMk id="6" creationId="{D38CA0F4-2715-4A33-F868-89612932806A}"/>
          </ac:spMkLst>
        </pc:spChg>
        <pc:spChg chg="mod">
          <ac:chgData name="yuto Yamanouchi" userId="50ee4665010d8f08" providerId="LiveId" clId="{D743C729-645B-4037-98A0-8BD52F159A18}" dt="2024-10-21T04:22:51.440" v="1364" actId="1076"/>
          <ac:spMkLst>
            <pc:docMk/>
            <pc:sldMk cId="1846917140" sldId="2141411788"/>
            <ac:spMk id="7" creationId="{E67CC753-50D4-75E5-4E74-9B55800C4186}"/>
          </ac:spMkLst>
        </pc:spChg>
        <pc:spChg chg="mod">
          <ac:chgData name="yuto Yamanouchi" userId="50ee4665010d8f08" providerId="LiveId" clId="{D743C729-645B-4037-98A0-8BD52F159A18}" dt="2024-10-21T04:22:55.774" v="1365" actId="1076"/>
          <ac:spMkLst>
            <pc:docMk/>
            <pc:sldMk cId="1846917140" sldId="2141411788"/>
            <ac:spMk id="11" creationId="{C43A962A-C517-52D1-16AC-DD6DB41E5A1D}"/>
          </ac:spMkLst>
        </pc:spChg>
        <pc:spChg chg="mod">
          <ac:chgData name="yuto Yamanouchi" userId="50ee4665010d8f08" providerId="LiveId" clId="{D743C729-645B-4037-98A0-8BD52F159A18}" dt="2024-10-21T04:23:32.384" v="1368" actId="1076"/>
          <ac:spMkLst>
            <pc:docMk/>
            <pc:sldMk cId="1846917140" sldId="2141411788"/>
            <ac:spMk id="16" creationId="{B4EBB6FC-0011-7AE3-2224-90ACB58B63AD}"/>
          </ac:spMkLst>
        </pc:spChg>
        <pc:spChg chg="add del">
          <ac:chgData name="yuto Yamanouchi" userId="50ee4665010d8f08" providerId="LiveId" clId="{D743C729-645B-4037-98A0-8BD52F159A18}" dt="2024-10-21T04:25:54.415" v="1371" actId="21"/>
          <ac:spMkLst>
            <pc:docMk/>
            <pc:sldMk cId="1846917140" sldId="2141411788"/>
            <ac:spMk id="21" creationId="{45774C9D-1060-D4C0-D3D3-A7A4FE2EFEF3}"/>
          </ac:spMkLst>
        </pc:spChg>
        <pc:spChg chg="add mod">
          <ac:chgData name="yuto Yamanouchi" userId="50ee4665010d8f08" providerId="LiveId" clId="{D743C729-645B-4037-98A0-8BD52F159A18}" dt="2024-10-21T04:30:48.273" v="1481" actId="113"/>
          <ac:spMkLst>
            <pc:docMk/>
            <pc:sldMk cId="1846917140" sldId="2141411788"/>
            <ac:spMk id="22" creationId="{F927D5E1-3606-2FD8-662F-8D2D6CDEB729}"/>
          </ac:spMkLst>
        </pc:spChg>
        <pc:spChg chg="mod">
          <ac:chgData name="yuto Yamanouchi" userId="50ee4665010d8f08" providerId="LiveId" clId="{D743C729-645B-4037-98A0-8BD52F159A18}" dt="2024-10-21T04:22:59.563" v="1366" actId="1076"/>
          <ac:spMkLst>
            <pc:docMk/>
            <pc:sldMk cId="1846917140" sldId="2141411788"/>
            <ac:spMk id="39" creationId="{1B138824-E1B6-1E33-A7A6-562C1C6E4670}"/>
          </ac:spMkLst>
        </pc:spChg>
        <pc:graphicFrameChg chg="mod">
          <ac:chgData name="yuto Yamanouchi" userId="50ee4665010d8f08" providerId="LiveId" clId="{D743C729-645B-4037-98A0-8BD52F159A18}" dt="2024-10-21T04:27:12.027" v="1394" actId="1076"/>
          <ac:graphicFrameMkLst>
            <pc:docMk/>
            <pc:sldMk cId="1846917140" sldId="2141411788"/>
            <ac:graphicFrameMk id="9" creationId="{30BCC8D3-5A57-6A79-E96D-A8FCC19F6608}"/>
          </ac:graphicFrameMkLst>
        </pc:graphicFrameChg>
        <pc:cxnChg chg="mod">
          <ac:chgData name="yuto Yamanouchi" userId="50ee4665010d8f08" providerId="LiveId" clId="{D743C729-645B-4037-98A0-8BD52F159A18}" dt="2024-10-21T04:23:32.384" v="1368" actId="1076"/>
          <ac:cxnSpMkLst>
            <pc:docMk/>
            <pc:sldMk cId="1846917140" sldId="2141411788"/>
            <ac:cxnSpMk id="18" creationId="{B89D13A4-BD64-D4BC-3B74-AFD721FD4A0A}"/>
          </ac:cxnSpMkLst>
        </pc:cxnChg>
        <pc:cxnChg chg="mod">
          <ac:chgData name="yuto Yamanouchi" userId="50ee4665010d8f08" providerId="LiveId" clId="{D743C729-645B-4037-98A0-8BD52F159A18}" dt="2024-10-21T04:23:56.210" v="1369" actId="14100"/>
          <ac:cxnSpMkLst>
            <pc:docMk/>
            <pc:sldMk cId="1846917140" sldId="2141411788"/>
            <ac:cxnSpMk id="26" creationId="{F7BBD184-BCC0-FC49-46AA-E3D183A8155B}"/>
          </ac:cxnSpMkLst>
        </pc:cxnChg>
      </pc:sldChg>
      <pc:sldChg chg="addSp delSp modSp add mod">
        <pc:chgData name="yuto Yamanouchi" userId="50ee4665010d8f08" providerId="LiveId" clId="{D743C729-645B-4037-98A0-8BD52F159A18}" dt="2024-10-22T04:53:10.066" v="1751" actId="14734"/>
        <pc:sldMkLst>
          <pc:docMk/>
          <pc:sldMk cId="119401793" sldId="2141411789"/>
        </pc:sldMkLst>
        <pc:spChg chg="del mod">
          <ac:chgData name="yuto Yamanouchi" userId="50ee4665010d8f08" providerId="LiveId" clId="{D743C729-645B-4037-98A0-8BD52F159A18}" dt="2024-10-21T04:52:15.107" v="1511" actId="21"/>
          <ac:spMkLst>
            <pc:docMk/>
            <pc:sldMk cId="119401793" sldId="2141411789"/>
            <ac:spMk id="2" creationId="{5FB43044-9B63-7A70-4F3A-C164127DA2E8}"/>
          </ac:spMkLst>
        </pc:spChg>
        <pc:spChg chg="mod">
          <ac:chgData name="yuto Yamanouchi" userId="50ee4665010d8f08" providerId="LiveId" clId="{D743C729-645B-4037-98A0-8BD52F159A18}" dt="2024-10-21T04:58:32.846" v="1536" actId="20577"/>
          <ac:spMkLst>
            <pc:docMk/>
            <pc:sldMk cId="119401793" sldId="2141411789"/>
            <ac:spMk id="3" creationId="{3902E606-A299-EDC2-40A1-C5D31EC43D30}"/>
          </ac:spMkLst>
        </pc:spChg>
        <pc:spChg chg="mod">
          <ac:chgData name="yuto Yamanouchi" userId="50ee4665010d8f08" providerId="LiveId" clId="{D743C729-645B-4037-98A0-8BD52F159A18}" dt="2024-10-21T04:50:13.381" v="1506" actId="20577"/>
          <ac:spMkLst>
            <pc:docMk/>
            <pc:sldMk cId="119401793" sldId="2141411789"/>
            <ac:spMk id="4" creationId="{90F4ECBB-71D4-5872-94B4-1033CE28B6E6}"/>
          </ac:spMkLst>
        </pc:spChg>
        <pc:spChg chg="del mod">
          <ac:chgData name="yuto Yamanouchi" userId="50ee4665010d8f08" providerId="LiveId" clId="{D743C729-645B-4037-98A0-8BD52F159A18}" dt="2024-10-21T04:45:46.265" v="1496" actId="21"/>
          <ac:spMkLst>
            <pc:docMk/>
            <pc:sldMk cId="119401793" sldId="2141411789"/>
            <ac:spMk id="6" creationId="{BD07DC5B-FD44-3806-0FEF-7B1275F58AC5}"/>
          </ac:spMkLst>
        </pc:spChg>
        <pc:spChg chg="del mod">
          <ac:chgData name="yuto Yamanouchi" userId="50ee4665010d8f08" providerId="LiveId" clId="{D743C729-645B-4037-98A0-8BD52F159A18}" dt="2024-10-21T04:45:43.540" v="1495" actId="21"/>
          <ac:spMkLst>
            <pc:docMk/>
            <pc:sldMk cId="119401793" sldId="2141411789"/>
            <ac:spMk id="7" creationId="{AC1F68AE-06D0-DBC2-2521-7F1FF0011893}"/>
          </ac:spMkLst>
        </pc:spChg>
        <pc:spChg chg="del mod">
          <ac:chgData name="yuto Yamanouchi" userId="50ee4665010d8f08" providerId="LiveId" clId="{D743C729-645B-4037-98A0-8BD52F159A18}" dt="2024-10-21T04:45:40.423" v="1494" actId="21"/>
          <ac:spMkLst>
            <pc:docMk/>
            <pc:sldMk cId="119401793" sldId="2141411789"/>
            <ac:spMk id="11" creationId="{5A4CB200-910D-6210-9A04-07A080343036}"/>
          </ac:spMkLst>
        </pc:spChg>
        <pc:spChg chg="del">
          <ac:chgData name="yuto Yamanouchi" userId="50ee4665010d8f08" providerId="LiveId" clId="{D743C729-645B-4037-98A0-8BD52F159A18}" dt="2024-10-21T04:44:38.893" v="1484" actId="21"/>
          <ac:spMkLst>
            <pc:docMk/>
            <pc:sldMk cId="119401793" sldId="2141411789"/>
            <ac:spMk id="14" creationId="{732F4BBF-06E9-427F-5691-8FF3A186E2B9}"/>
          </ac:spMkLst>
        </pc:spChg>
        <pc:spChg chg="add del mod">
          <ac:chgData name="yuto Yamanouchi" userId="50ee4665010d8f08" providerId="LiveId" clId="{D743C729-645B-4037-98A0-8BD52F159A18}" dt="2024-10-21T04:52:13.099" v="1510" actId="21"/>
          <ac:spMkLst>
            <pc:docMk/>
            <pc:sldMk cId="119401793" sldId="2141411789"/>
            <ac:spMk id="15" creationId="{F127B0FC-E594-7CE9-F944-4FF879BE35E1}"/>
          </ac:spMkLst>
        </pc:spChg>
        <pc:spChg chg="del">
          <ac:chgData name="yuto Yamanouchi" userId="50ee4665010d8f08" providerId="LiveId" clId="{D743C729-645B-4037-98A0-8BD52F159A18}" dt="2024-10-21T04:44:41.938" v="1485" actId="21"/>
          <ac:spMkLst>
            <pc:docMk/>
            <pc:sldMk cId="119401793" sldId="2141411789"/>
            <ac:spMk id="16" creationId="{5621A580-4D12-43DB-5FAE-A8B0B0E4DB7A}"/>
          </ac:spMkLst>
        </pc:spChg>
        <pc:spChg chg="add del mod">
          <ac:chgData name="yuto Yamanouchi" userId="50ee4665010d8f08" providerId="LiveId" clId="{D743C729-645B-4037-98A0-8BD52F159A18}" dt="2024-10-21T05:01:23.794" v="1543" actId="21"/>
          <ac:spMkLst>
            <pc:docMk/>
            <pc:sldMk cId="119401793" sldId="2141411789"/>
            <ac:spMk id="17" creationId="{D9458AF1-86F7-549A-A882-262E981D0340}"/>
          </ac:spMkLst>
        </pc:spChg>
        <pc:spChg chg="del">
          <ac:chgData name="yuto Yamanouchi" userId="50ee4665010d8f08" providerId="LiveId" clId="{D743C729-645B-4037-98A0-8BD52F159A18}" dt="2024-10-21T04:44:13.336" v="1483" actId="21"/>
          <ac:spMkLst>
            <pc:docMk/>
            <pc:sldMk cId="119401793" sldId="2141411789"/>
            <ac:spMk id="22" creationId="{9D3CBAD6-9FCB-B070-FC0B-4434B998E142}"/>
          </ac:spMkLst>
        </pc:spChg>
        <pc:spChg chg="del">
          <ac:chgData name="yuto Yamanouchi" userId="50ee4665010d8f08" providerId="LiveId" clId="{D743C729-645B-4037-98A0-8BD52F159A18}" dt="2024-10-21T04:45:38.336" v="1493" actId="21"/>
          <ac:spMkLst>
            <pc:docMk/>
            <pc:sldMk cId="119401793" sldId="2141411789"/>
            <ac:spMk id="39" creationId="{CCDB2621-0498-1F8A-779E-E7DE67BC4DEE}"/>
          </ac:spMkLst>
        </pc:spChg>
        <pc:graphicFrameChg chg="add mod modGraphic">
          <ac:chgData name="yuto Yamanouchi" userId="50ee4665010d8f08" providerId="LiveId" clId="{D743C729-645B-4037-98A0-8BD52F159A18}" dt="2024-10-22T04:53:10.066" v="1751" actId="14734"/>
          <ac:graphicFrameMkLst>
            <pc:docMk/>
            <pc:sldMk cId="119401793" sldId="2141411789"/>
            <ac:graphicFrameMk id="19" creationId="{9C243162-6B05-3290-6B8D-52AD4B8B7B3D}"/>
          </ac:graphicFrameMkLst>
        </pc:graphicFrameChg>
        <pc:cxnChg chg="del mod">
          <ac:chgData name="yuto Yamanouchi" userId="50ee4665010d8f08" providerId="LiveId" clId="{D743C729-645B-4037-98A0-8BD52F159A18}" dt="2024-10-21T04:44:47.747" v="1487" actId="21"/>
          <ac:cxnSpMkLst>
            <pc:docMk/>
            <pc:sldMk cId="119401793" sldId="2141411789"/>
            <ac:cxnSpMk id="18" creationId="{EEA34FC3-77B6-14AF-A895-5FF1D5F69CE9}"/>
          </ac:cxnSpMkLst>
        </pc:cxnChg>
        <pc:cxnChg chg="del mod">
          <ac:chgData name="yuto Yamanouchi" userId="50ee4665010d8f08" providerId="LiveId" clId="{D743C729-645B-4037-98A0-8BD52F159A18}" dt="2024-10-21T04:44:44.836" v="1486" actId="21"/>
          <ac:cxnSpMkLst>
            <pc:docMk/>
            <pc:sldMk cId="119401793" sldId="2141411789"/>
            <ac:cxnSpMk id="26" creationId="{BD96918F-6A56-A90D-9893-E291F84509C9}"/>
          </ac:cxnSpMkLst>
        </pc:cxnChg>
      </pc:sldChg>
    </pc:docChg>
  </pc:docChgLst>
  <pc:docChgLst>
    <pc:chgData name="yuto Yamanouchi" userId="50ee4665010d8f08" providerId="LiveId" clId="{BF3130CF-FA82-49D2-AFDC-E3ABA78BB1A4}"/>
    <pc:docChg chg="undo redo custSel addSld delSld modSld sldOrd">
      <pc:chgData name="yuto Yamanouchi" userId="50ee4665010d8f08" providerId="LiveId" clId="{BF3130CF-FA82-49D2-AFDC-E3ABA78BB1A4}" dt="2024-10-28T04:42:22.259" v="1790" actId="20577"/>
      <pc:docMkLst>
        <pc:docMk/>
      </pc:docMkLst>
      <pc:sldChg chg="addSp delSp modSp mod">
        <pc:chgData name="yuto Yamanouchi" userId="50ee4665010d8f08" providerId="LiveId" clId="{BF3130CF-FA82-49D2-AFDC-E3ABA78BB1A4}" dt="2024-10-27T08:45:08.965" v="1403" actId="20577"/>
        <pc:sldMkLst>
          <pc:docMk/>
          <pc:sldMk cId="1278542686" sldId="1143"/>
        </pc:sldMkLst>
        <pc:spChg chg="mod">
          <ac:chgData name="yuto Yamanouchi" userId="50ee4665010d8f08" providerId="LiveId" clId="{BF3130CF-FA82-49D2-AFDC-E3ABA78BB1A4}" dt="2024-10-27T08:45:08.965" v="1403" actId="20577"/>
          <ac:spMkLst>
            <pc:docMk/>
            <pc:sldMk cId="1278542686" sldId="1143"/>
            <ac:spMk id="3" creationId="{1967A7B5-B9F3-6AC0-3CB5-9F09B731EC01}"/>
          </ac:spMkLst>
        </pc:spChg>
        <pc:spChg chg="mod">
          <ac:chgData name="yuto Yamanouchi" userId="50ee4665010d8f08" providerId="LiveId" clId="{BF3130CF-FA82-49D2-AFDC-E3ABA78BB1A4}" dt="2024-10-27T06:51:25.317" v="640" actId="1076"/>
          <ac:spMkLst>
            <pc:docMk/>
            <pc:sldMk cId="1278542686" sldId="1143"/>
            <ac:spMk id="7" creationId="{8CF4EE72-370C-8EC2-AEB4-5B9267B0054D}"/>
          </ac:spMkLst>
        </pc:spChg>
        <pc:spChg chg="mod">
          <ac:chgData name="yuto Yamanouchi" userId="50ee4665010d8f08" providerId="LiveId" clId="{BF3130CF-FA82-49D2-AFDC-E3ABA78BB1A4}" dt="2024-10-27T06:51:38.966" v="642" actId="1076"/>
          <ac:spMkLst>
            <pc:docMk/>
            <pc:sldMk cId="1278542686" sldId="1143"/>
            <ac:spMk id="8" creationId="{8E30291B-EDDA-8A2C-EBA9-4881BD636DB6}"/>
          </ac:spMkLst>
        </pc:spChg>
        <pc:spChg chg="add del mod">
          <ac:chgData name="yuto Yamanouchi" userId="50ee4665010d8f08" providerId="LiveId" clId="{BF3130CF-FA82-49D2-AFDC-E3ABA78BB1A4}" dt="2024-10-27T06:35:34.099" v="471" actId="21"/>
          <ac:spMkLst>
            <pc:docMk/>
            <pc:sldMk cId="1278542686" sldId="1143"/>
            <ac:spMk id="9" creationId="{6CDB5609-3073-60C7-24BA-2E5492D74770}"/>
          </ac:spMkLst>
        </pc:spChg>
        <pc:spChg chg="add del mod">
          <ac:chgData name="yuto Yamanouchi" userId="50ee4665010d8f08" providerId="LiveId" clId="{BF3130CF-FA82-49D2-AFDC-E3ABA78BB1A4}" dt="2024-10-27T06:36:45.566" v="474" actId="21"/>
          <ac:spMkLst>
            <pc:docMk/>
            <pc:sldMk cId="1278542686" sldId="1143"/>
            <ac:spMk id="11" creationId="{0641546C-0321-02CF-AF2C-2FD2B44B6A6B}"/>
          </ac:spMkLst>
        </pc:spChg>
        <pc:graphicFrameChg chg="add del mod modGraphic">
          <ac:chgData name="yuto Yamanouchi" userId="50ee4665010d8f08" providerId="LiveId" clId="{BF3130CF-FA82-49D2-AFDC-E3ABA78BB1A4}" dt="2024-10-27T06:52:06.422" v="646" actId="21"/>
          <ac:graphicFrameMkLst>
            <pc:docMk/>
            <pc:sldMk cId="1278542686" sldId="1143"/>
            <ac:graphicFrameMk id="13" creationId="{C0F6D841-7B02-506F-9BA0-61D774ADADB7}"/>
          </ac:graphicFrameMkLst>
        </pc:graphicFrameChg>
        <pc:graphicFrameChg chg="add mod modGraphic">
          <ac:chgData name="yuto Yamanouchi" userId="50ee4665010d8f08" providerId="LiveId" clId="{BF3130CF-FA82-49D2-AFDC-E3ABA78BB1A4}" dt="2024-10-27T06:53:03.239" v="657" actId="12385"/>
          <ac:graphicFrameMkLst>
            <pc:docMk/>
            <pc:sldMk cId="1278542686" sldId="1143"/>
            <ac:graphicFrameMk id="14" creationId="{0AD43629-4FA2-BD23-0316-78104DB4D346}"/>
          </ac:graphicFrameMkLst>
        </pc:graphicFrameChg>
        <pc:graphicFrameChg chg="add mod modGraphic">
          <ac:chgData name="yuto Yamanouchi" userId="50ee4665010d8f08" providerId="LiveId" clId="{BF3130CF-FA82-49D2-AFDC-E3ABA78BB1A4}" dt="2024-10-27T06:55:24.822" v="667" actId="20577"/>
          <ac:graphicFrameMkLst>
            <pc:docMk/>
            <pc:sldMk cId="1278542686" sldId="1143"/>
            <ac:graphicFrameMk id="15" creationId="{11953967-019D-5118-F767-7494BE6060A5}"/>
          </ac:graphicFrameMkLst>
        </pc:graphicFrameChg>
        <pc:picChg chg="mod">
          <ac:chgData name="yuto Yamanouchi" userId="50ee4665010d8f08" providerId="LiveId" clId="{BF3130CF-FA82-49D2-AFDC-E3ABA78BB1A4}" dt="2024-10-27T06:51:33.446" v="641" actId="1076"/>
          <ac:picMkLst>
            <pc:docMk/>
            <pc:sldMk cId="1278542686" sldId="1143"/>
            <ac:picMk id="2" creationId="{27C852CE-9540-8434-A0F5-72811ED7C9A6}"/>
          </ac:picMkLst>
        </pc:picChg>
        <pc:picChg chg="del">
          <ac:chgData name="yuto Yamanouchi" userId="50ee4665010d8f08" providerId="LiveId" clId="{BF3130CF-FA82-49D2-AFDC-E3ABA78BB1A4}" dt="2024-10-27T06:32:17.017" v="457" actId="21"/>
          <ac:picMkLst>
            <pc:docMk/>
            <pc:sldMk cId="1278542686" sldId="1143"/>
            <ac:picMk id="10" creationId="{C5B93EFF-28E3-4D37-4D78-FBF9E52AF88B}"/>
          </ac:picMkLst>
        </pc:picChg>
        <pc:picChg chg="del mod">
          <ac:chgData name="yuto Yamanouchi" userId="50ee4665010d8f08" providerId="LiveId" clId="{BF3130CF-FA82-49D2-AFDC-E3ABA78BB1A4}" dt="2024-10-27T06:52:00.537" v="645" actId="21"/>
          <ac:picMkLst>
            <pc:docMk/>
            <pc:sldMk cId="1278542686" sldId="1143"/>
            <ac:picMk id="12" creationId="{7766AD2D-C4A4-9ADD-CF04-44B231288CEF}"/>
          </ac:picMkLst>
        </pc:picChg>
        <pc:picChg chg="add mod">
          <ac:chgData name="yuto Yamanouchi" userId="50ee4665010d8f08" providerId="LiveId" clId="{BF3130CF-FA82-49D2-AFDC-E3ABA78BB1A4}" dt="2024-10-27T06:55:37.093" v="668" actId="1076"/>
          <ac:picMkLst>
            <pc:docMk/>
            <pc:sldMk cId="1278542686" sldId="1143"/>
            <ac:picMk id="17" creationId="{98896AF4-CE1D-814B-E116-15068A49B74F}"/>
          </ac:picMkLst>
        </pc:picChg>
      </pc:sldChg>
      <pc:sldChg chg="ord">
        <pc:chgData name="yuto Yamanouchi" userId="50ee4665010d8f08" providerId="LiveId" clId="{BF3130CF-FA82-49D2-AFDC-E3ABA78BB1A4}" dt="2024-10-27T05:43:21.143" v="8"/>
        <pc:sldMkLst>
          <pc:docMk/>
          <pc:sldMk cId="125407351" sldId="1145"/>
        </pc:sldMkLst>
      </pc:sldChg>
      <pc:sldChg chg="delSp modSp mod">
        <pc:chgData name="yuto Yamanouchi" userId="50ee4665010d8f08" providerId="LiveId" clId="{BF3130CF-FA82-49D2-AFDC-E3ABA78BB1A4}" dt="2024-10-28T02:22:54.930" v="1690" actId="20577"/>
        <pc:sldMkLst>
          <pc:docMk/>
          <pc:sldMk cId="2515312552" sldId="2141411758"/>
        </pc:sldMkLst>
        <pc:spChg chg="del">
          <ac:chgData name="yuto Yamanouchi" userId="50ee4665010d8f08" providerId="LiveId" clId="{BF3130CF-FA82-49D2-AFDC-E3ABA78BB1A4}" dt="2024-10-28T02:17:35.296" v="1503" actId="21"/>
          <ac:spMkLst>
            <pc:docMk/>
            <pc:sldMk cId="2515312552" sldId="2141411758"/>
            <ac:spMk id="2" creationId="{D665CE55-55AF-99FC-880A-3556A09905B3}"/>
          </ac:spMkLst>
        </pc:spChg>
        <pc:spChg chg="mod">
          <ac:chgData name="yuto Yamanouchi" userId="50ee4665010d8f08" providerId="LiveId" clId="{BF3130CF-FA82-49D2-AFDC-E3ABA78BB1A4}" dt="2024-10-28T02:22:54.930" v="1690" actId="20577"/>
          <ac:spMkLst>
            <pc:docMk/>
            <pc:sldMk cId="2515312552" sldId="2141411758"/>
            <ac:spMk id="3" creationId="{1967A7B5-B9F3-6AC0-3CB5-9F09B731EC01}"/>
          </ac:spMkLst>
        </pc:spChg>
      </pc:sldChg>
      <pc:sldChg chg="ord">
        <pc:chgData name="yuto Yamanouchi" userId="50ee4665010d8f08" providerId="LiveId" clId="{BF3130CF-FA82-49D2-AFDC-E3ABA78BB1A4}" dt="2024-10-27T08:40:52.773" v="1324"/>
        <pc:sldMkLst>
          <pc:docMk/>
          <pc:sldMk cId="1661172698" sldId="2141411772"/>
        </pc:sldMkLst>
      </pc:sldChg>
      <pc:sldChg chg="modSp mod ord">
        <pc:chgData name="yuto Yamanouchi" userId="50ee4665010d8f08" providerId="LiveId" clId="{BF3130CF-FA82-49D2-AFDC-E3ABA78BB1A4}" dt="2024-10-27T06:25:11.849" v="211"/>
        <pc:sldMkLst>
          <pc:docMk/>
          <pc:sldMk cId="424216028" sldId="2141411774"/>
        </pc:sldMkLst>
        <pc:spChg chg="mod">
          <ac:chgData name="yuto Yamanouchi" userId="50ee4665010d8f08" providerId="LiveId" clId="{BF3130CF-FA82-49D2-AFDC-E3ABA78BB1A4}" dt="2024-10-27T06:15:18.562" v="209" actId="20577"/>
          <ac:spMkLst>
            <pc:docMk/>
            <pc:sldMk cId="424216028" sldId="2141411774"/>
            <ac:spMk id="10" creationId="{CEE0B55C-A256-211D-8B58-D0F009E02E0E}"/>
          </ac:spMkLst>
        </pc:spChg>
      </pc:sldChg>
      <pc:sldChg chg="ord">
        <pc:chgData name="yuto Yamanouchi" userId="50ee4665010d8f08" providerId="LiveId" clId="{BF3130CF-FA82-49D2-AFDC-E3ABA78BB1A4}" dt="2024-10-27T08:40:41.217" v="1322"/>
        <pc:sldMkLst>
          <pc:docMk/>
          <pc:sldMk cId="463402802" sldId="2141411778"/>
        </pc:sldMkLst>
      </pc:sldChg>
      <pc:sldChg chg="modSp mod">
        <pc:chgData name="yuto Yamanouchi" userId="50ee4665010d8f08" providerId="LiveId" clId="{BF3130CF-FA82-49D2-AFDC-E3ABA78BB1A4}" dt="2024-10-27T08:33:33.606" v="1320" actId="255"/>
        <pc:sldMkLst>
          <pc:docMk/>
          <pc:sldMk cId="3492967512" sldId="2141411780"/>
        </pc:sldMkLst>
        <pc:spChg chg="mod">
          <ac:chgData name="yuto Yamanouchi" userId="50ee4665010d8f08" providerId="LiveId" clId="{BF3130CF-FA82-49D2-AFDC-E3ABA78BB1A4}" dt="2024-10-27T08:33:33.606" v="1320" actId="255"/>
          <ac:spMkLst>
            <pc:docMk/>
            <pc:sldMk cId="3492967512" sldId="2141411780"/>
            <ac:spMk id="3" creationId="{BCE083B9-FF36-7E82-72A1-30776C2A85E6}"/>
          </ac:spMkLst>
        </pc:spChg>
      </pc:sldChg>
      <pc:sldChg chg="modSp mod">
        <pc:chgData name="yuto Yamanouchi" userId="50ee4665010d8f08" providerId="LiveId" clId="{BF3130CF-FA82-49D2-AFDC-E3ABA78BB1A4}" dt="2024-10-28T02:24:23.971" v="1748" actId="20577"/>
        <pc:sldMkLst>
          <pc:docMk/>
          <pc:sldMk cId="21923608" sldId="2141411781"/>
        </pc:sldMkLst>
        <pc:spChg chg="mod">
          <ac:chgData name="yuto Yamanouchi" userId="50ee4665010d8f08" providerId="LiveId" clId="{BF3130CF-FA82-49D2-AFDC-E3ABA78BB1A4}" dt="2024-10-27T07:47:33.984" v="688" actId="20577"/>
          <ac:spMkLst>
            <pc:docMk/>
            <pc:sldMk cId="21923608" sldId="2141411781"/>
            <ac:spMk id="4" creationId="{DEA135E6-791B-1523-4A6C-0BA9615229F3}"/>
          </ac:spMkLst>
        </pc:spChg>
        <pc:graphicFrameChg chg="modGraphic">
          <ac:chgData name="yuto Yamanouchi" userId="50ee4665010d8f08" providerId="LiveId" clId="{BF3130CF-FA82-49D2-AFDC-E3ABA78BB1A4}" dt="2024-10-28T02:24:23.971" v="1748" actId="20577"/>
          <ac:graphicFrameMkLst>
            <pc:docMk/>
            <pc:sldMk cId="21923608" sldId="2141411781"/>
            <ac:graphicFrameMk id="2" creationId="{DC9330F2-3E18-7572-E11B-BBF7A5BAF733}"/>
          </ac:graphicFrameMkLst>
        </pc:graphicFrameChg>
      </pc:sldChg>
      <pc:sldChg chg="delSp modSp mod">
        <pc:chgData name="yuto Yamanouchi" userId="50ee4665010d8f08" providerId="LiveId" clId="{BF3130CF-FA82-49D2-AFDC-E3ABA78BB1A4}" dt="2024-10-28T04:40:32.668" v="1778" actId="21"/>
        <pc:sldMkLst>
          <pc:docMk/>
          <pc:sldMk cId="320163306" sldId="2141411782"/>
        </pc:sldMkLst>
        <pc:spChg chg="mod">
          <ac:chgData name="yuto Yamanouchi" userId="50ee4665010d8f08" providerId="LiveId" clId="{BF3130CF-FA82-49D2-AFDC-E3ABA78BB1A4}" dt="2024-10-27T08:54:44.022" v="1466" actId="20577"/>
          <ac:spMkLst>
            <pc:docMk/>
            <pc:sldMk cId="320163306" sldId="2141411782"/>
            <ac:spMk id="3" creationId="{1E76F848-52A4-395D-11E6-56E1F78BB8BC}"/>
          </ac:spMkLst>
        </pc:spChg>
        <pc:picChg chg="del">
          <ac:chgData name="yuto Yamanouchi" userId="50ee4665010d8f08" providerId="LiveId" clId="{BF3130CF-FA82-49D2-AFDC-E3ABA78BB1A4}" dt="2024-10-28T04:40:32.668" v="1778" actId="21"/>
          <ac:picMkLst>
            <pc:docMk/>
            <pc:sldMk cId="320163306" sldId="2141411782"/>
            <ac:picMk id="8" creationId="{C08DA07D-AA1B-C6FF-5EC6-7F07F361C59C}"/>
          </ac:picMkLst>
        </pc:picChg>
      </pc:sldChg>
      <pc:sldChg chg="modSp mod">
        <pc:chgData name="yuto Yamanouchi" userId="50ee4665010d8f08" providerId="LiveId" clId="{BF3130CF-FA82-49D2-AFDC-E3ABA78BB1A4}" dt="2024-10-27T08:46:11.010" v="1408" actId="20577"/>
        <pc:sldMkLst>
          <pc:docMk/>
          <pc:sldMk cId="680706876" sldId="2141411784"/>
        </pc:sldMkLst>
        <pc:spChg chg="mod">
          <ac:chgData name="yuto Yamanouchi" userId="50ee4665010d8f08" providerId="LiveId" clId="{BF3130CF-FA82-49D2-AFDC-E3ABA78BB1A4}" dt="2024-10-27T08:46:11.010" v="1408" actId="20577"/>
          <ac:spMkLst>
            <pc:docMk/>
            <pc:sldMk cId="680706876" sldId="2141411784"/>
            <ac:spMk id="12" creationId="{F9794652-DC1A-8F80-08DF-CEC008863BA6}"/>
          </ac:spMkLst>
        </pc:spChg>
      </pc:sldChg>
      <pc:sldChg chg="add del ord">
        <pc:chgData name="yuto Yamanouchi" userId="50ee4665010d8f08" providerId="LiveId" clId="{BF3130CF-FA82-49D2-AFDC-E3ABA78BB1A4}" dt="2024-10-27T07:53:47.063" v="745" actId="2696"/>
        <pc:sldMkLst>
          <pc:docMk/>
          <pc:sldMk cId="3907721734" sldId="2141411785"/>
        </pc:sldMkLst>
      </pc:sldChg>
      <pc:sldChg chg="del">
        <pc:chgData name="yuto Yamanouchi" userId="50ee4665010d8f08" providerId="LiveId" clId="{BF3130CF-FA82-49D2-AFDC-E3ABA78BB1A4}" dt="2024-10-28T04:41:14.605" v="1779" actId="2696"/>
        <pc:sldMkLst>
          <pc:docMk/>
          <pc:sldMk cId="3820067705" sldId="2141411790"/>
        </pc:sldMkLst>
      </pc:sldChg>
      <pc:sldChg chg="modSp mod">
        <pc:chgData name="yuto Yamanouchi" userId="50ee4665010d8f08" providerId="LiveId" clId="{BF3130CF-FA82-49D2-AFDC-E3ABA78BB1A4}" dt="2024-10-28T02:07:04.143" v="1493" actId="20577"/>
        <pc:sldMkLst>
          <pc:docMk/>
          <pc:sldMk cId="2918083552" sldId="2141411793"/>
        </pc:sldMkLst>
        <pc:spChg chg="mod">
          <ac:chgData name="yuto Yamanouchi" userId="50ee4665010d8f08" providerId="LiveId" clId="{BF3130CF-FA82-49D2-AFDC-E3ABA78BB1A4}" dt="2024-10-28T02:07:04.143" v="1493" actId="20577"/>
          <ac:spMkLst>
            <pc:docMk/>
            <pc:sldMk cId="2918083552" sldId="2141411793"/>
            <ac:spMk id="20" creationId="{B0C2435C-E391-FDE8-6D60-4ABC44A3EC1B}"/>
          </ac:spMkLst>
        </pc:spChg>
      </pc:sldChg>
      <pc:sldChg chg="modSp mod">
        <pc:chgData name="yuto Yamanouchi" userId="50ee4665010d8f08" providerId="LiveId" clId="{BF3130CF-FA82-49D2-AFDC-E3ABA78BB1A4}" dt="2024-10-28T02:11:32.825" v="1502" actId="2711"/>
        <pc:sldMkLst>
          <pc:docMk/>
          <pc:sldMk cId="2090281563" sldId="2141411794"/>
        </pc:sldMkLst>
        <pc:spChg chg="mod">
          <ac:chgData name="yuto Yamanouchi" userId="50ee4665010d8f08" providerId="LiveId" clId="{BF3130CF-FA82-49D2-AFDC-E3ABA78BB1A4}" dt="2024-10-28T02:10:11.424" v="1499" actId="207"/>
          <ac:spMkLst>
            <pc:docMk/>
            <pc:sldMk cId="2090281563" sldId="2141411794"/>
            <ac:spMk id="43" creationId="{B2328875-9E34-E95F-693D-E5A0F6753B9C}"/>
          </ac:spMkLst>
        </pc:spChg>
        <pc:spChg chg="mod">
          <ac:chgData name="yuto Yamanouchi" userId="50ee4665010d8f08" providerId="LiveId" clId="{BF3130CF-FA82-49D2-AFDC-E3ABA78BB1A4}" dt="2024-10-28T02:11:32.825" v="1502" actId="2711"/>
          <ac:spMkLst>
            <pc:docMk/>
            <pc:sldMk cId="2090281563" sldId="2141411794"/>
            <ac:spMk id="48" creationId="{5A5B9C8B-7A85-96E8-9694-8C0AE07A9E67}"/>
          </ac:spMkLst>
        </pc:spChg>
      </pc:sldChg>
      <pc:sldChg chg="ord">
        <pc:chgData name="yuto Yamanouchi" userId="50ee4665010d8f08" providerId="LiveId" clId="{BF3130CF-FA82-49D2-AFDC-E3ABA78BB1A4}" dt="2024-10-27T08:18:43.634" v="1225"/>
        <pc:sldMkLst>
          <pc:docMk/>
          <pc:sldMk cId="3830556804" sldId="2141411797"/>
        </pc:sldMkLst>
      </pc:sldChg>
      <pc:sldChg chg="modSp mod">
        <pc:chgData name="yuto Yamanouchi" userId="50ee4665010d8f08" providerId="LiveId" clId="{BF3130CF-FA82-49D2-AFDC-E3ABA78BB1A4}" dt="2024-10-27T05:40:44.028" v="2" actId="27636"/>
        <pc:sldMkLst>
          <pc:docMk/>
          <pc:sldMk cId="1013099909" sldId="2141411798"/>
        </pc:sldMkLst>
        <pc:spChg chg="mod">
          <ac:chgData name="yuto Yamanouchi" userId="50ee4665010d8f08" providerId="LiveId" clId="{BF3130CF-FA82-49D2-AFDC-E3ABA78BB1A4}" dt="2024-10-27T05:40:44.028" v="2" actId="27636"/>
          <ac:spMkLst>
            <pc:docMk/>
            <pc:sldMk cId="1013099909" sldId="2141411798"/>
            <ac:spMk id="3" creationId="{D78D6831-0CCE-74E0-B998-BB3CE1819FCC}"/>
          </ac:spMkLst>
        </pc:spChg>
      </pc:sldChg>
      <pc:sldChg chg="new ord">
        <pc:chgData name="yuto Yamanouchi" userId="50ee4665010d8f08" providerId="LiveId" clId="{BF3130CF-FA82-49D2-AFDC-E3ABA78BB1A4}" dt="2024-10-27T06:25:29.149" v="214"/>
        <pc:sldMkLst>
          <pc:docMk/>
          <pc:sldMk cId="2703715384" sldId="2141411799"/>
        </pc:sldMkLst>
      </pc:sldChg>
      <pc:sldChg chg="addSp delSp modSp add mod ord">
        <pc:chgData name="yuto Yamanouchi" userId="50ee4665010d8f08" providerId="LiveId" clId="{BF3130CF-FA82-49D2-AFDC-E3ABA78BB1A4}" dt="2024-10-27T07:50:48.226" v="741" actId="20577"/>
        <pc:sldMkLst>
          <pc:docMk/>
          <pc:sldMk cId="1678647487" sldId="2141411800"/>
        </pc:sldMkLst>
        <pc:spChg chg="del">
          <ac:chgData name="yuto Yamanouchi" userId="50ee4665010d8f08" providerId="LiveId" clId="{BF3130CF-FA82-49D2-AFDC-E3ABA78BB1A4}" dt="2024-10-27T07:48:27.948" v="694" actId="21"/>
          <ac:spMkLst>
            <pc:docMk/>
            <pc:sldMk cId="1678647487" sldId="2141411800"/>
            <ac:spMk id="2" creationId="{423434DC-A405-1B15-5034-E68752DCB9D3}"/>
          </ac:spMkLst>
        </pc:spChg>
        <pc:spChg chg="del">
          <ac:chgData name="yuto Yamanouchi" userId="50ee4665010d8f08" providerId="LiveId" clId="{BF3130CF-FA82-49D2-AFDC-E3ABA78BB1A4}" dt="2024-10-27T07:48:16.784" v="692" actId="21"/>
          <ac:spMkLst>
            <pc:docMk/>
            <pc:sldMk cId="1678647487" sldId="2141411800"/>
            <ac:spMk id="3" creationId="{DAD08FD5-66E8-782A-564E-EFA48F6CFBFF}"/>
          </ac:spMkLst>
        </pc:spChg>
        <pc:spChg chg="mod">
          <ac:chgData name="yuto Yamanouchi" userId="50ee4665010d8f08" providerId="LiveId" clId="{BF3130CF-FA82-49D2-AFDC-E3ABA78BB1A4}" dt="2024-10-27T07:50:48.226" v="741" actId="20577"/>
          <ac:spMkLst>
            <pc:docMk/>
            <pc:sldMk cId="1678647487" sldId="2141411800"/>
            <ac:spMk id="4" creationId="{B9174C6D-DA0C-0B92-ABF4-D50E14BE4139}"/>
          </ac:spMkLst>
        </pc:spChg>
        <pc:spChg chg="del">
          <ac:chgData name="yuto Yamanouchi" userId="50ee4665010d8f08" providerId="LiveId" clId="{BF3130CF-FA82-49D2-AFDC-E3ABA78BB1A4}" dt="2024-10-27T07:48:27.948" v="694" actId="21"/>
          <ac:spMkLst>
            <pc:docMk/>
            <pc:sldMk cId="1678647487" sldId="2141411800"/>
            <ac:spMk id="6" creationId="{39640345-757A-0FFC-5DAD-3D776A7ACA27}"/>
          </ac:spMkLst>
        </pc:spChg>
        <pc:spChg chg="del">
          <ac:chgData name="yuto Yamanouchi" userId="50ee4665010d8f08" providerId="LiveId" clId="{BF3130CF-FA82-49D2-AFDC-E3ABA78BB1A4}" dt="2024-10-27T07:48:27.948" v="694" actId="21"/>
          <ac:spMkLst>
            <pc:docMk/>
            <pc:sldMk cId="1678647487" sldId="2141411800"/>
            <ac:spMk id="7" creationId="{3ACDC8D6-E313-BC31-EB95-09741380A8EE}"/>
          </ac:spMkLst>
        </pc:spChg>
        <pc:spChg chg="del">
          <ac:chgData name="yuto Yamanouchi" userId="50ee4665010d8f08" providerId="LiveId" clId="{BF3130CF-FA82-49D2-AFDC-E3ABA78BB1A4}" dt="2024-10-27T07:48:27.948" v="694" actId="21"/>
          <ac:spMkLst>
            <pc:docMk/>
            <pc:sldMk cId="1678647487" sldId="2141411800"/>
            <ac:spMk id="8" creationId="{6A47CD83-D8BF-3E72-9E5B-14A2BA8DE942}"/>
          </ac:spMkLst>
        </pc:spChg>
        <pc:spChg chg="del">
          <ac:chgData name="yuto Yamanouchi" userId="50ee4665010d8f08" providerId="LiveId" clId="{BF3130CF-FA82-49D2-AFDC-E3ABA78BB1A4}" dt="2024-10-27T07:48:27.948" v="694" actId="21"/>
          <ac:spMkLst>
            <pc:docMk/>
            <pc:sldMk cId="1678647487" sldId="2141411800"/>
            <ac:spMk id="10" creationId="{678507AE-D916-C110-9B06-97E8FDC27CA0}"/>
          </ac:spMkLst>
        </pc:spChg>
        <pc:spChg chg="del">
          <ac:chgData name="yuto Yamanouchi" userId="50ee4665010d8f08" providerId="LiveId" clId="{BF3130CF-FA82-49D2-AFDC-E3ABA78BB1A4}" dt="2024-10-27T07:48:27.948" v="694" actId="21"/>
          <ac:spMkLst>
            <pc:docMk/>
            <pc:sldMk cId="1678647487" sldId="2141411800"/>
            <ac:spMk id="11" creationId="{BCA72911-6F34-C78C-3D9F-56642DBC68E0}"/>
          </ac:spMkLst>
        </pc:spChg>
        <pc:spChg chg="del">
          <ac:chgData name="yuto Yamanouchi" userId="50ee4665010d8f08" providerId="LiveId" clId="{BF3130CF-FA82-49D2-AFDC-E3ABA78BB1A4}" dt="2024-10-27T07:48:27.948" v="694" actId="21"/>
          <ac:spMkLst>
            <pc:docMk/>
            <pc:sldMk cId="1678647487" sldId="2141411800"/>
            <ac:spMk id="13" creationId="{F0272E4D-7E4A-577E-8218-4C1F76401751}"/>
          </ac:spMkLst>
        </pc:spChg>
        <pc:spChg chg="del">
          <ac:chgData name="yuto Yamanouchi" userId="50ee4665010d8f08" providerId="LiveId" clId="{BF3130CF-FA82-49D2-AFDC-E3ABA78BB1A4}" dt="2024-10-27T07:48:27.948" v="694" actId="21"/>
          <ac:spMkLst>
            <pc:docMk/>
            <pc:sldMk cId="1678647487" sldId="2141411800"/>
            <ac:spMk id="16" creationId="{D8FF9885-A664-3C4D-D1DE-A6BDB17F3472}"/>
          </ac:spMkLst>
        </pc:spChg>
        <pc:spChg chg="add del mod">
          <ac:chgData name="yuto Yamanouchi" userId="50ee4665010d8f08" providerId="LiveId" clId="{BF3130CF-FA82-49D2-AFDC-E3ABA78BB1A4}" dt="2024-10-27T07:48:20.534" v="693" actId="21"/>
          <ac:spMkLst>
            <pc:docMk/>
            <pc:sldMk cId="1678647487" sldId="2141411800"/>
            <ac:spMk id="19" creationId="{C23BDC9A-B470-713F-97FC-433EFD70A93C}"/>
          </ac:spMkLst>
        </pc:spChg>
        <pc:picChg chg="del">
          <ac:chgData name="yuto Yamanouchi" userId="50ee4665010d8f08" providerId="LiveId" clId="{BF3130CF-FA82-49D2-AFDC-E3ABA78BB1A4}" dt="2024-10-27T07:48:27.948" v="694" actId="21"/>
          <ac:picMkLst>
            <pc:docMk/>
            <pc:sldMk cId="1678647487" sldId="2141411800"/>
            <ac:picMk id="9" creationId="{10D072AC-A6F0-5E92-9CB9-8BB5C1FD85C8}"/>
          </ac:picMkLst>
        </pc:picChg>
        <pc:picChg chg="del">
          <ac:chgData name="yuto Yamanouchi" userId="50ee4665010d8f08" providerId="LiveId" clId="{BF3130CF-FA82-49D2-AFDC-E3ABA78BB1A4}" dt="2024-10-27T07:48:27.948" v="694" actId="21"/>
          <ac:picMkLst>
            <pc:docMk/>
            <pc:sldMk cId="1678647487" sldId="2141411800"/>
            <ac:picMk id="14" creationId="{604CCF0E-BAF0-61F8-4DC6-8BF16136F55D}"/>
          </ac:picMkLst>
        </pc:picChg>
        <pc:picChg chg="add mod">
          <ac:chgData name="yuto Yamanouchi" userId="50ee4665010d8f08" providerId="LiveId" clId="{BF3130CF-FA82-49D2-AFDC-E3ABA78BB1A4}" dt="2024-10-27T07:48:56.320" v="696" actId="1076"/>
          <ac:picMkLst>
            <pc:docMk/>
            <pc:sldMk cId="1678647487" sldId="2141411800"/>
            <ac:picMk id="21" creationId="{23B6D9B4-5F37-993D-1F76-7C9EAAEA28E7}"/>
          </ac:picMkLst>
        </pc:picChg>
      </pc:sldChg>
      <pc:sldChg chg="addSp delSp modSp add mod ord">
        <pc:chgData name="yuto Yamanouchi" userId="50ee4665010d8f08" providerId="LiveId" clId="{BF3130CF-FA82-49D2-AFDC-E3ABA78BB1A4}" dt="2024-10-28T04:42:22.259" v="1790" actId="20577"/>
        <pc:sldMkLst>
          <pc:docMk/>
          <pc:sldMk cId="75701602" sldId="2141411801"/>
        </pc:sldMkLst>
        <pc:spChg chg="del">
          <ac:chgData name="yuto Yamanouchi" userId="50ee4665010d8f08" providerId="LiveId" clId="{BF3130CF-FA82-49D2-AFDC-E3ABA78BB1A4}" dt="2024-10-27T07:54:32.471" v="747" actId="21"/>
          <ac:spMkLst>
            <pc:docMk/>
            <pc:sldMk cId="75701602" sldId="2141411801"/>
            <ac:spMk id="2" creationId="{53FD5558-96F1-83AB-F372-339CA19AC33A}"/>
          </ac:spMkLst>
        </pc:spChg>
        <pc:spChg chg="del">
          <ac:chgData name="yuto Yamanouchi" userId="50ee4665010d8f08" providerId="LiveId" clId="{BF3130CF-FA82-49D2-AFDC-E3ABA78BB1A4}" dt="2024-10-27T08:05:23.098" v="910" actId="21"/>
          <ac:spMkLst>
            <pc:docMk/>
            <pc:sldMk cId="75701602" sldId="2141411801"/>
            <ac:spMk id="3" creationId="{9277AEB3-096C-856C-F6FC-AFD16E5B4BF8}"/>
          </ac:spMkLst>
        </pc:spChg>
        <pc:spChg chg="mod">
          <ac:chgData name="yuto Yamanouchi" userId="50ee4665010d8f08" providerId="LiveId" clId="{BF3130CF-FA82-49D2-AFDC-E3ABA78BB1A4}" dt="2024-10-28T04:42:22.259" v="1790" actId="20577"/>
          <ac:spMkLst>
            <pc:docMk/>
            <pc:sldMk cId="75701602" sldId="2141411801"/>
            <ac:spMk id="4" creationId="{406206BC-C64F-3636-09C2-3397EFFF47BD}"/>
          </ac:spMkLst>
        </pc:spChg>
        <pc:spChg chg="del">
          <ac:chgData name="yuto Yamanouchi" userId="50ee4665010d8f08" providerId="LiveId" clId="{BF3130CF-FA82-49D2-AFDC-E3ABA78BB1A4}" dt="2024-10-27T07:54:32.471" v="747" actId="21"/>
          <ac:spMkLst>
            <pc:docMk/>
            <pc:sldMk cId="75701602" sldId="2141411801"/>
            <ac:spMk id="6" creationId="{1E935973-C243-97D1-406F-4E18F1E00168}"/>
          </ac:spMkLst>
        </pc:spChg>
        <pc:spChg chg="del">
          <ac:chgData name="yuto Yamanouchi" userId="50ee4665010d8f08" providerId="LiveId" clId="{BF3130CF-FA82-49D2-AFDC-E3ABA78BB1A4}" dt="2024-10-27T07:54:32.471" v="747" actId="21"/>
          <ac:spMkLst>
            <pc:docMk/>
            <pc:sldMk cId="75701602" sldId="2141411801"/>
            <ac:spMk id="7" creationId="{DC9DBE15-DB37-1A1C-AF6D-7B65E4F581E0}"/>
          </ac:spMkLst>
        </pc:spChg>
        <pc:spChg chg="del">
          <ac:chgData name="yuto Yamanouchi" userId="50ee4665010d8f08" providerId="LiveId" clId="{BF3130CF-FA82-49D2-AFDC-E3ABA78BB1A4}" dt="2024-10-27T07:54:32.471" v="747" actId="21"/>
          <ac:spMkLst>
            <pc:docMk/>
            <pc:sldMk cId="75701602" sldId="2141411801"/>
            <ac:spMk id="8" creationId="{F6F4DA07-4859-0599-28AD-CAC0AB6B1473}"/>
          </ac:spMkLst>
        </pc:spChg>
        <pc:spChg chg="del">
          <ac:chgData name="yuto Yamanouchi" userId="50ee4665010d8f08" providerId="LiveId" clId="{BF3130CF-FA82-49D2-AFDC-E3ABA78BB1A4}" dt="2024-10-27T07:54:32.471" v="747" actId="21"/>
          <ac:spMkLst>
            <pc:docMk/>
            <pc:sldMk cId="75701602" sldId="2141411801"/>
            <ac:spMk id="10" creationId="{15BE264B-DD1F-8782-9AED-B6A33A6607A7}"/>
          </ac:spMkLst>
        </pc:spChg>
        <pc:spChg chg="del">
          <ac:chgData name="yuto Yamanouchi" userId="50ee4665010d8f08" providerId="LiveId" clId="{BF3130CF-FA82-49D2-AFDC-E3ABA78BB1A4}" dt="2024-10-27T07:54:32.471" v="747" actId="21"/>
          <ac:spMkLst>
            <pc:docMk/>
            <pc:sldMk cId="75701602" sldId="2141411801"/>
            <ac:spMk id="11" creationId="{E953914F-A598-7C67-3EFA-5807EB0CF259}"/>
          </ac:spMkLst>
        </pc:spChg>
        <pc:spChg chg="del">
          <ac:chgData name="yuto Yamanouchi" userId="50ee4665010d8f08" providerId="LiveId" clId="{BF3130CF-FA82-49D2-AFDC-E3ABA78BB1A4}" dt="2024-10-27T07:54:32.471" v="747" actId="21"/>
          <ac:spMkLst>
            <pc:docMk/>
            <pc:sldMk cId="75701602" sldId="2141411801"/>
            <ac:spMk id="13" creationId="{0DF7395C-B68E-26F3-E560-55DC5A036385}"/>
          </ac:spMkLst>
        </pc:spChg>
        <pc:spChg chg="del">
          <ac:chgData name="yuto Yamanouchi" userId="50ee4665010d8f08" providerId="LiveId" clId="{BF3130CF-FA82-49D2-AFDC-E3ABA78BB1A4}" dt="2024-10-27T07:54:32.471" v="747" actId="21"/>
          <ac:spMkLst>
            <pc:docMk/>
            <pc:sldMk cId="75701602" sldId="2141411801"/>
            <ac:spMk id="16" creationId="{8307027D-9E1B-D6E2-639B-ABF44FBEFA13}"/>
          </ac:spMkLst>
        </pc:spChg>
        <pc:spChg chg="add del mod">
          <ac:chgData name="yuto Yamanouchi" userId="50ee4665010d8f08" providerId="LiveId" clId="{BF3130CF-FA82-49D2-AFDC-E3ABA78BB1A4}" dt="2024-10-27T07:59:44.076" v="786" actId="21"/>
          <ac:spMkLst>
            <pc:docMk/>
            <pc:sldMk cId="75701602" sldId="2141411801"/>
            <ac:spMk id="18" creationId="{A58B36C9-1044-7B2D-979C-FC278146DC00}"/>
          </ac:spMkLst>
        </pc:spChg>
        <pc:spChg chg="add mod">
          <ac:chgData name="yuto Yamanouchi" userId="50ee4665010d8f08" providerId="LiveId" clId="{BF3130CF-FA82-49D2-AFDC-E3ABA78BB1A4}" dt="2024-10-28T02:26:09.199" v="1766" actId="20577"/>
          <ac:spMkLst>
            <pc:docMk/>
            <pc:sldMk cId="75701602" sldId="2141411801"/>
            <ac:spMk id="21" creationId="{8C1E15DD-3107-4D12-1D44-74DCE09C06DB}"/>
          </ac:spMkLst>
        </pc:spChg>
        <pc:spChg chg="add del mod">
          <ac:chgData name="yuto Yamanouchi" userId="50ee4665010d8f08" providerId="LiveId" clId="{BF3130CF-FA82-49D2-AFDC-E3ABA78BB1A4}" dt="2024-10-27T08:05:25.888" v="911" actId="21"/>
          <ac:spMkLst>
            <pc:docMk/>
            <pc:sldMk cId="75701602" sldId="2141411801"/>
            <ac:spMk id="23" creationId="{C3485623-DA30-38F1-3F0C-00D917ED43F0}"/>
          </ac:spMkLst>
        </pc:spChg>
        <pc:spChg chg="add mod">
          <ac:chgData name="yuto Yamanouchi" userId="50ee4665010d8f08" providerId="LiveId" clId="{BF3130CF-FA82-49D2-AFDC-E3ABA78BB1A4}" dt="2024-10-27T08:13:55.650" v="1125" actId="20577"/>
          <ac:spMkLst>
            <pc:docMk/>
            <pc:sldMk cId="75701602" sldId="2141411801"/>
            <ac:spMk id="24" creationId="{1E91D60B-B063-CE21-F29F-ABDDDAF7D585}"/>
          </ac:spMkLst>
        </pc:spChg>
        <pc:spChg chg="add mod">
          <ac:chgData name="yuto Yamanouchi" userId="50ee4665010d8f08" providerId="LiveId" clId="{BF3130CF-FA82-49D2-AFDC-E3ABA78BB1A4}" dt="2024-10-28T02:26:16.909" v="1777" actId="20577"/>
          <ac:spMkLst>
            <pc:docMk/>
            <pc:sldMk cId="75701602" sldId="2141411801"/>
            <ac:spMk id="25" creationId="{C97CCAA0-7833-05DA-7E30-EBBA0044E35C}"/>
          </ac:spMkLst>
        </pc:spChg>
        <pc:graphicFrameChg chg="add del mod">
          <ac:chgData name="yuto Yamanouchi" userId="50ee4665010d8f08" providerId="LiveId" clId="{BF3130CF-FA82-49D2-AFDC-E3ABA78BB1A4}" dt="2024-10-27T08:00:02.842" v="789" actId="21"/>
          <ac:graphicFrameMkLst>
            <pc:docMk/>
            <pc:sldMk cId="75701602" sldId="2141411801"/>
            <ac:graphicFrameMk id="19" creationId="{3BC4FC22-7592-9C4A-3518-A098DFBD4C03}"/>
          </ac:graphicFrameMkLst>
        </pc:graphicFrameChg>
        <pc:graphicFrameChg chg="add mod modGraphic">
          <ac:chgData name="yuto Yamanouchi" userId="50ee4665010d8f08" providerId="LiveId" clId="{BF3130CF-FA82-49D2-AFDC-E3ABA78BB1A4}" dt="2024-10-27T08:05:35.523" v="912" actId="1076"/>
          <ac:graphicFrameMkLst>
            <pc:docMk/>
            <pc:sldMk cId="75701602" sldId="2141411801"/>
            <ac:graphicFrameMk id="20" creationId="{7F413316-3934-2963-0063-6C527AD0C149}"/>
          </ac:graphicFrameMkLst>
        </pc:graphicFrameChg>
        <pc:picChg chg="del">
          <ac:chgData name="yuto Yamanouchi" userId="50ee4665010d8f08" providerId="LiveId" clId="{BF3130CF-FA82-49D2-AFDC-E3ABA78BB1A4}" dt="2024-10-27T07:54:32.471" v="747" actId="21"/>
          <ac:picMkLst>
            <pc:docMk/>
            <pc:sldMk cId="75701602" sldId="2141411801"/>
            <ac:picMk id="9" creationId="{BA0F4EA8-1845-4ABF-95CB-5004BC9C4DA8}"/>
          </ac:picMkLst>
        </pc:picChg>
        <pc:picChg chg="del">
          <ac:chgData name="yuto Yamanouchi" userId="50ee4665010d8f08" providerId="LiveId" clId="{BF3130CF-FA82-49D2-AFDC-E3ABA78BB1A4}" dt="2024-10-27T07:54:32.471" v="747" actId="21"/>
          <ac:picMkLst>
            <pc:docMk/>
            <pc:sldMk cId="75701602" sldId="2141411801"/>
            <ac:picMk id="14" creationId="{8024644D-ABFF-1B2D-BE95-CFA0CF21111E}"/>
          </ac:picMkLst>
        </pc:picChg>
      </pc:sldChg>
      <pc:sldChg chg="add">
        <pc:chgData name="yuto Yamanouchi" userId="50ee4665010d8f08" providerId="LiveId" clId="{BF3130CF-FA82-49D2-AFDC-E3ABA78BB1A4}" dt="2024-10-27T08:40:54.780" v="1325" actId="2890"/>
        <pc:sldMkLst>
          <pc:docMk/>
          <pc:sldMk cId="3696834747" sldId="2141411802"/>
        </pc:sldMkLst>
      </pc:sldChg>
    </pc:docChg>
  </pc:docChgLst>
  <pc:docChgLst>
    <pc:chgData name="yuto Yamanouchi" userId="50ee4665010d8f08" providerId="LiveId" clId="{671F3A28-DF62-45E4-B28E-B438CD2645DD}"/>
    <pc:docChg chg="undo redo custSel addSld delSld modSld sldOrd">
      <pc:chgData name="yuto Yamanouchi" userId="50ee4665010d8f08" providerId="LiveId" clId="{671F3A28-DF62-45E4-B28E-B438CD2645DD}" dt="2024-10-26T09:19:46.482" v="3871" actId="1076"/>
      <pc:docMkLst>
        <pc:docMk/>
      </pc:docMkLst>
      <pc:sldChg chg="del">
        <pc:chgData name="yuto Yamanouchi" userId="50ee4665010d8f08" providerId="LiveId" clId="{671F3A28-DF62-45E4-B28E-B438CD2645DD}" dt="2024-10-22T09:17:03.234" v="2311" actId="2696"/>
        <pc:sldMkLst>
          <pc:docMk/>
          <pc:sldMk cId="3763653958" sldId="1141"/>
        </pc:sldMkLst>
      </pc:sldChg>
      <pc:sldChg chg="modSp mod">
        <pc:chgData name="yuto Yamanouchi" userId="50ee4665010d8f08" providerId="LiveId" clId="{671F3A28-DF62-45E4-B28E-B438CD2645DD}" dt="2024-10-23T02:45:08.103" v="2377" actId="20577"/>
        <pc:sldMkLst>
          <pc:docMk/>
          <pc:sldMk cId="2043164026" sldId="2141411771"/>
        </pc:sldMkLst>
        <pc:graphicFrameChg chg="modGraphic">
          <ac:chgData name="yuto Yamanouchi" userId="50ee4665010d8f08" providerId="LiveId" clId="{671F3A28-DF62-45E4-B28E-B438CD2645DD}" dt="2024-10-23T02:45:08.103" v="2377" actId="20577"/>
          <ac:graphicFrameMkLst>
            <pc:docMk/>
            <pc:sldMk cId="2043164026" sldId="2141411771"/>
            <ac:graphicFrameMk id="5" creationId="{B51AC865-771F-FCDC-8579-8D45A1121788}"/>
          </ac:graphicFrameMkLst>
        </pc:graphicFrameChg>
      </pc:sldChg>
      <pc:sldChg chg="ord">
        <pc:chgData name="yuto Yamanouchi" userId="50ee4665010d8f08" providerId="LiveId" clId="{671F3A28-DF62-45E4-B28E-B438CD2645DD}" dt="2024-10-22T09:19:08.461" v="2322"/>
        <pc:sldMkLst>
          <pc:docMk/>
          <pc:sldMk cId="1661172698" sldId="2141411772"/>
        </pc:sldMkLst>
      </pc:sldChg>
      <pc:sldChg chg="modSp mod">
        <pc:chgData name="yuto Yamanouchi" userId="50ee4665010d8f08" providerId="LiveId" clId="{671F3A28-DF62-45E4-B28E-B438CD2645DD}" dt="2024-10-23T05:02:51.970" v="2380" actId="20577"/>
        <pc:sldMkLst>
          <pc:docMk/>
          <pc:sldMk cId="424216028" sldId="2141411774"/>
        </pc:sldMkLst>
        <pc:spChg chg="mod">
          <ac:chgData name="yuto Yamanouchi" userId="50ee4665010d8f08" providerId="LiveId" clId="{671F3A28-DF62-45E4-B28E-B438CD2645DD}" dt="2024-10-22T09:15:37.161" v="2310" actId="20577"/>
          <ac:spMkLst>
            <pc:docMk/>
            <pc:sldMk cId="424216028" sldId="2141411774"/>
            <ac:spMk id="10" creationId="{CEE0B55C-A256-211D-8B58-D0F009E02E0E}"/>
          </ac:spMkLst>
        </pc:spChg>
        <pc:graphicFrameChg chg="modGraphic">
          <ac:chgData name="yuto Yamanouchi" userId="50ee4665010d8f08" providerId="LiveId" clId="{671F3A28-DF62-45E4-B28E-B438CD2645DD}" dt="2024-10-23T05:02:51.970" v="2380" actId="20577"/>
          <ac:graphicFrameMkLst>
            <pc:docMk/>
            <pc:sldMk cId="424216028" sldId="2141411774"/>
            <ac:graphicFrameMk id="9" creationId="{ACA610FA-0310-328E-C0BC-96193813BD4D}"/>
          </ac:graphicFrameMkLst>
        </pc:graphicFrameChg>
      </pc:sldChg>
      <pc:sldChg chg="modSp mod">
        <pc:chgData name="yuto Yamanouchi" userId="50ee4665010d8f08" providerId="LiveId" clId="{671F3A28-DF62-45E4-B28E-B438CD2645DD}" dt="2024-10-23T05:40:40.839" v="2794" actId="14100"/>
        <pc:sldMkLst>
          <pc:docMk/>
          <pc:sldMk cId="21923608" sldId="2141411781"/>
        </pc:sldMkLst>
        <pc:graphicFrameChg chg="mod modGraphic">
          <ac:chgData name="yuto Yamanouchi" userId="50ee4665010d8f08" providerId="LiveId" clId="{671F3A28-DF62-45E4-B28E-B438CD2645DD}" dt="2024-10-23T05:40:40.839" v="2794" actId="14100"/>
          <ac:graphicFrameMkLst>
            <pc:docMk/>
            <pc:sldMk cId="21923608" sldId="2141411781"/>
            <ac:graphicFrameMk id="2" creationId="{DC9330F2-3E18-7572-E11B-BBF7A5BAF733}"/>
          </ac:graphicFrameMkLst>
        </pc:graphicFrameChg>
      </pc:sldChg>
      <pc:sldChg chg="addSp delSp modSp mod">
        <pc:chgData name="yuto Yamanouchi" userId="50ee4665010d8f08" providerId="LiveId" clId="{671F3A28-DF62-45E4-B28E-B438CD2645DD}" dt="2024-10-26T09:19:46.482" v="3871" actId="1076"/>
        <pc:sldMkLst>
          <pc:docMk/>
          <pc:sldMk cId="862776456" sldId="2141411783"/>
        </pc:sldMkLst>
        <pc:spChg chg="del mod">
          <ac:chgData name="yuto Yamanouchi" userId="50ee4665010d8f08" providerId="LiveId" clId="{671F3A28-DF62-45E4-B28E-B438CD2645DD}" dt="2024-10-26T09:16:43.588" v="3797" actId="21"/>
          <ac:spMkLst>
            <pc:docMk/>
            <pc:sldMk cId="862776456" sldId="2141411783"/>
            <ac:spMk id="3" creationId="{15C69128-7D37-1C21-5221-7F7C2E642B75}"/>
          </ac:spMkLst>
        </pc:spChg>
        <pc:spChg chg="add mod">
          <ac:chgData name="yuto Yamanouchi" userId="50ee4665010d8f08" providerId="LiveId" clId="{671F3A28-DF62-45E4-B28E-B438CD2645DD}" dt="2024-10-26T09:19:39.505" v="3870" actId="1076"/>
          <ac:spMkLst>
            <pc:docMk/>
            <pc:sldMk cId="862776456" sldId="2141411783"/>
            <ac:spMk id="5" creationId="{37600336-049D-C8A4-EA7E-3521195D1F80}"/>
          </ac:spMkLst>
        </pc:spChg>
        <pc:spChg chg="add mod">
          <ac:chgData name="yuto Yamanouchi" userId="50ee4665010d8f08" providerId="LiveId" clId="{671F3A28-DF62-45E4-B28E-B438CD2645DD}" dt="2024-10-26T09:19:39.505" v="3870" actId="1076"/>
          <ac:spMkLst>
            <pc:docMk/>
            <pc:sldMk cId="862776456" sldId="2141411783"/>
            <ac:spMk id="6" creationId="{C45A5A35-3B68-410A-9A31-096CA057796B}"/>
          </ac:spMkLst>
        </pc:spChg>
        <pc:spChg chg="add mod">
          <ac:chgData name="yuto Yamanouchi" userId="50ee4665010d8f08" providerId="LiveId" clId="{671F3A28-DF62-45E4-B28E-B438CD2645DD}" dt="2024-10-26T09:19:46.482" v="3871" actId="1076"/>
          <ac:spMkLst>
            <pc:docMk/>
            <pc:sldMk cId="862776456" sldId="2141411783"/>
            <ac:spMk id="7" creationId="{DCD444C6-0C1A-37CB-AC0D-150712F28B42}"/>
          </ac:spMkLst>
        </pc:spChg>
        <pc:spChg chg="add mod">
          <ac:chgData name="yuto Yamanouchi" userId="50ee4665010d8f08" providerId="LiveId" clId="{671F3A28-DF62-45E4-B28E-B438CD2645DD}" dt="2024-10-26T09:19:46.482" v="3871" actId="1076"/>
          <ac:spMkLst>
            <pc:docMk/>
            <pc:sldMk cId="862776456" sldId="2141411783"/>
            <ac:spMk id="8" creationId="{DE69C9C9-CA0E-D757-A15C-CD0142A1B59E}"/>
          </ac:spMkLst>
        </pc:spChg>
        <pc:spChg chg="add mod">
          <ac:chgData name="yuto Yamanouchi" userId="50ee4665010d8f08" providerId="LiveId" clId="{671F3A28-DF62-45E4-B28E-B438CD2645DD}" dt="2024-10-26T09:19:26.907" v="3869" actId="1076"/>
          <ac:spMkLst>
            <pc:docMk/>
            <pc:sldMk cId="862776456" sldId="2141411783"/>
            <ac:spMk id="9" creationId="{D1AB04F1-344F-5B9C-FFDC-00DB5092B03B}"/>
          </ac:spMkLst>
        </pc:spChg>
      </pc:sldChg>
      <pc:sldChg chg="addSp delSp modSp mod">
        <pc:chgData name="yuto Yamanouchi" userId="50ee4665010d8f08" providerId="LiveId" clId="{671F3A28-DF62-45E4-B28E-B438CD2645DD}" dt="2024-10-26T03:23:12.891" v="3791" actId="20577"/>
        <pc:sldMkLst>
          <pc:docMk/>
          <pc:sldMk cId="680706876" sldId="2141411784"/>
        </pc:sldMkLst>
        <pc:spChg chg="del">
          <ac:chgData name="yuto Yamanouchi" userId="50ee4665010d8f08" providerId="LiveId" clId="{671F3A28-DF62-45E4-B28E-B438CD2645DD}" dt="2024-10-26T03:14:12.695" v="3664" actId="21"/>
          <ac:spMkLst>
            <pc:docMk/>
            <pc:sldMk cId="680706876" sldId="2141411784"/>
            <ac:spMk id="3" creationId="{06682124-8D71-F456-96C3-C0CE9C72466E}"/>
          </ac:spMkLst>
        </pc:spChg>
        <pc:spChg chg="add del mod">
          <ac:chgData name="yuto Yamanouchi" userId="50ee4665010d8f08" providerId="LiveId" clId="{671F3A28-DF62-45E4-B28E-B438CD2645DD}" dt="2024-10-26T03:14:15.754" v="3665" actId="21"/>
          <ac:spMkLst>
            <pc:docMk/>
            <pc:sldMk cId="680706876" sldId="2141411784"/>
            <ac:spMk id="6" creationId="{B5BDC1FD-549A-13F9-5309-B8A453D1E1CC}"/>
          </ac:spMkLst>
        </pc:spChg>
        <pc:spChg chg="add mod">
          <ac:chgData name="yuto Yamanouchi" userId="50ee4665010d8f08" providerId="LiveId" clId="{671F3A28-DF62-45E4-B28E-B438CD2645DD}" dt="2024-10-26T03:15:40.737" v="3669" actId="1076"/>
          <ac:spMkLst>
            <pc:docMk/>
            <pc:sldMk cId="680706876" sldId="2141411784"/>
            <ac:spMk id="7" creationId="{9D415C19-89D7-DE01-BDF8-867F9C759F1D}"/>
          </ac:spMkLst>
        </pc:spChg>
        <pc:spChg chg="add mod">
          <ac:chgData name="yuto Yamanouchi" userId="50ee4665010d8f08" providerId="LiveId" clId="{671F3A28-DF62-45E4-B28E-B438CD2645DD}" dt="2024-10-26T03:19:25.593" v="3702" actId="20577"/>
          <ac:spMkLst>
            <pc:docMk/>
            <pc:sldMk cId="680706876" sldId="2141411784"/>
            <ac:spMk id="8" creationId="{0E429D51-2BE9-8F7B-84A1-5AE4F1AC1BC1}"/>
          </ac:spMkLst>
        </pc:spChg>
        <pc:spChg chg="add mod">
          <ac:chgData name="yuto Yamanouchi" userId="50ee4665010d8f08" providerId="LiveId" clId="{671F3A28-DF62-45E4-B28E-B438CD2645DD}" dt="2024-10-26T03:21:11.261" v="3758" actId="20577"/>
          <ac:spMkLst>
            <pc:docMk/>
            <pc:sldMk cId="680706876" sldId="2141411784"/>
            <ac:spMk id="9" creationId="{7E477A19-21CD-EDE0-33AB-9E1E2E9BC38D}"/>
          </ac:spMkLst>
        </pc:spChg>
        <pc:spChg chg="add mod">
          <ac:chgData name="yuto Yamanouchi" userId="50ee4665010d8f08" providerId="LiveId" clId="{671F3A28-DF62-45E4-B28E-B438CD2645DD}" dt="2024-10-26T03:15:55.889" v="3670" actId="1076"/>
          <ac:spMkLst>
            <pc:docMk/>
            <pc:sldMk cId="680706876" sldId="2141411784"/>
            <ac:spMk id="10" creationId="{EB674AEA-75C3-BE8E-73CF-3B6A347631B7}"/>
          </ac:spMkLst>
        </pc:spChg>
        <pc:spChg chg="add mod">
          <ac:chgData name="yuto Yamanouchi" userId="50ee4665010d8f08" providerId="LiveId" clId="{671F3A28-DF62-45E4-B28E-B438CD2645DD}" dt="2024-10-26T03:15:55.889" v="3670" actId="1076"/>
          <ac:spMkLst>
            <pc:docMk/>
            <pc:sldMk cId="680706876" sldId="2141411784"/>
            <ac:spMk id="11" creationId="{8E7D3D62-519C-3120-7F6D-82BF0A3E77D3}"/>
          </ac:spMkLst>
        </pc:spChg>
        <pc:spChg chg="add mod">
          <ac:chgData name="yuto Yamanouchi" userId="50ee4665010d8f08" providerId="LiveId" clId="{671F3A28-DF62-45E4-B28E-B438CD2645DD}" dt="2024-10-26T03:23:12.891" v="3791" actId="20577"/>
          <ac:spMkLst>
            <pc:docMk/>
            <pc:sldMk cId="680706876" sldId="2141411784"/>
            <ac:spMk id="12" creationId="{F9794652-DC1A-8F80-08DF-CEC008863BA6}"/>
          </ac:spMkLst>
        </pc:spChg>
      </pc:sldChg>
      <pc:sldChg chg="modSp mod">
        <pc:chgData name="yuto Yamanouchi" userId="50ee4665010d8f08" providerId="LiveId" clId="{671F3A28-DF62-45E4-B28E-B438CD2645DD}" dt="2024-10-23T06:42:13.123" v="3132" actId="20577"/>
        <pc:sldMkLst>
          <pc:docMk/>
          <pc:sldMk cId="3907721734" sldId="2141411785"/>
        </pc:sldMkLst>
        <pc:spChg chg="mod">
          <ac:chgData name="yuto Yamanouchi" userId="50ee4665010d8f08" providerId="LiveId" clId="{671F3A28-DF62-45E4-B28E-B438CD2645DD}" dt="2024-10-23T06:42:13.123" v="3132" actId="20577"/>
          <ac:spMkLst>
            <pc:docMk/>
            <pc:sldMk cId="3907721734" sldId="2141411785"/>
            <ac:spMk id="3" creationId="{2374406A-ADAA-532D-A930-132B6B534433}"/>
          </ac:spMkLst>
        </pc:spChg>
      </pc:sldChg>
      <pc:sldChg chg="del">
        <pc:chgData name="yuto Yamanouchi" userId="50ee4665010d8f08" providerId="LiveId" clId="{671F3A28-DF62-45E4-B28E-B438CD2645DD}" dt="2024-10-22T08:19:51.478" v="1690" actId="2696"/>
        <pc:sldMkLst>
          <pc:docMk/>
          <pc:sldMk cId="1846917140" sldId="2141411788"/>
        </pc:sldMkLst>
      </pc:sldChg>
      <pc:sldChg chg="del">
        <pc:chgData name="yuto Yamanouchi" userId="50ee4665010d8f08" providerId="LiveId" clId="{671F3A28-DF62-45E4-B28E-B438CD2645DD}" dt="2024-10-22T08:19:55.455" v="1691" actId="2696"/>
        <pc:sldMkLst>
          <pc:docMk/>
          <pc:sldMk cId="119401793" sldId="2141411789"/>
        </pc:sldMkLst>
      </pc:sldChg>
      <pc:sldChg chg="new">
        <pc:chgData name="yuto Yamanouchi" userId="50ee4665010d8f08" providerId="LiveId" clId="{671F3A28-DF62-45E4-B28E-B438CD2645DD}" dt="2024-10-22T06:46:38.842" v="0" actId="680"/>
        <pc:sldMkLst>
          <pc:docMk/>
          <pc:sldMk cId="3820067705" sldId="2141411790"/>
        </pc:sldMkLst>
      </pc:sldChg>
      <pc:sldChg chg="addSp delSp modSp add del mod">
        <pc:chgData name="yuto Yamanouchi" userId="50ee4665010d8f08" providerId="LiveId" clId="{671F3A28-DF62-45E4-B28E-B438CD2645DD}" dt="2024-10-22T06:51:05.801" v="13" actId="2696"/>
        <pc:sldMkLst>
          <pc:docMk/>
          <pc:sldMk cId="1109772305" sldId="2141411791"/>
        </pc:sldMkLst>
        <pc:spChg chg="del">
          <ac:chgData name="yuto Yamanouchi" userId="50ee4665010d8f08" providerId="LiveId" clId="{671F3A28-DF62-45E4-B28E-B438CD2645DD}" dt="2024-10-22T06:47:55.791" v="5" actId="21"/>
          <ac:spMkLst>
            <pc:docMk/>
            <pc:sldMk cId="1109772305" sldId="2141411791"/>
            <ac:spMk id="2" creationId="{9BBD8402-DC23-27C0-B303-0815BF5ED1A9}"/>
          </ac:spMkLst>
        </pc:spChg>
        <pc:spChg chg="del">
          <ac:chgData name="yuto Yamanouchi" userId="50ee4665010d8f08" providerId="LiveId" clId="{671F3A28-DF62-45E4-B28E-B438CD2645DD}" dt="2024-10-22T06:48:26.038" v="6" actId="21"/>
          <ac:spMkLst>
            <pc:docMk/>
            <pc:sldMk cId="1109772305" sldId="2141411791"/>
            <ac:spMk id="3" creationId="{2284BC2F-EDD8-0F68-8E35-DD197BE7E765}"/>
          </ac:spMkLst>
        </pc:spChg>
        <pc:spChg chg="mod">
          <ac:chgData name="yuto Yamanouchi" userId="50ee4665010d8f08" providerId="LiveId" clId="{671F3A28-DF62-45E4-B28E-B438CD2645DD}" dt="2024-10-22T06:47:40.008" v="4" actId="20577"/>
          <ac:spMkLst>
            <pc:docMk/>
            <pc:sldMk cId="1109772305" sldId="2141411791"/>
            <ac:spMk id="4" creationId="{D2CE5714-3D69-DF9E-0205-71244D828B1D}"/>
          </ac:spMkLst>
        </pc:spChg>
        <pc:spChg chg="del">
          <ac:chgData name="yuto Yamanouchi" userId="50ee4665010d8f08" providerId="LiveId" clId="{671F3A28-DF62-45E4-B28E-B438CD2645DD}" dt="2024-10-22T06:47:55.791" v="5" actId="21"/>
          <ac:spMkLst>
            <pc:docMk/>
            <pc:sldMk cId="1109772305" sldId="2141411791"/>
            <ac:spMk id="6" creationId="{620386B3-4FF6-C9CD-37A1-C78B1D11A902}"/>
          </ac:spMkLst>
        </pc:spChg>
        <pc:spChg chg="del">
          <ac:chgData name="yuto Yamanouchi" userId="50ee4665010d8f08" providerId="LiveId" clId="{671F3A28-DF62-45E4-B28E-B438CD2645DD}" dt="2024-10-22T06:47:55.791" v="5" actId="21"/>
          <ac:spMkLst>
            <pc:docMk/>
            <pc:sldMk cId="1109772305" sldId="2141411791"/>
            <ac:spMk id="7" creationId="{D5A77476-53D4-603B-A915-0ECE9ECBF5DA}"/>
          </ac:spMkLst>
        </pc:spChg>
        <pc:spChg chg="del">
          <ac:chgData name="yuto Yamanouchi" userId="50ee4665010d8f08" providerId="LiveId" clId="{671F3A28-DF62-45E4-B28E-B438CD2645DD}" dt="2024-10-22T06:47:55.791" v="5" actId="21"/>
          <ac:spMkLst>
            <pc:docMk/>
            <pc:sldMk cId="1109772305" sldId="2141411791"/>
            <ac:spMk id="11" creationId="{FB65DB0A-AB77-A732-8F85-1C54D13A656D}"/>
          </ac:spMkLst>
        </pc:spChg>
        <pc:spChg chg="del">
          <ac:chgData name="yuto Yamanouchi" userId="50ee4665010d8f08" providerId="LiveId" clId="{671F3A28-DF62-45E4-B28E-B438CD2645DD}" dt="2024-10-22T06:47:55.791" v="5" actId="21"/>
          <ac:spMkLst>
            <pc:docMk/>
            <pc:sldMk cId="1109772305" sldId="2141411791"/>
            <ac:spMk id="14" creationId="{0B840979-C530-E607-C062-9E8A6F3DE672}"/>
          </ac:spMkLst>
        </pc:spChg>
        <pc:spChg chg="del">
          <ac:chgData name="yuto Yamanouchi" userId="50ee4665010d8f08" providerId="LiveId" clId="{671F3A28-DF62-45E4-B28E-B438CD2645DD}" dt="2024-10-22T06:47:55.791" v="5" actId="21"/>
          <ac:spMkLst>
            <pc:docMk/>
            <pc:sldMk cId="1109772305" sldId="2141411791"/>
            <ac:spMk id="16" creationId="{4AFABDE5-BCA7-6366-5A40-67E2E278F0FC}"/>
          </ac:spMkLst>
        </pc:spChg>
        <pc:spChg chg="add del mod">
          <ac:chgData name="yuto Yamanouchi" userId="50ee4665010d8f08" providerId="LiveId" clId="{671F3A28-DF62-45E4-B28E-B438CD2645DD}" dt="2024-10-22T06:48:29.886" v="7" actId="21"/>
          <ac:spMkLst>
            <pc:docMk/>
            <pc:sldMk cId="1109772305" sldId="2141411791"/>
            <ac:spMk id="17" creationId="{D154C890-9A81-83BD-4055-E243876CC783}"/>
          </ac:spMkLst>
        </pc:spChg>
        <pc:spChg chg="add mod">
          <ac:chgData name="yuto Yamanouchi" userId="50ee4665010d8f08" providerId="LiveId" clId="{671F3A28-DF62-45E4-B28E-B438CD2645DD}" dt="2024-10-22T06:50:24.095" v="10" actId="14100"/>
          <ac:spMkLst>
            <pc:docMk/>
            <pc:sldMk cId="1109772305" sldId="2141411791"/>
            <ac:spMk id="19" creationId="{75591DCD-A85F-E5D0-BF74-12FBECED0524}"/>
          </ac:spMkLst>
        </pc:spChg>
        <pc:spChg chg="add mod">
          <ac:chgData name="yuto Yamanouchi" userId="50ee4665010d8f08" providerId="LiveId" clId="{671F3A28-DF62-45E4-B28E-B438CD2645DD}" dt="2024-10-22T06:50:45.570" v="11" actId="1076"/>
          <ac:spMkLst>
            <pc:docMk/>
            <pc:sldMk cId="1109772305" sldId="2141411791"/>
            <ac:spMk id="20" creationId="{C436F73E-FB12-CBFE-E70B-C5AF653C94B6}"/>
          </ac:spMkLst>
        </pc:spChg>
        <pc:spChg chg="del">
          <ac:chgData name="yuto Yamanouchi" userId="50ee4665010d8f08" providerId="LiveId" clId="{671F3A28-DF62-45E4-B28E-B438CD2645DD}" dt="2024-10-22T06:47:55.791" v="5" actId="21"/>
          <ac:spMkLst>
            <pc:docMk/>
            <pc:sldMk cId="1109772305" sldId="2141411791"/>
            <ac:spMk id="39" creationId="{26382B84-901B-8A8C-19AE-05F924D13747}"/>
          </ac:spMkLst>
        </pc:spChg>
        <pc:cxnChg chg="del mod">
          <ac:chgData name="yuto Yamanouchi" userId="50ee4665010d8f08" providerId="LiveId" clId="{671F3A28-DF62-45E4-B28E-B438CD2645DD}" dt="2024-10-22T06:47:55.791" v="5" actId="21"/>
          <ac:cxnSpMkLst>
            <pc:docMk/>
            <pc:sldMk cId="1109772305" sldId="2141411791"/>
            <ac:cxnSpMk id="18" creationId="{B1B72BE0-D956-FCE0-7947-6F7D7A69F415}"/>
          </ac:cxnSpMkLst>
        </pc:cxnChg>
        <pc:cxnChg chg="del">
          <ac:chgData name="yuto Yamanouchi" userId="50ee4665010d8f08" providerId="LiveId" clId="{671F3A28-DF62-45E4-B28E-B438CD2645DD}" dt="2024-10-22T06:47:55.791" v="5" actId="21"/>
          <ac:cxnSpMkLst>
            <pc:docMk/>
            <pc:sldMk cId="1109772305" sldId="2141411791"/>
            <ac:cxnSpMk id="26" creationId="{6439BAF0-50F5-24BC-C996-D1DA8B003E3B}"/>
          </ac:cxnSpMkLst>
        </pc:cxnChg>
      </pc:sldChg>
      <pc:sldChg chg="delSp modSp add del mod">
        <pc:chgData name="yuto Yamanouchi" userId="50ee4665010d8f08" providerId="LiveId" clId="{671F3A28-DF62-45E4-B28E-B438CD2645DD}" dt="2024-10-22T09:17:07.264" v="2312" actId="2696"/>
        <pc:sldMkLst>
          <pc:docMk/>
          <pc:sldMk cId="492086370" sldId="2141411792"/>
        </pc:sldMkLst>
        <pc:spChg chg="del mod">
          <ac:chgData name="yuto Yamanouchi" userId="50ee4665010d8f08" providerId="LiveId" clId="{671F3A28-DF62-45E4-B28E-B438CD2645DD}" dt="2024-10-22T06:51:34.539" v="17" actId="21"/>
          <ac:spMkLst>
            <pc:docMk/>
            <pc:sldMk cId="492086370" sldId="2141411792"/>
            <ac:spMk id="2" creationId="{56AE9355-7C97-54E2-C5A2-5E2ED355C472}"/>
          </ac:spMkLst>
        </pc:spChg>
        <pc:spChg chg="mod">
          <ac:chgData name="yuto Yamanouchi" userId="50ee4665010d8f08" providerId="LiveId" clId="{671F3A28-DF62-45E4-B28E-B438CD2645DD}" dt="2024-10-22T06:57:57.103" v="145" actId="113"/>
          <ac:spMkLst>
            <pc:docMk/>
            <pc:sldMk cId="492086370" sldId="2141411792"/>
            <ac:spMk id="3" creationId="{156A0F1F-F9D8-C602-9058-360C53BD9A98}"/>
          </ac:spMkLst>
        </pc:spChg>
        <pc:spChg chg="del">
          <ac:chgData name="yuto Yamanouchi" userId="50ee4665010d8f08" providerId="LiveId" clId="{671F3A28-DF62-45E4-B28E-B438CD2645DD}" dt="2024-10-22T06:51:17.941" v="15" actId="21"/>
          <ac:spMkLst>
            <pc:docMk/>
            <pc:sldMk cId="492086370" sldId="2141411792"/>
            <ac:spMk id="6" creationId="{535944AB-166D-636C-8A7B-E58D26EE10A2}"/>
          </ac:spMkLst>
        </pc:spChg>
        <pc:spChg chg="del">
          <ac:chgData name="yuto Yamanouchi" userId="50ee4665010d8f08" providerId="LiveId" clId="{671F3A28-DF62-45E4-B28E-B438CD2645DD}" dt="2024-10-22T06:51:28.070" v="16" actId="21"/>
          <ac:spMkLst>
            <pc:docMk/>
            <pc:sldMk cId="492086370" sldId="2141411792"/>
            <ac:spMk id="7" creationId="{4D614340-167B-7C3A-074B-75899F4FF868}"/>
          </ac:spMkLst>
        </pc:spChg>
        <pc:spChg chg="del">
          <ac:chgData name="yuto Yamanouchi" userId="50ee4665010d8f08" providerId="LiveId" clId="{671F3A28-DF62-45E4-B28E-B438CD2645DD}" dt="2024-10-22T07:20:44.326" v="249" actId="21"/>
          <ac:spMkLst>
            <pc:docMk/>
            <pc:sldMk cId="492086370" sldId="2141411792"/>
            <ac:spMk id="10" creationId="{D0E646EB-3B12-5C5D-2B41-2B6BBC9553F8}"/>
          </ac:spMkLst>
        </pc:spChg>
        <pc:spChg chg="del">
          <ac:chgData name="yuto Yamanouchi" userId="50ee4665010d8f08" providerId="LiveId" clId="{671F3A28-DF62-45E4-B28E-B438CD2645DD}" dt="2024-10-22T06:51:34.539" v="17" actId="21"/>
          <ac:spMkLst>
            <pc:docMk/>
            <pc:sldMk cId="492086370" sldId="2141411792"/>
            <ac:spMk id="11" creationId="{8865AE18-5F9C-E56A-67FC-33A32B13AA75}"/>
          </ac:spMkLst>
        </pc:spChg>
        <pc:spChg chg="del">
          <ac:chgData name="yuto Yamanouchi" userId="50ee4665010d8f08" providerId="LiveId" clId="{671F3A28-DF62-45E4-B28E-B438CD2645DD}" dt="2024-10-22T07:20:50.285" v="250" actId="21"/>
          <ac:spMkLst>
            <pc:docMk/>
            <pc:sldMk cId="492086370" sldId="2141411792"/>
            <ac:spMk id="12" creationId="{4A77D2C2-F954-5291-AF61-559D83820C90}"/>
          </ac:spMkLst>
        </pc:spChg>
        <pc:spChg chg="del">
          <ac:chgData name="yuto Yamanouchi" userId="50ee4665010d8f08" providerId="LiveId" clId="{671F3A28-DF62-45E4-B28E-B438CD2645DD}" dt="2024-10-22T07:20:44.326" v="249" actId="21"/>
          <ac:spMkLst>
            <pc:docMk/>
            <pc:sldMk cId="492086370" sldId="2141411792"/>
            <ac:spMk id="13" creationId="{2C636D25-100E-5C1F-D73E-1C661E53A000}"/>
          </ac:spMkLst>
        </pc:spChg>
        <pc:spChg chg="del">
          <ac:chgData name="yuto Yamanouchi" userId="50ee4665010d8f08" providerId="LiveId" clId="{671F3A28-DF62-45E4-B28E-B438CD2645DD}" dt="2024-10-22T06:51:34.539" v="17" actId="21"/>
          <ac:spMkLst>
            <pc:docMk/>
            <pc:sldMk cId="492086370" sldId="2141411792"/>
            <ac:spMk id="14" creationId="{40826E7B-BAC5-8569-4724-E9712BE33D48}"/>
          </ac:spMkLst>
        </pc:spChg>
        <pc:spChg chg="del">
          <ac:chgData name="yuto Yamanouchi" userId="50ee4665010d8f08" providerId="LiveId" clId="{671F3A28-DF62-45E4-B28E-B438CD2645DD}" dt="2024-10-22T06:51:34.539" v="17" actId="21"/>
          <ac:spMkLst>
            <pc:docMk/>
            <pc:sldMk cId="492086370" sldId="2141411792"/>
            <ac:spMk id="16" creationId="{CCB7129B-58B5-7EC6-D5C8-54D99213450C}"/>
          </ac:spMkLst>
        </pc:spChg>
        <pc:spChg chg="del">
          <ac:chgData name="yuto Yamanouchi" userId="50ee4665010d8f08" providerId="LiveId" clId="{671F3A28-DF62-45E4-B28E-B438CD2645DD}" dt="2024-10-22T06:51:17.941" v="15" actId="21"/>
          <ac:spMkLst>
            <pc:docMk/>
            <pc:sldMk cId="492086370" sldId="2141411792"/>
            <ac:spMk id="39" creationId="{5794E4C5-42FF-8366-8DAD-B33ACBA346D5}"/>
          </ac:spMkLst>
        </pc:spChg>
        <pc:cxnChg chg="del mod">
          <ac:chgData name="yuto Yamanouchi" userId="50ee4665010d8f08" providerId="LiveId" clId="{671F3A28-DF62-45E4-B28E-B438CD2645DD}" dt="2024-10-22T06:51:17.941" v="15" actId="21"/>
          <ac:cxnSpMkLst>
            <pc:docMk/>
            <pc:sldMk cId="492086370" sldId="2141411792"/>
            <ac:cxnSpMk id="18" creationId="{1B80F0B6-69E0-C567-A64F-6F90CB0F1C0F}"/>
          </ac:cxnSpMkLst>
        </pc:cxnChg>
        <pc:cxnChg chg="del">
          <ac:chgData name="yuto Yamanouchi" userId="50ee4665010d8f08" providerId="LiveId" clId="{671F3A28-DF62-45E4-B28E-B438CD2645DD}" dt="2024-10-22T06:51:17.941" v="15" actId="21"/>
          <ac:cxnSpMkLst>
            <pc:docMk/>
            <pc:sldMk cId="492086370" sldId="2141411792"/>
            <ac:cxnSpMk id="26" creationId="{E5810FE6-499D-2F8A-4234-1AB93053EDBF}"/>
          </ac:cxnSpMkLst>
        </pc:cxnChg>
      </pc:sldChg>
      <pc:sldChg chg="addSp delSp modSp add mod">
        <pc:chgData name="yuto Yamanouchi" userId="50ee4665010d8f08" providerId="LiveId" clId="{671F3A28-DF62-45E4-B28E-B438CD2645DD}" dt="2024-10-22T07:36:19.033" v="359" actId="14100"/>
        <pc:sldMkLst>
          <pc:docMk/>
          <pc:sldMk cId="2918083552" sldId="2141411793"/>
        </pc:sldMkLst>
        <pc:spChg chg="add mod">
          <ac:chgData name="yuto Yamanouchi" userId="50ee4665010d8f08" providerId="LiveId" clId="{671F3A28-DF62-45E4-B28E-B438CD2645DD}" dt="2024-10-22T07:34:44.031" v="319" actId="14100"/>
          <ac:spMkLst>
            <pc:docMk/>
            <pc:sldMk cId="2918083552" sldId="2141411793"/>
            <ac:spMk id="2" creationId="{8BCC1D2D-BC15-0CF5-2E77-03E6ABBB6708}"/>
          </ac:spMkLst>
        </pc:spChg>
        <pc:spChg chg="del mod">
          <ac:chgData name="yuto Yamanouchi" userId="50ee4665010d8f08" providerId="LiveId" clId="{671F3A28-DF62-45E4-B28E-B438CD2645DD}" dt="2024-10-22T07:20:30.465" v="247" actId="21"/>
          <ac:spMkLst>
            <pc:docMk/>
            <pc:sldMk cId="2918083552" sldId="2141411793"/>
            <ac:spMk id="3" creationId="{E710DB6B-641C-38BD-DE6C-AE126AA7E782}"/>
          </ac:spMkLst>
        </pc:spChg>
        <pc:spChg chg="add mod">
          <ac:chgData name="yuto Yamanouchi" userId="50ee4665010d8f08" providerId="LiveId" clId="{671F3A28-DF62-45E4-B28E-B438CD2645DD}" dt="2024-10-22T07:34:41.280" v="313" actId="1076"/>
          <ac:spMkLst>
            <pc:docMk/>
            <pc:sldMk cId="2918083552" sldId="2141411793"/>
            <ac:spMk id="6" creationId="{404007A6-4189-67FF-0032-6FE5CD743EFE}"/>
          </ac:spMkLst>
        </pc:spChg>
        <pc:spChg chg="add mod">
          <ac:chgData name="yuto Yamanouchi" userId="50ee4665010d8f08" providerId="LiveId" clId="{671F3A28-DF62-45E4-B28E-B438CD2645DD}" dt="2024-10-22T07:34:41.280" v="313" actId="1076"/>
          <ac:spMkLst>
            <pc:docMk/>
            <pc:sldMk cId="2918083552" sldId="2141411793"/>
            <ac:spMk id="7" creationId="{D4AB1502-5182-92CE-6977-BF48F0C0E30C}"/>
          </ac:spMkLst>
        </pc:spChg>
        <pc:spChg chg="add mod">
          <ac:chgData name="yuto Yamanouchi" userId="50ee4665010d8f08" providerId="LiveId" clId="{671F3A28-DF62-45E4-B28E-B438CD2645DD}" dt="2024-10-22T07:34:41.280" v="313" actId="1076"/>
          <ac:spMkLst>
            <pc:docMk/>
            <pc:sldMk cId="2918083552" sldId="2141411793"/>
            <ac:spMk id="11" creationId="{CAAD05A3-5C4A-EAAE-797F-D98BA73911BD}"/>
          </ac:spMkLst>
        </pc:spChg>
        <pc:spChg chg="del">
          <ac:chgData name="yuto Yamanouchi" userId="50ee4665010d8f08" providerId="LiveId" clId="{671F3A28-DF62-45E4-B28E-B438CD2645DD}" dt="2024-10-22T07:20:35.472" v="248" actId="21"/>
          <ac:spMkLst>
            <pc:docMk/>
            <pc:sldMk cId="2918083552" sldId="2141411793"/>
            <ac:spMk id="12" creationId="{5044181D-F4CC-4924-548F-62214BB4E189}"/>
          </ac:spMkLst>
        </pc:spChg>
        <pc:spChg chg="add mod">
          <ac:chgData name="yuto Yamanouchi" userId="50ee4665010d8f08" providerId="LiveId" clId="{671F3A28-DF62-45E4-B28E-B438CD2645DD}" dt="2024-10-22T07:34:41.280" v="313" actId="1076"/>
          <ac:spMkLst>
            <pc:docMk/>
            <pc:sldMk cId="2918083552" sldId="2141411793"/>
            <ac:spMk id="14" creationId="{2CFBCBD0-CCFD-C9E9-7AE9-6CDB39D125B7}"/>
          </ac:spMkLst>
        </pc:spChg>
        <pc:spChg chg="add mod">
          <ac:chgData name="yuto Yamanouchi" userId="50ee4665010d8f08" providerId="LiveId" clId="{671F3A28-DF62-45E4-B28E-B438CD2645DD}" dt="2024-10-22T07:34:41.397" v="314" actId="14100"/>
          <ac:spMkLst>
            <pc:docMk/>
            <pc:sldMk cId="2918083552" sldId="2141411793"/>
            <ac:spMk id="15" creationId="{4E41BC59-F6C7-2E83-CD2F-827A10F803AD}"/>
          </ac:spMkLst>
        </pc:spChg>
        <pc:spChg chg="add mod">
          <ac:chgData name="yuto Yamanouchi" userId="50ee4665010d8f08" providerId="LiveId" clId="{671F3A28-DF62-45E4-B28E-B438CD2645DD}" dt="2024-10-22T07:34:41.280" v="313" actId="1076"/>
          <ac:spMkLst>
            <pc:docMk/>
            <pc:sldMk cId="2918083552" sldId="2141411793"/>
            <ac:spMk id="16" creationId="{3508FBFB-769B-1E10-DB96-862FD973CE8F}"/>
          </ac:spMkLst>
        </pc:spChg>
        <pc:spChg chg="add mod">
          <ac:chgData name="yuto Yamanouchi" userId="50ee4665010d8f08" providerId="LiveId" clId="{671F3A28-DF62-45E4-B28E-B438CD2645DD}" dt="2024-10-22T07:34:41.280" v="313" actId="1076"/>
          <ac:spMkLst>
            <pc:docMk/>
            <pc:sldMk cId="2918083552" sldId="2141411793"/>
            <ac:spMk id="17" creationId="{90A86695-4EE1-3EAE-72D5-75097C4531C6}"/>
          </ac:spMkLst>
        </pc:spChg>
        <pc:spChg chg="add mod">
          <ac:chgData name="yuto Yamanouchi" userId="50ee4665010d8f08" providerId="LiveId" clId="{671F3A28-DF62-45E4-B28E-B438CD2645DD}" dt="2024-10-22T07:34:41.280" v="313" actId="1076"/>
          <ac:spMkLst>
            <pc:docMk/>
            <pc:sldMk cId="2918083552" sldId="2141411793"/>
            <ac:spMk id="18" creationId="{34A08EE2-2F66-9E6E-0AF4-9251D14A6DE2}"/>
          </ac:spMkLst>
        </pc:spChg>
        <pc:spChg chg="add mod">
          <ac:chgData name="yuto Yamanouchi" userId="50ee4665010d8f08" providerId="LiveId" clId="{671F3A28-DF62-45E4-B28E-B438CD2645DD}" dt="2024-10-22T07:34:41.280" v="313" actId="1076"/>
          <ac:spMkLst>
            <pc:docMk/>
            <pc:sldMk cId="2918083552" sldId="2141411793"/>
            <ac:spMk id="19" creationId="{E0E9396E-95FD-5ABD-892A-770EC7B3BEA4}"/>
          </ac:spMkLst>
        </pc:spChg>
        <pc:spChg chg="add mod">
          <ac:chgData name="yuto Yamanouchi" userId="50ee4665010d8f08" providerId="LiveId" clId="{671F3A28-DF62-45E4-B28E-B438CD2645DD}" dt="2024-10-22T07:36:19.033" v="359" actId="14100"/>
          <ac:spMkLst>
            <pc:docMk/>
            <pc:sldMk cId="2918083552" sldId="2141411793"/>
            <ac:spMk id="20" creationId="{B0C2435C-E391-FDE8-6D60-4ABC44A3EC1B}"/>
          </ac:spMkLst>
        </pc:spChg>
        <pc:spChg chg="add mod">
          <ac:chgData name="yuto Yamanouchi" userId="50ee4665010d8f08" providerId="LiveId" clId="{671F3A28-DF62-45E4-B28E-B438CD2645DD}" dt="2024-10-22T07:34:45.780" v="320" actId="1076"/>
          <ac:spMkLst>
            <pc:docMk/>
            <pc:sldMk cId="2918083552" sldId="2141411793"/>
            <ac:spMk id="21" creationId="{D2ACC4B1-C9C6-B3ED-92EE-EA7365CDFA83}"/>
          </ac:spMkLst>
        </pc:spChg>
        <pc:spChg chg="add mod">
          <ac:chgData name="yuto Yamanouchi" userId="50ee4665010d8f08" providerId="LiveId" clId="{671F3A28-DF62-45E4-B28E-B438CD2645DD}" dt="2024-10-22T07:34:45.780" v="320" actId="1076"/>
          <ac:spMkLst>
            <pc:docMk/>
            <pc:sldMk cId="2918083552" sldId="2141411793"/>
            <ac:spMk id="22" creationId="{2C893F0C-F590-B122-BAC9-802F8CC69100}"/>
          </ac:spMkLst>
        </pc:spChg>
        <pc:spChg chg="add mod">
          <ac:chgData name="yuto Yamanouchi" userId="50ee4665010d8f08" providerId="LiveId" clId="{671F3A28-DF62-45E4-B28E-B438CD2645DD}" dt="2024-10-22T07:34:45.780" v="320" actId="1076"/>
          <ac:spMkLst>
            <pc:docMk/>
            <pc:sldMk cId="2918083552" sldId="2141411793"/>
            <ac:spMk id="23" creationId="{F8452FEC-DDDD-35CA-E4F5-19589ADBBB89}"/>
          </ac:spMkLst>
        </pc:spChg>
        <pc:spChg chg="add mod">
          <ac:chgData name="yuto Yamanouchi" userId="50ee4665010d8f08" providerId="LiveId" clId="{671F3A28-DF62-45E4-B28E-B438CD2645DD}" dt="2024-10-22T07:34:45.780" v="320" actId="1076"/>
          <ac:spMkLst>
            <pc:docMk/>
            <pc:sldMk cId="2918083552" sldId="2141411793"/>
            <ac:spMk id="24" creationId="{1BA4C832-5DD2-2A99-5296-E292D7C08195}"/>
          </ac:spMkLst>
        </pc:spChg>
        <pc:spChg chg="add mod">
          <ac:chgData name="yuto Yamanouchi" userId="50ee4665010d8f08" providerId="LiveId" clId="{671F3A28-DF62-45E4-B28E-B438CD2645DD}" dt="2024-10-22T07:34:45.780" v="320" actId="1076"/>
          <ac:spMkLst>
            <pc:docMk/>
            <pc:sldMk cId="2918083552" sldId="2141411793"/>
            <ac:spMk id="25" creationId="{AB1D6DC8-8722-2BE9-3096-861DDDDFAD4C}"/>
          </ac:spMkLst>
        </pc:spChg>
        <pc:spChg chg="add mod">
          <ac:chgData name="yuto Yamanouchi" userId="50ee4665010d8f08" providerId="LiveId" clId="{671F3A28-DF62-45E4-B28E-B438CD2645DD}" dt="2024-10-22T07:05:50.231" v="167" actId="1076"/>
          <ac:spMkLst>
            <pc:docMk/>
            <pc:sldMk cId="2918083552" sldId="2141411793"/>
            <ac:spMk id="26" creationId="{9D986EC3-E8D7-DDAF-0723-64AD577FC75A}"/>
          </ac:spMkLst>
        </pc:spChg>
        <pc:graphicFrameChg chg="del">
          <ac:chgData name="yuto Yamanouchi" userId="50ee4665010d8f08" providerId="LiveId" clId="{671F3A28-DF62-45E4-B28E-B438CD2645DD}" dt="2024-10-22T07:02:11.007" v="157" actId="21"/>
          <ac:graphicFrameMkLst>
            <pc:docMk/>
            <pc:sldMk cId="2918083552" sldId="2141411793"/>
            <ac:graphicFrameMk id="9" creationId="{B4D8BCB2-2D4D-8CFE-23CD-F878A5475A08}"/>
          </ac:graphicFrameMkLst>
        </pc:graphicFrameChg>
        <pc:cxnChg chg="add del mod">
          <ac:chgData name="yuto Yamanouchi" userId="50ee4665010d8f08" providerId="LiveId" clId="{671F3A28-DF62-45E4-B28E-B438CD2645DD}" dt="2024-10-22T07:34:41.098" v="312" actId="11529"/>
          <ac:cxnSpMkLst>
            <pc:docMk/>
            <pc:sldMk cId="2918083552" sldId="2141411793"/>
            <ac:cxnSpMk id="28" creationId="{C2BEA881-3250-C5E1-53C2-007DE0E167AB}"/>
          </ac:cxnSpMkLst>
        </pc:cxnChg>
      </pc:sldChg>
      <pc:sldChg chg="addSp delSp modSp add mod">
        <pc:chgData name="yuto Yamanouchi" userId="50ee4665010d8f08" providerId="LiveId" clId="{671F3A28-DF62-45E4-B28E-B438CD2645DD}" dt="2024-10-22T07:56:34.139" v="983" actId="21"/>
        <pc:sldMkLst>
          <pc:docMk/>
          <pc:sldMk cId="2090281563" sldId="2141411794"/>
        </pc:sldMkLst>
        <pc:spChg chg="del">
          <ac:chgData name="yuto Yamanouchi" userId="50ee4665010d8f08" providerId="LiveId" clId="{671F3A28-DF62-45E4-B28E-B438CD2645DD}" dt="2024-10-22T07:16:20.068" v="219" actId="21"/>
          <ac:spMkLst>
            <pc:docMk/>
            <pc:sldMk cId="2090281563" sldId="2141411794"/>
            <ac:spMk id="2" creationId="{020BA87D-A787-B455-68B3-1BC0C3A4E323}"/>
          </ac:spMkLst>
        </pc:spChg>
        <pc:spChg chg="del">
          <ac:chgData name="yuto Yamanouchi" userId="50ee4665010d8f08" providerId="LiveId" clId="{671F3A28-DF62-45E4-B28E-B438CD2645DD}" dt="2024-10-22T07:56:23.571" v="980" actId="21"/>
          <ac:spMkLst>
            <pc:docMk/>
            <pc:sldMk cId="2090281563" sldId="2141411794"/>
            <ac:spMk id="3" creationId="{5413D8A1-B0EA-1011-FF79-6F637C9B3C0D}"/>
          </ac:spMkLst>
        </pc:spChg>
        <pc:spChg chg="mod">
          <ac:chgData name="yuto Yamanouchi" userId="50ee4665010d8f08" providerId="LiveId" clId="{671F3A28-DF62-45E4-B28E-B438CD2645DD}" dt="2024-10-22T07:37:28.871" v="390" actId="20577"/>
          <ac:spMkLst>
            <pc:docMk/>
            <pc:sldMk cId="2090281563" sldId="2141411794"/>
            <ac:spMk id="4" creationId="{B50D4C3B-3367-7C00-59EC-07D480115988}"/>
          </ac:spMkLst>
        </pc:spChg>
        <pc:spChg chg="del">
          <ac:chgData name="yuto Yamanouchi" userId="50ee4665010d8f08" providerId="LiveId" clId="{671F3A28-DF62-45E4-B28E-B438CD2645DD}" dt="2024-10-22T07:16:20.068" v="219" actId="21"/>
          <ac:spMkLst>
            <pc:docMk/>
            <pc:sldMk cId="2090281563" sldId="2141411794"/>
            <ac:spMk id="6" creationId="{33745A2B-3597-2B86-BD1A-FF234A432F41}"/>
          </ac:spMkLst>
        </pc:spChg>
        <pc:spChg chg="del">
          <ac:chgData name="yuto Yamanouchi" userId="50ee4665010d8f08" providerId="LiveId" clId="{671F3A28-DF62-45E4-B28E-B438CD2645DD}" dt="2024-10-22T07:16:20.068" v="219" actId="21"/>
          <ac:spMkLst>
            <pc:docMk/>
            <pc:sldMk cId="2090281563" sldId="2141411794"/>
            <ac:spMk id="7" creationId="{1DE64B92-050B-E8C9-70D9-F3FB303599ED}"/>
          </ac:spMkLst>
        </pc:spChg>
        <pc:spChg chg="add del mod">
          <ac:chgData name="yuto Yamanouchi" userId="50ee4665010d8f08" providerId="LiveId" clId="{671F3A28-DF62-45E4-B28E-B438CD2645DD}" dt="2024-10-22T07:37:04.306" v="360" actId="478"/>
          <ac:spMkLst>
            <pc:docMk/>
            <pc:sldMk cId="2090281563" sldId="2141411794"/>
            <ac:spMk id="9" creationId="{63880D66-D46C-47D8-DDB8-F19B8252F89E}"/>
          </ac:spMkLst>
        </pc:spChg>
        <pc:spChg chg="del">
          <ac:chgData name="yuto Yamanouchi" userId="50ee4665010d8f08" providerId="LiveId" clId="{671F3A28-DF62-45E4-B28E-B438CD2645DD}" dt="2024-10-22T07:56:30.810" v="982" actId="21"/>
          <ac:spMkLst>
            <pc:docMk/>
            <pc:sldMk cId="2090281563" sldId="2141411794"/>
            <ac:spMk id="10" creationId="{7CF69A67-B7BB-5A29-D60E-3730CF632A6D}"/>
          </ac:spMkLst>
        </pc:spChg>
        <pc:spChg chg="del">
          <ac:chgData name="yuto Yamanouchi" userId="50ee4665010d8f08" providerId="LiveId" clId="{671F3A28-DF62-45E4-B28E-B438CD2645DD}" dt="2024-10-22T07:16:20.068" v="219" actId="21"/>
          <ac:spMkLst>
            <pc:docMk/>
            <pc:sldMk cId="2090281563" sldId="2141411794"/>
            <ac:spMk id="11" creationId="{88F868B6-5F5D-805C-E0DC-F7C575766096}"/>
          </ac:spMkLst>
        </pc:spChg>
        <pc:spChg chg="del">
          <ac:chgData name="yuto Yamanouchi" userId="50ee4665010d8f08" providerId="LiveId" clId="{671F3A28-DF62-45E4-B28E-B438CD2645DD}" dt="2024-10-22T07:56:27.553" v="981" actId="21"/>
          <ac:spMkLst>
            <pc:docMk/>
            <pc:sldMk cId="2090281563" sldId="2141411794"/>
            <ac:spMk id="12" creationId="{D02921F4-DB3D-8122-849F-2B6F42D1C184}"/>
          </ac:spMkLst>
        </pc:spChg>
        <pc:spChg chg="del">
          <ac:chgData name="yuto Yamanouchi" userId="50ee4665010d8f08" providerId="LiveId" clId="{671F3A28-DF62-45E4-B28E-B438CD2645DD}" dt="2024-10-22T07:56:34.139" v="983" actId="21"/>
          <ac:spMkLst>
            <pc:docMk/>
            <pc:sldMk cId="2090281563" sldId="2141411794"/>
            <ac:spMk id="13" creationId="{405C2648-3C24-EC5B-FCD5-CF4F167F0FFE}"/>
          </ac:spMkLst>
        </pc:spChg>
        <pc:spChg chg="del">
          <ac:chgData name="yuto Yamanouchi" userId="50ee4665010d8f08" providerId="LiveId" clId="{671F3A28-DF62-45E4-B28E-B438CD2645DD}" dt="2024-10-22T07:16:20.068" v="219" actId="21"/>
          <ac:spMkLst>
            <pc:docMk/>
            <pc:sldMk cId="2090281563" sldId="2141411794"/>
            <ac:spMk id="14" creationId="{10DB720A-3D04-CEE8-D864-B2912BA666E4}"/>
          </ac:spMkLst>
        </pc:spChg>
        <pc:spChg chg="del">
          <ac:chgData name="yuto Yamanouchi" userId="50ee4665010d8f08" providerId="LiveId" clId="{671F3A28-DF62-45E4-B28E-B438CD2645DD}" dt="2024-10-22T07:16:34.246" v="222" actId="21"/>
          <ac:spMkLst>
            <pc:docMk/>
            <pc:sldMk cId="2090281563" sldId="2141411794"/>
            <ac:spMk id="15" creationId="{9BF30379-DF5F-3E31-1231-4DD1E98422CB}"/>
          </ac:spMkLst>
        </pc:spChg>
        <pc:spChg chg="del">
          <ac:chgData name="yuto Yamanouchi" userId="50ee4665010d8f08" providerId="LiveId" clId="{671F3A28-DF62-45E4-B28E-B438CD2645DD}" dt="2024-10-22T07:16:20.068" v="219" actId="21"/>
          <ac:spMkLst>
            <pc:docMk/>
            <pc:sldMk cId="2090281563" sldId="2141411794"/>
            <ac:spMk id="16" creationId="{C3AD76B1-AF89-522E-C6A0-B5DC5B2FFC05}"/>
          </ac:spMkLst>
        </pc:spChg>
        <pc:spChg chg="del">
          <ac:chgData name="yuto Yamanouchi" userId="50ee4665010d8f08" providerId="LiveId" clId="{671F3A28-DF62-45E4-B28E-B438CD2645DD}" dt="2024-10-22T07:16:20.068" v="219" actId="21"/>
          <ac:spMkLst>
            <pc:docMk/>
            <pc:sldMk cId="2090281563" sldId="2141411794"/>
            <ac:spMk id="17" creationId="{AFAE7D16-AF7E-136D-64D5-C855C7957AE6}"/>
          </ac:spMkLst>
        </pc:spChg>
        <pc:spChg chg="del">
          <ac:chgData name="yuto Yamanouchi" userId="50ee4665010d8f08" providerId="LiveId" clId="{671F3A28-DF62-45E4-B28E-B438CD2645DD}" dt="2024-10-22T07:16:20.068" v="219" actId="21"/>
          <ac:spMkLst>
            <pc:docMk/>
            <pc:sldMk cId="2090281563" sldId="2141411794"/>
            <ac:spMk id="18" creationId="{89EF385C-F0AF-1E02-7AA5-2F514A77FAEB}"/>
          </ac:spMkLst>
        </pc:spChg>
        <pc:spChg chg="del">
          <ac:chgData name="yuto Yamanouchi" userId="50ee4665010d8f08" providerId="LiveId" clId="{671F3A28-DF62-45E4-B28E-B438CD2645DD}" dt="2024-10-22T07:16:20.068" v="219" actId="21"/>
          <ac:spMkLst>
            <pc:docMk/>
            <pc:sldMk cId="2090281563" sldId="2141411794"/>
            <ac:spMk id="19" creationId="{79B99B08-6760-A03D-FB33-D9DD3B2BDD72}"/>
          </ac:spMkLst>
        </pc:spChg>
        <pc:spChg chg="del">
          <ac:chgData name="yuto Yamanouchi" userId="50ee4665010d8f08" providerId="LiveId" clId="{671F3A28-DF62-45E4-B28E-B438CD2645DD}" dt="2024-10-22T07:16:31.970" v="221" actId="21"/>
          <ac:spMkLst>
            <pc:docMk/>
            <pc:sldMk cId="2090281563" sldId="2141411794"/>
            <ac:spMk id="20" creationId="{925D7507-0E7D-2CE5-813A-510B7004B5B6}"/>
          </ac:spMkLst>
        </pc:spChg>
        <pc:spChg chg="del">
          <ac:chgData name="yuto Yamanouchi" userId="50ee4665010d8f08" providerId="LiveId" clId="{671F3A28-DF62-45E4-B28E-B438CD2645DD}" dt="2024-10-22T07:16:20.068" v="219" actId="21"/>
          <ac:spMkLst>
            <pc:docMk/>
            <pc:sldMk cId="2090281563" sldId="2141411794"/>
            <ac:spMk id="21" creationId="{DAB0B533-EDE5-A2D5-734A-2EB3C7FA7BAA}"/>
          </ac:spMkLst>
        </pc:spChg>
        <pc:spChg chg="del">
          <ac:chgData name="yuto Yamanouchi" userId="50ee4665010d8f08" providerId="LiveId" clId="{671F3A28-DF62-45E4-B28E-B438CD2645DD}" dt="2024-10-22T07:16:20.068" v="219" actId="21"/>
          <ac:spMkLst>
            <pc:docMk/>
            <pc:sldMk cId="2090281563" sldId="2141411794"/>
            <ac:spMk id="22" creationId="{A4B8E55F-77FE-8744-DFF0-7D449EFC199E}"/>
          </ac:spMkLst>
        </pc:spChg>
        <pc:spChg chg="del">
          <ac:chgData name="yuto Yamanouchi" userId="50ee4665010d8f08" providerId="LiveId" clId="{671F3A28-DF62-45E4-B28E-B438CD2645DD}" dt="2024-10-22T07:16:20.068" v="219" actId="21"/>
          <ac:spMkLst>
            <pc:docMk/>
            <pc:sldMk cId="2090281563" sldId="2141411794"/>
            <ac:spMk id="23" creationId="{4635AC2A-CE4A-4FFE-182A-5EA39AEDEF0E}"/>
          </ac:spMkLst>
        </pc:spChg>
        <pc:spChg chg="del">
          <ac:chgData name="yuto Yamanouchi" userId="50ee4665010d8f08" providerId="LiveId" clId="{671F3A28-DF62-45E4-B28E-B438CD2645DD}" dt="2024-10-22T07:16:20.068" v="219" actId="21"/>
          <ac:spMkLst>
            <pc:docMk/>
            <pc:sldMk cId="2090281563" sldId="2141411794"/>
            <ac:spMk id="24" creationId="{EA27FD47-60CA-D4F9-B7A3-126343C59AE9}"/>
          </ac:spMkLst>
        </pc:spChg>
        <pc:spChg chg="del">
          <ac:chgData name="yuto Yamanouchi" userId="50ee4665010d8f08" providerId="LiveId" clId="{671F3A28-DF62-45E4-B28E-B438CD2645DD}" dt="2024-10-22T07:16:29.472" v="220" actId="21"/>
          <ac:spMkLst>
            <pc:docMk/>
            <pc:sldMk cId="2090281563" sldId="2141411794"/>
            <ac:spMk id="25" creationId="{B3C5691F-CFAB-0D27-00B1-EAC12A882A59}"/>
          </ac:spMkLst>
        </pc:spChg>
        <pc:spChg chg="del">
          <ac:chgData name="yuto Yamanouchi" userId="50ee4665010d8f08" providerId="LiveId" clId="{671F3A28-DF62-45E4-B28E-B438CD2645DD}" dt="2024-10-22T07:16:20.068" v="219" actId="21"/>
          <ac:spMkLst>
            <pc:docMk/>
            <pc:sldMk cId="2090281563" sldId="2141411794"/>
            <ac:spMk id="26" creationId="{E683031C-06D2-9D2B-8B23-0083EFAADB0B}"/>
          </ac:spMkLst>
        </pc:spChg>
        <pc:spChg chg="add del mod">
          <ac:chgData name="yuto Yamanouchi" userId="50ee4665010d8f08" providerId="LiveId" clId="{671F3A28-DF62-45E4-B28E-B438CD2645DD}" dt="2024-10-22T07:37:04.306" v="360" actId="478"/>
          <ac:spMkLst>
            <pc:docMk/>
            <pc:sldMk cId="2090281563" sldId="2141411794"/>
            <ac:spMk id="27" creationId="{46FF1932-8E16-93CB-7D2E-551E35709758}"/>
          </ac:spMkLst>
        </pc:spChg>
        <pc:spChg chg="add del mod">
          <ac:chgData name="yuto Yamanouchi" userId="50ee4665010d8f08" providerId="LiveId" clId="{671F3A28-DF62-45E4-B28E-B438CD2645DD}" dt="2024-10-22T07:37:04.306" v="360" actId="478"/>
          <ac:spMkLst>
            <pc:docMk/>
            <pc:sldMk cId="2090281563" sldId="2141411794"/>
            <ac:spMk id="28" creationId="{7C080308-BFBB-3FB8-01E3-F10ABC58C599}"/>
          </ac:spMkLst>
        </pc:spChg>
        <pc:spChg chg="add del mod">
          <ac:chgData name="yuto Yamanouchi" userId="50ee4665010d8f08" providerId="LiveId" clId="{671F3A28-DF62-45E4-B28E-B438CD2645DD}" dt="2024-10-22T07:37:04.306" v="360" actId="478"/>
          <ac:spMkLst>
            <pc:docMk/>
            <pc:sldMk cId="2090281563" sldId="2141411794"/>
            <ac:spMk id="29" creationId="{2A7D89B4-6206-AA0C-936A-4E4C1B04C4C9}"/>
          </ac:spMkLst>
        </pc:spChg>
        <pc:spChg chg="add del mod">
          <ac:chgData name="yuto Yamanouchi" userId="50ee4665010d8f08" providerId="LiveId" clId="{671F3A28-DF62-45E4-B28E-B438CD2645DD}" dt="2024-10-22T07:37:04.306" v="360" actId="478"/>
          <ac:spMkLst>
            <pc:docMk/>
            <pc:sldMk cId="2090281563" sldId="2141411794"/>
            <ac:spMk id="30" creationId="{B18465CF-E6A7-DA7A-F915-BF94620FA6C8}"/>
          </ac:spMkLst>
        </pc:spChg>
        <pc:spChg chg="add del mod">
          <ac:chgData name="yuto Yamanouchi" userId="50ee4665010d8f08" providerId="LiveId" clId="{671F3A28-DF62-45E4-B28E-B438CD2645DD}" dt="2024-10-22T07:37:04.306" v="360" actId="478"/>
          <ac:spMkLst>
            <pc:docMk/>
            <pc:sldMk cId="2090281563" sldId="2141411794"/>
            <ac:spMk id="31" creationId="{AB35DCB8-D758-6987-362C-38E4A9770B91}"/>
          </ac:spMkLst>
        </pc:spChg>
        <pc:spChg chg="add del mod">
          <ac:chgData name="yuto Yamanouchi" userId="50ee4665010d8f08" providerId="LiveId" clId="{671F3A28-DF62-45E4-B28E-B438CD2645DD}" dt="2024-10-22T07:37:04.306" v="360" actId="478"/>
          <ac:spMkLst>
            <pc:docMk/>
            <pc:sldMk cId="2090281563" sldId="2141411794"/>
            <ac:spMk id="32" creationId="{11D6FB8B-3171-F07B-4B47-FF2294B8AABD}"/>
          </ac:spMkLst>
        </pc:spChg>
        <pc:spChg chg="add del mod">
          <ac:chgData name="yuto Yamanouchi" userId="50ee4665010d8f08" providerId="LiveId" clId="{671F3A28-DF62-45E4-B28E-B438CD2645DD}" dt="2024-10-22T07:37:04.306" v="360" actId="478"/>
          <ac:spMkLst>
            <pc:docMk/>
            <pc:sldMk cId="2090281563" sldId="2141411794"/>
            <ac:spMk id="33" creationId="{E5AAFF81-C945-ACAD-B265-DE5B35FD0CB4}"/>
          </ac:spMkLst>
        </pc:spChg>
        <pc:spChg chg="add del mod">
          <ac:chgData name="yuto Yamanouchi" userId="50ee4665010d8f08" providerId="LiveId" clId="{671F3A28-DF62-45E4-B28E-B438CD2645DD}" dt="2024-10-22T07:37:04.306" v="360" actId="478"/>
          <ac:spMkLst>
            <pc:docMk/>
            <pc:sldMk cId="2090281563" sldId="2141411794"/>
            <ac:spMk id="34" creationId="{19EDAD17-BB38-056A-B08B-E940A054251B}"/>
          </ac:spMkLst>
        </pc:spChg>
        <pc:spChg chg="add del mod">
          <ac:chgData name="yuto Yamanouchi" userId="50ee4665010d8f08" providerId="LiveId" clId="{671F3A28-DF62-45E4-B28E-B438CD2645DD}" dt="2024-10-22T07:37:04.306" v="360" actId="478"/>
          <ac:spMkLst>
            <pc:docMk/>
            <pc:sldMk cId="2090281563" sldId="2141411794"/>
            <ac:spMk id="35" creationId="{89839DEF-87DF-035A-72A4-CD2595794B5E}"/>
          </ac:spMkLst>
        </pc:spChg>
        <pc:spChg chg="add del mod">
          <ac:chgData name="yuto Yamanouchi" userId="50ee4665010d8f08" providerId="LiveId" clId="{671F3A28-DF62-45E4-B28E-B438CD2645DD}" dt="2024-10-22T07:37:04.306" v="360" actId="478"/>
          <ac:spMkLst>
            <pc:docMk/>
            <pc:sldMk cId="2090281563" sldId="2141411794"/>
            <ac:spMk id="36" creationId="{A4F54176-876D-D29A-0436-7C70E79B33C4}"/>
          </ac:spMkLst>
        </pc:spChg>
        <pc:spChg chg="add del mod">
          <ac:chgData name="yuto Yamanouchi" userId="50ee4665010d8f08" providerId="LiveId" clId="{671F3A28-DF62-45E4-B28E-B438CD2645DD}" dt="2024-10-22T07:37:04.306" v="360" actId="478"/>
          <ac:spMkLst>
            <pc:docMk/>
            <pc:sldMk cId="2090281563" sldId="2141411794"/>
            <ac:spMk id="37" creationId="{A025ED9E-702D-0484-722A-E71C36EC6792}"/>
          </ac:spMkLst>
        </pc:spChg>
        <pc:spChg chg="add mod">
          <ac:chgData name="yuto Yamanouchi" userId="50ee4665010d8f08" providerId="LiveId" clId="{671F3A28-DF62-45E4-B28E-B438CD2645DD}" dt="2024-10-22T07:45:58.134" v="766" actId="14100"/>
          <ac:spMkLst>
            <pc:docMk/>
            <pc:sldMk cId="2090281563" sldId="2141411794"/>
            <ac:spMk id="38" creationId="{C7B5B276-2C06-C472-5F46-E08D57C6CAA5}"/>
          </ac:spMkLst>
        </pc:spChg>
        <pc:spChg chg="add mod">
          <ac:chgData name="yuto Yamanouchi" userId="50ee4665010d8f08" providerId="LiveId" clId="{671F3A28-DF62-45E4-B28E-B438CD2645DD}" dt="2024-10-22T07:37:12.200" v="361"/>
          <ac:spMkLst>
            <pc:docMk/>
            <pc:sldMk cId="2090281563" sldId="2141411794"/>
            <ac:spMk id="39" creationId="{5C524170-2079-26C5-4CA1-49AA88E7E004}"/>
          </ac:spMkLst>
        </pc:spChg>
        <pc:spChg chg="add mod">
          <ac:chgData name="yuto Yamanouchi" userId="50ee4665010d8f08" providerId="LiveId" clId="{671F3A28-DF62-45E4-B28E-B438CD2645DD}" dt="2024-10-22T07:37:12.200" v="361"/>
          <ac:spMkLst>
            <pc:docMk/>
            <pc:sldMk cId="2090281563" sldId="2141411794"/>
            <ac:spMk id="40" creationId="{F8645ADC-7A04-261C-F3F5-B6D9A65736BD}"/>
          </ac:spMkLst>
        </pc:spChg>
        <pc:spChg chg="add mod">
          <ac:chgData name="yuto Yamanouchi" userId="50ee4665010d8f08" providerId="LiveId" clId="{671F3A28-DF62-45E4-B28E-B438CD2645DD}" dt="2024-10-22T07:37:12.200" v="361"/>
          <ac:spMkLst>
            <pc:docMk/>
            <pc:sldMk cId="2090281563" sldId="2141411794"/>
            <ac:spMk id="41" creationId="{12340211-6D02-BE10-4496-7F7DCAB225AE}"/>
          </ac:spMkLst>
        </pc:spChg>
        <pc:spChg chg="add mod">
          <ac:chgData name="yuto Yamanouchi" userId="50ee4665010d8f08" providerId="LiveId" clId="{671F3A28-DF62-45E4-B28E-B438CD2645DD}" dt="2024-10-22T07:37:41.760" v="403" actId="20577"/>
          <ac:spMkLst>
            <pc:docMk/>
            <pc:sldMk cId="2090281563" sldId="2141411794"/>
            <ac:spMk id="42" creationId="{AAC60340-AC75-72C7-E236-1674A3EB1681}"/>
          </ac:spMkLst>
        </pc:spChg>
        <pc:spChg chg="add mod">
          <ac:chgData name="yuto Yamanouchi" userId="50ee4665010d8f08" providerId="LiveId" clId="{671F3A28-DF62-45E4-B28E-B438CD2645DD}" dt="2024-10-22T07:41:44.400" v="620" actId="20577"/>
          <ac:spMkLst>
            <pc:docMk/>
            <pc:sldMk cId="2090281563" sldId="2141411794"/>
            <ac:spMk id="43" creationId="{B2328875-9E34-E95F-693D-E5A0F6753B9C}"/>
          </ac:spMkLst>
        </pc:spChg>
        <pc:spChg chg="add mod">
          <ac:chgData name="yuto Yamanouchi" userId="50ee4665010d8f08" providerId="LiveId" clId="{671F3A28-DF62-45E4-B28E-B438CD2645DD}" dt="2024-10-22T07:37:12.200" v="361"/>
          <ac:spMkLst>
            <pc:docMk/>
            <pc:sldMk cId="2090281563" sldId="2141411794"/>
            <ac:spMk id="44" creationId="{F62ADCA2-4498-400F-9B2B-7A0C8F76EC68}"/>
          </ac:spMkLst>
        </pc:spChg>
        <pc:spChg chg="add mod">
          <ac:chgData name="yuto Yamanouchi" userId="50ee4665010d8f08" providerId="LiveId" clId="{671F3A28-DF62-45E4-B28E-B438CD2645DD}" dt="2024-10-22T07:37:12.200" v="361"/>
          <ac:spMkLst>
            <pc:docMk/>
            <pc:sldMk cId="2090281563" sldId="2141411794"/>
            <ac:spMk id="45" creationId="{7903603E-5F82-FF08-31EF-F4C8572BD6AB}"/>
          </ac:spMkLst>
        </pc:spChg>
        <pc:spChg chg="add mod">
          <ac:chgData name="yuto Yamanouchi" userId="50ee4665010d8f08" providerId="LiveId" clId="{671F3A28-DF62-45E4-B28E-B438CD2645DD}" dt="2024-10-22T07:37:12.200" v="361"/>
          <ac:spMkLst>
            <pc:docMk/>
            <pc:sldMk cId="2090281563" sldId="2141411794"/>
            <ac:spMk id="46" creationId="{A6C1EFD1-8D89-4096-8576-71BE53AE7AE6}"/>
          </ac:spMkLst>
        </pc:spChg>
        <pc:spChg chg="add mod">
          <ac:chgData name="yuto Yamanouchi" userId="50ee4665010d8f08" providerId="LiveId" clId="{671F3A28-DF62-45E4-B28E-B438CD2645DD}" dt="2024-10-22T07:43:43.305" v="664" actId="14100"/>
          <ac:spMkLst>
            <pc:docMk/>
            <pc:sldMk cId="2090281563" sldId="2141411794"/>
            <ac:spMk id="47" creationId="{5BC9F433-8A7E-E266-B7A8-8A1DBED076C2}"/>
          </ac:spMkLst>
        </pc:spChg>
        <pc:spChg chg="add mod">
          <ac:chgData name="yuto Yamanouchi" userId="50ee4665010d8f08" providerId="LiveId" clId="{671F3A28-DF62-45E4-B28E-B438CD2645DD}" dt="2024-10-22T07:44:30.784" v="761" actId="20577"/>
          <ac:spMkLst>
            <pc:docMk/>
            <pc:sldMk cId="2090281563" sldId="2141411794"/>
            <ac:spMk id="48" creationId="{5A5B9C8B-7A85-96E8-9694-8C0AE07A9E67}"/>
          </ac:spMkLst>
        </pc:spChg>
        <pc:spChg chg="add del mod">
          <ac:chgData name="yuto Yamanouchi" userId="50ee4665010d8f08" providerId="LiveId" clId="{671F3A28-DF62-45E4-B28E-B438CD2645DD}" dt="2024-10-22T07:45:09.085" v="762" actId="478"/>
          <ac:spMkLst>
            <pc:docMk/>
            <pc:sldMk cId="2090281563" sldId="2141411794"/>
            <ac:spMk id="49" creationId="{B5BD44E6-CD8C-E5E7-636C-307C61F9FC1C}"/>
          </ac:spMkLst>
        </pc:spChg>
        <pc:spChg chg="add del mod">
          <ac:chgData name="yuto Yamanouchi" userId="50ee4665010d8f08" providerId="LiveId" clId="{671F3A28-DF62-45E4-B28E-B438CD2645DD}" dt="2024-10-22T07:45:16.298" v="764" actId="478"/>
          <ac:spMkLst>
            <pc:docMk/>
            <pc:sldMk cId="2090281563" sldId="2141411794"/>
            <ac:spMk id="50" creationId="{9C57E4CE-4ED4-0720-03CC-1183DBF718C8}"/>
          </ac:spMkLst>
        </pc:spChg>
        <pc:spChg chg="add del mod">
          <ac:chgData name="yuto Yamanouchi" userId="50ee4665010d8f08" providerId="LiveId" clId="{671F3A28-DF62-45E4-B28E-B438CD2645DD}" dt="2024-10-22T07:45:20.898" v="765" actId="478"/>
          <ac:spMkLst>
            <pc:docMk/>
            <pc:sldMk cId="2090281563" sldId="2141411794"/>
            <ac:spMk id="51" creationId="{8AA01E55-C042-382A-FD94-2B59D970CDCC}"/>
          </ac:spMkLst>
        </pc:spChg>
        <pc:spChg chg="add del mod">
          <ac:chgData name="yuto Yamanouchi" userId="50ee4665010d8f08" providerId="LiveId" clId="{671F3A28-DF62-45E4-B28E-B438CD2645DD}" dt="2024-10-22T07:45:13.721" v="763" actId="478"/>
          <ac:spMkLst>
            <pc:docMk/>
            <pc:sldMk cId="2090281563" sldId="2141411794"/>
            <ac:spMk id="52" creationId="{DD57D5B2-D98C-77E1-8159-69B4C455A67D}"/>
          </ac:spMkLst>
        </pc:spChg>
        <pc:spChg chg="add del mod">
          <ac:chgData name="yuto Yamanouchi" userId="50ee4665010d8f08" providerId="LiveId" clId="{671F3A28-DF62-45E4-B28E-B438CD2645DD}" dt="2024-10-22T07:45:09.085" v="762" actId="478"/>
          <ac:spMkLst>
            <pc:docMk/>
            <pc:sldMk cId="2090281563" sldId="2141411794"/>
            <ac:spMk id="53" creationId="{2C62835E-7835-AFE8-DB02-334A0767D7AC}"/>
          </ac:spMkLst>
        </pc:spChg>
      </pc:sldChg>
      <pc:sldChg chg="addSp delSp modSp add mod">
        <pc:chgData name="yuto Yamanouchi" userId="50ee4665010d8f08" providerId="LiveId" clId="{671F3A28-DF62-45E4-B28E-B438CD2645DD}" dt="2024-10-22T08:13:42.038" v="1559" actId="20577"/>
        <pc:sldMkLst>
          <pc:docMk/>
          <pc:sldMk cId="1472616480" sldId="2141411795"/>
        </pc:sldMkLst>
        <pc:spChg chg="add mod">
          <ac:chgData name="yuto Yamanouchi" userId="50ee4665010d8f08" providerId="LiveId" clId="{671F3A28-DF62-45E4-B28E-B438CD2645DD}" dt="2024-10-22T08:11:02.293" v="1344" actId="207"/>
          <ac:spMkLst>
            <pc:docMk/>
            <pc:sldMk cId="1472616480" sldId="2141411795"/>
            <ac:spMk id="2" creationId="{1C02D421-139A-A825-82C1-7E884AE059FB}"/>
          </ac:spMkLst>
        </pc:spChg>
        <pc:spChg chg="mod">
          <ac:chgData name="yuto Yamanouchi" userId="50ee4665010d8f08" providerId="LiveId" clId="{671F3A28-DF62-45E4-B28E-B438CD2645DD}" dt="2024-10-22T07:57:26.979" v="1027" actId="20577"/>
          <ac:spMkLst>
            <pc:docMk/>
            <pc:sldMk cId="1472616480" sldId="2141411795"/>
            <ac:spMk id="4" creationId="{AA99EFBA-586F-0C85-8FA7-A29FF2FD0DD6}"/>
          </ac:spMkLst>
        </pc:spChg>
        <pc:spChg chg="add mod">
          <ac:chgData name="yuto Yamanouchi" userId="50ee4665010d8f08" providerId="LiveId" clId="{671F3A28-DF62-45E4-B28E-B438CD2645DD}" dt="2024-10-22T08:06:25.961" v="1205" actId="20577"/>
          <ac:spMkLst>
            <pc:docMk/>
            <pc:sldMk cId="1472616480" sldId="2141411795"/>
            <ac:spMk id="6" creationId="{6BA6E722-81D8-928D-FF0B-3A1A7376F511}"/>
          </ac:spMkLst>
        </pc:spChg>
        <pc:spChg chg="add mod">
          <ac:chgData name="yuto Yamanouchi" userId="50ee4665010d8f08" providerId="LiveId" clId="{671F3A28-DF62-45E4-B28E-B438CD2645DD}" dt="2024-10-22T08:11:05.973" v="1345" actId="207"/>
          <ac:spMkLst>
            <pc:docMk/>
            <pc:sldMk cId="1472616480" sldId="2141411795"/>
            <ac:spMk id="7" creationId="{CA457052-4037-C707-934F-34BB5C82D662}"/>
          </ac:spMkLst>
        </pc:spChg>
        <pc:spChg chg="add mod">
          <ac:chgData name="yuto Yamanouchi" userId="50ee4665010d8f08" providerId="LiveId" clId="{671F3A28-DF62-45E4-B28E-B438CD2645DD}" dt="2024-10-22T07:59:59.504" v="1035" actId="1076"/>
          <ac:spMkLst>
            <pc:docMk/>
            <pc:sldMk cId="1472616480" sldId="2141411795"/>
            <ac:spMk id="9" creationId="{3140785A-E7E6-15B0-F5C2-130D9B711745}"/>
          </ac:spMkLst>
        </pc:spChg>
        <pc:spChg chg="add mod">
          <ac:chgData name="yuto Yamanouchi" userId="50ee4665010d8f08" providerId="LiveId" clId="{671F3A28-DF62-45E4-B28E-B438CD2645DD}" dt="2024-10-22T07:59:08.413" v="1031" actId="14100"/>
          <ac:spMkLst>
            <pc:docMk/>
            <pc:sldMk cId="1472616480" sldId="2141411795"/>
            <ac:spMk id="11" creationId="{1A480C0F-AD82-F768-ADB8-8D9BBFA0B829}"/>
          </ac:spMkLst>
        </pc:spChg>
        <pc:spChg chg="add mod">
          <ac:chgData name="yuto Yamanouchi" userId="50ee4665010d8f08" providerId="LiveId" clId="{671F3A28-DF62-45E4-B28E-B438CD2645DD}" dt="2024-10-22T07:58:28.083" v="1029" actId="1076"/>
          <ac:spMkLst>
            <pc:docMk/>
            <pc:sldMk cId="1472616480" sldId="2141411795"/>
            <ac:spMk id="14" creationId="{5A711810-A302-D2CA-7774-B911C4D611A7}"/>
          </ac:spMkLst>
        </pc:spChg>
        <pc:spChg chg="add mod">
          <ac:chgData name="yuto Yamanouchi" userId="50ee4665010d8f08" providerId="LiveId" clId="{671F3A28-DF62-45E4-B28E-B438CD2645DD}" dt="2024-10-22T07:58:28.083" v="1029" actId="1076"/>
          <ac:spMkLst>
            <pc:docMk/>
            <pc:sldMk cId="1472616480" sldId="2141411795"/>
            <ac:spMk id="15" creationId="{4ED53BB0-6E1A-8105-7D12-CD7A5B67E83B}"/>
          </ac:spMkLst>
        </pc:spChg>
        <pc:spChg chg="add mod">
          <ac:chgData name="yuto Yamanouchi" userId="50ee4665010d8f08" providerId="LiveId" clId="{671F3A28-DF62-45E4-B28E-B438CD2645DD}" dt="2024-10-22T07:58:28.083" v="1029" actId="1076"/>
          <ac:spMkLst>
            <pc:docMk/>
            <pc:sldMk cId="1472616480" sldId="2141411795"/>
            <ac:spMk id="16" creationId="{8CBBE049-AD66-7A3D-7CD0-6468C7B60BEC}"/>
          </ac:spMkLst>
        </pc:spChg>
        <pc:spChg chg="add mod">
          <ac:chgData name="yuto Yamanouchi" userId="50ee4665010d8f08" providerId="LiveId" clId="{671F3A28-DF62-45E4-B28E-B438CD2645DD}" dt="2024-10-22T07:58:28.083" v="1029" actId="1076"/>
          <ac:spMkLst>
            <pc:docMk/>
            <pc:sldMk cId="1472616480" sldId="2141411795"/>
            <ac:spMk id="17" creationId="{57CE348C-48DB-CF3F-8999-7318CB94CC88}"/>
          </ac:spMkLst>
        </pc:spChg>
        <pc:spChg chg="add mod">
          <ac:chgData name="yuto Yamanouchi" userId="50ee4665010d8f08" providerId="LiveId" clId="{671F3A28-DF62-45E4-B28E-B438CD2645DD}" dt="2024-10-22T08:01:04.664" v="1068" actId="20577"/>
          <ac:spMkLst>
            <pc:docMk/>
            <pc:sldMk cId="1472616480" sldId="2141411795"/>
            <ac:spMk id="18" creationId="{A4C4DB84-FEB2-27AA-F1AE-F605C886CCE9}"/>
          </ac:spMkLst>
        </pc:spChg>
        <pc:spChg chg="add mod">
          <ac:chgData name="yuto Yamanouchi" userId="50ee4665010d8f08" providerId="LiveId" clId="{671F3A28-DF62-45E4-B28E-B438CD2645DD}" dt="2024-10-22T08:03:44.635" v="1203" actId="20577"/>
          <ac:spMkLst>
            <pc:docMk/>
            <pc:sldMk cId="1472616480" sldId="2141411795"/>
            <ac:spMk id="19" creationId="{174AC9C4-F672-7B71-7D8A-B4716A7C35DB}"/>
          </ac:spMkLst>
        </pc:spChg>
        <pc:spChg chg="add mod">
          <ac:chgData name="yuto Yamanouchi" userId="50ee4665010d8f08" providerId="LiveId" clId="{671F3A28-DF62-45E4-B28E-B438CD2645DD}" dt="2024-10-22T07:58:28.083" v="1029" actId="1076"/>
          <ac:spMkLst>
            <pc:docMk/>
            <pc:sldMk cId="1472616480" sldId="2141411795"/>
            <ac:spMk id="20" creationId="{C88A4A2F-CFE4-FE5A-9D84-CDB94AFE98FE}"/>
          </ac:spMkLst>
        </pc:spChg>
        <pc:spChg chg="add mod">
          <ac:chgData name="yuto Yamanouchi" userId="50ee4665010d8f08" providerId="LiveId" clId="{671F3A28-DF62-45E4-B28E-B438CD2645DD}" dt="2024-10-22T07:58:28.083" v="1029" actId="1076"/>
          <ac:spMkLst>
            <pc:docMk/>
            <pc:sldMk cId="1472616480" sldId="2141411795"/>
            <ac:spMk id="21" creationId="{7F633B4A-B962-BE30-D819-162A1276D97F}"/>
          </ac:spMkLst>
        </pc:spChg>
        <pc:spChg chg="add mod">
          <ac:chgData name="yuto Yamanouchi" userId="50ee4665010d8f08" providerId="LiveId" clId="{671F3A28-DF62-45E4-B28E-B438CD2645DD}" dt="2024-10-22T07:58:28.083" v="1029" actId="1076"/>
          <ac:spMkLst>
            <pc:docMk/>
            <pc:sldMk cId="1472616480" sldId="2141411795"/>
            <ac:spMk id="22" creationId="{B7273CD8-B40C-3814-870E-EC000980B24C}"/>
          </ac:spMkLst>
        </pc:spChg>
        <pc:spChg chg="add mod">
          <ac:chgData name="yuto Yamanouchi" userId="50ee4665010d8f08" providerId="LiveId" clId="{671F3A28-DF62-45E4-B28E-B438CD2645DD}" dt="2024-10-22T08:07:45.909" v="1229" actId="20577"/>
          <ac:spMkLst>
            <pc:docMk/>
            <pc:sldMk cId="1472616480" sldId="2141411795"/>
            <ac:spMk id="23" creationId="{DFC3A7FF-8451-7A19-FB4D-BC803E0FB1C1}"/>
          </ac:spMkLst>
        </pc:spChg>
        <pc:spChg chg="add mod">
          <ac:chgData name="yuto Yamanouchi" userId="50ee4665010d8f08" providerId="LiveId" clId="{671F3A28-DF62-45E4-B28E-B438CD2645DD}" dt="2024-10-22T08:12:09.829" v="1402" actId="14100"/>
          <ac:spMkLst>
            <pc:docMk/>
            <pc:sldMk cId="1472616480" sldId="2141411795"/>
            <ac:spMk id="24" creationId="{DD9DE4BF-FF84-B6BF-DE92-844B7324D6AD}"/>
          </ac:spMkLst>
        </pc:spChg>
        <pc:spChg chg="add mod">
          <ac:chgData name="yuto Yamanouchi" userId="50ee4665010d8f08" providerId="LiveId" clId="{671F3A28-DF62-45E4-B28E-B438CD2645DD}" dt="2024-10-22T07:58:28.083" v="1029" actId="1076"/>
          <ac:spMkLst>
            <pc:docMk/>
            <pc:sldMk cId="1472616480" sldId="2141411795"/>
            <ac:spMk id="25" creationId="{641A58BA-AC96-8A2B-3941-6C4CA1681681}"/>
          </ac:spMkLst>
        </pc:spChg>
        <pc:spChg chg="add mod">
          <ac:chgData name="yuto Yamanouchi" userId="50ee4665010d8f08" providerId="LiveId" clId="{671F3A28-DF62-45E4-B28E-B438CD2645DD}" dt="2024-10-22T07:58:28.083" v="1029" actId="1076"/>
          <ac:spMkLst>
            <pc:docMk/>
            <pc:sldMk cId="1472616480" sldId="2141411795"/>
            <ac:spMk id="26" creationId="{DB15B995-CBB9-9CD9-8AA6-CA0F6A60B806}"/>
          </ac:spMkLst>
        </pc:spChg>
        <pc:spChg chg="add mod">
          <ac:chgData name="yuto Yamanouchi" userId="50ee4665010d8f08" providerId="LiveId" clId="{671F3A28-DF62-45E4-B28E-B438CD2645DD}" dt="2024-10-22T07:58:28.083" v="1029" actId="1076"/>
          <ac:spMkLst>
            <pc:docMk/>
            <pc:sldMk cId="1472616480" sldId="2141411795"/>
            <ac:spMk id="27" creationId="{BA76B7D4-0B12-6A1F-C262-C0DDDA036E4D}"/>
          </ac:spMkLst>
        </pc:spChg>
        <pc:spChg chg="add mod">
          <ac:chgData name="yuto Yamanouchi" userId="50ee4665010d8f08" providerId="LiveId" clId="{671F3A28-DF62-45E4-B28E-B438CD2645DD}" dt="2024-10-22T08:12:28.589" v="1427" actId="20577"/>
          <ac:spMkLst>
            <pc:docMk/>
            <pc:sldMk cId="1472616480" sldId="2141411795"/>
            <ac:spMk id="28" creationId="{882674BC-9C3E-ED6A-2F18-AD83FAE35AA4}"/>
          </ac:spMkLst>
        </pc:spChg>
        <pc:spChg chg="add mod">
          <ac:chgData name="yuto Yamanouchi" userId="50ee4665010d8f08" providerId="LiveId" clId="{671F3A28-DF62-45E4-B28E-B438CD2645DD}" dt="2024-10-22T08:13:42.038" v="1559" actId="20577"/>
          <ac:spMkLst>
            <pc:docMk/>
            <pc:sldMk cId="1472616480" sldId="2141411795"/>
            <ac:spMk id="29" creationId="{5E2375F8-4D28-5A66-43EB-BBD336E5DF63}"/>
          </ac:spMkLst>
        </pc:spChg>
        <pc:spChg chg="del">
          <ac:chgData name="yuto Yamanouchi" userId="50ee4665010d8f08" providerId="LiveId" clId="{671F3A28-DF62-45E4-B28E-B438CD2645DD}" dt="2024-10-22T07:47:56.017" v="808" actId="478"/>
          <ac:spMkLst>
            <pc:docMk/>
            <pc:sldMk cId="1472616480" sldId="2141411795"/>
            <ac:spMk id="38" creationId="{9987B775-8289-03C2-3D5C-30D7ACCD8A42}"/>
          </ac:spMkLst>
        </pc:spChg>
        <pc:spChg chg="del">
          <ac:chgData name="yuto Yamanouchi" userId="50ee4665010d8f08" providerId="LiveId" clId="{671F3A28-DF62-45E4-B28E-B438CD2645DD}" dt="2024-10-22T07:47:56.017" v="808" actId="478"/>
          <ac:spMkLst>
            <pc:docMk/>
            <pc:sldMk cId="1472616480" sldId="2141411795"/>
            <ac:spMk id="39" creationId="{DB34AD23-E6B3-368D-C3A7-8213517E0450}"/>
          </ac:spMkLst>
        </pc:spChg>
        <pc:spChg chg="del">
          <ac:chgData name="yuto Yamanouchi" userId="50ee4665010d8f08" providerId="LiveId" clId="{671F3A28-DF62-45E4-B28E-B438CD2645DD}" dt="2024-10-22T07:47:56.017" v="808" actId="478"/>
          <ac:spMkLst>
            <pc:docMk/>
            <pc:sldMk cId="1472616480" sldId="2141411795"/>
            <ac:spMk id="40" creationId="{9C1D6848-BB11-BADB-C88C-5BBBC662ACC6}"/>
          </ac:spMkLst>
        </pc:spChg>
        <pc:spChg chg="del">
          <ac:chgData name="yuto Yamanouchi" userId="50ee4665010d8f08" providerId="LiveId" clId="{671F3A28-DF62-45E4-B28E-B438CD2645DD}" dt="2024-10-22T07:47:56.017" v="808" actId="478"/>
          <ac:spMkLst>
            <pc:docMk/>
            <pc:sldMk cId="1472616480" sldId="2141411795"/>
            <ac:spMk id="41" creationId="{8AE4FA6D-8C85-E420-5E9A-9684ECECAE36}"/>
          </ac:spMkLst>
        </pc:spChg>
        <pc:spChg chg="del">
          <ac:chgData name="yuto Yamanouchi" userId="50ee4665010d8f08" providerId="LiveId" clId="{671F3A28-DF62-45E4-B28E-B438CD2645DD}" dt="2024-10-22T07:47:56.017" v="808" actId="478"/>
          <ac:spMkLst>
            <pc:docMk/>
            <pc:sldMk cId="1472616480" sldId="2141411795"/>
            <ac:spMk id="42" creationId="{8EEB2FC1-8C4A-036A-FB32-CAFC42970DCA}"/>
          </ac:spMkLst>
        </pc:spChg>
        <pc:spChg chg="del">
          <ac:chgData name="yuto Yamanouchi" userId="50ee4665010d8f08" providerId="LiveId" clId="{671F3A28-DF62-45E4-B28E-B438CD2645DD}" dt="2024-10-22T07:48:04.086" v="810" actId="478"/>
          <ac:spMkLst>
            <pc:docMk/>
            <pc:sldMk cId="1472616480" sldId="2141411795"/>
            <ac:spMk id="43" creationId="{20E88045-3A23-0AC9-CDB3-8B84CA96B60C}"/>
          </ac:spMkLst>
        </pc:spChg>
        <pc:spChg chg="del">
          <ac:chgData name="yuto Yamanouchi" userId="50ee4665010d8f08" providerId="LiveId" clId="{671F3A28-DF62-45E4-B28E-B438CD2645DD}" dt="2024-10-22T07:47:56.017" v="808" actId="478"/>
          <ac:spMkLst>
            <pc:docMk/>
            <pc:sldMk cId="1472616480" sldId="2141411795"/>
            <ac:spMk id="44" creationId="{ADA962E0-1940-AE6F-DDCB-EA91F3EBA4C1}"/>
          </ac:spMkLst>
        </pc:spChg>
        <pc:spChg chg="del">
          <ac:chgData name="yuto Yamanouchi" userId="50ee4665010d8f08" providerId="LiveId" clId="{671F3A28-DF62-45E4-B28E-B438CD2645DD}" dt="2024-10-22T07:47:56.017" v="808" actId="478"/>
          <ac:spMkLst>
            <pc:docMk/>
            <pc:sldMk cId="1472616480" sldId="2141411795"/>
            <ac:spMk id="45" creationId="{A2ADEAC5-5B25-623F-893F-7ADBF0B46CFF}"/>
          </ac:spMkLst>
        </pc:spChg>
        <pc:spChg chg="del">
          <ac:chgData name="yuto Yamanouchi" userId="50ee4665010d8f08" providerId="LiveId" clId="{671F3A28-DF62-45E4-B28E-B438CD2645DD}" dt="2024-10-22T07:47:56.017" v="808" actId="478"/>
          <ac:spMkLst>
            <pc:docMk/>
            <pc:sldMk cId="1472616480" sldId="2141411795"/>
            <ac:spMk id="46" creationId="{74F09584-5D9E-2F76-0DE5-840BB4258206}"/>
          </ac:spMkLst>
        </pc:spChg>
        <pc:spChg chg="del">
          <ac:chgData name="yuto Yamanouchi" userId="50ee4665010d8f08" providerId="LiveId" clId="{671F3A28-DF62-45E4-B28E-B438CD2645DD}" dt="2024-10-22T07:47:56.017" v="808" actId="478"/>
          <ac:spMkLst>
            <pc:docMk/>
            <pc:sldMk cId="1472616480" sldId="2141411795"/>
            <ac:spMk id="47" creationId="{DC576406-B7C2-26A2-08E0-2A85AF2F8E0F}"/>
          </ac:spMkLst>
        </pc:spChg>
        <pc:spChg chg="del">
          <ac:chgData name="yuto Yamanouchi" userId="50ee4665010d8f08" providerId="LiveId" clId="{671F3A28-DF62-45E4-B28E-B438CD2645DD}" dt="2024-10-22T07:48:01.674" v="809" actId="478"/>
          <ac:spMkLst>
            <pc:docMk/>
            <pc:sldMk cId="1472616480" sldId="2141411795"/>
            <ac:spMk id="48" creationId="{E4FAB0F5-5AF6-E28B-3DA2-550F966D957D}"/>
          </ac:spMkLst>
        </pc:spChg>
      </pc:sldChg>
      <pc:sldChg chg="addSp delSp modSp add mod ord">
        <pc:chgData name="yuto Yamanouchi" userId="50ee4665010d8f08" providerId="LiveId" clId="{671F3A28-DF62-45E4-B28E-B438CD2645DD}" dt="2024-10-22T08:19:16.957" v="1689" actId="20577"/>
        <pc:sldMkLst>
          <pc:docMk/>
          <pc:sldMk cId="365125599" sldId="2141411796"/>
        </pc:sldMkLst>
        <pc:spChg chg="add mod">
          <ac:chgData name="yuto Yamanouchi" userId="50ee4665010d8f08" providerId="LiveId" clId="{671F3A28-DF62-45E4-B28E-B438CD2645DD}" dt="2024-10-22T08:15:31.699" v="1594" actId="1076"/>
          <ac:spMkLst>
            <pc:docMk/>
            <pc:sldMk cId="365125599" sldId="2141411796"/>
            <ac:spMk id="3" creationId="{A8BB7704-747B-7011-C1BE-E152B7BA1E98}"/>
          </ac:spMkLst>
        </pc:spChg>
        <pc:spChg chg="mod">
          <ac:chgData name="yuto Yamanouchi" userId="50ee4665010d8f08" providerId="LiveId" clId="{671F3A28-DF62-45E4-B28E-B438CD2645DD}" dt="2024-10-22T08:14:38.968" v="1591" actId="20577"/>
          <ac:spMkLst>
            <pc:docMk/>
            <pc:sldMk cId="365125599" sldId="2141411796"/>
            <ac:spMk id="4" creationId="{7E7BEB83-2F47-279F-D081-C5AFE027A4EB}"/>
          </ac:spMkLst>
        </pc:spChg>
        <pc:spChg chg="add mod">
          <ac:chgData name="yuto Yamanouchi" userId="50ee4665010d8f08" providerId="LiveId" clId="{671F3A28-DF62-45E4-B28E-B438CD2645DD}" dt="2024-10-22T08:16:08.384" v="1598" actId="14100"/>
          <ac:spMkLst>
            <pc:docMk/>
            <pc:sldMk cId="365125599" sldId="2141411796"/>
            <ac:spMk id="6" creationId="{35C094DE-54E3-474B-136F-E5EA47C71DA0}"/>
          </ac:spMkLst>
        </pc:spChg>
        <pc:spChg chg="add mod">
          <ac:chgData name="yuto Yamanouchi" userId="50ee4665010d8f08" providerId="LiveId" clId="{671F3A28-DF62-45E4-B28E-B438CD2645DD}" dt="2024-10-22T08:17:07.412" v="1603" actId="1076"/>
          <ac:spMkLst>
            <pc:docMk/>
            <pc:sldMk cId="365125599" sldId="2141411796"/>
            <ac:spMk id="9" creationId="{19474910-6484-A813-6113-D46BC74E31CF}"/>
          </ac:spMkLst>
        </pc:spChg>
        <pc:spChg chg="add mod">
          <ac:chgData name="yuto Yamanouchi" userId="50ee4665010d8f08" providerId="LiveId" clId="{671F3A28-DF62-45E4-B28E-B438CD2645DD}" dt="2024-10-22T08:17:16.782" v="1604" actId="20577"/>
          <ac:spMkLst>
            <pc:docMk/>
            <pc:sldMk cId="365125599" sldId="2141411796"/>
            <ac:spMk id="10" creationId="{D1BD857B-AFE3-D883-F26D-5C8A539A3AAA}"/>
          </ac:spMkLst>
        </pc:spChg>
        <pc:spChg chg="add mod">
          <ac:chgData name="yuto Yamanouchi" userId="50ee4665010d8f08" providerId="LiveId" clId="{671F3A28-DF62-45E4-B28E-B438CD2645DD}" dt="2024-10-22T08:15:36.252" v="1595" actId="20577"/>
          <ac:spMkLst>
            <pc:docMk/>
            <pc:sldMk cId="365125599" sldId="2141411796"/>
            <ac:spMk id="12" creationId="{E50D495F-0E52-DF9E-0A6B-FB15379BB912}"/>
          </ac:spMkLst>
        </pc:spChg>
        <pc:spChg chg="add mod">
          <ac:chgData name="yuto Yamanouchi" userId="50ee4665010d8f08" providerId="LiveId" clId="{671F3A28-DF62-45E4-B28E-B438CD2645DD}" dt="2024-10-22T08:16:25.086" v="1600" actId="14100"/>
          <ac:spMkLst>
            <pc:docMk/>
            <pc:sldMk cId="365125599" sldId="2141411796"/>
            <ac:spMk id="13" creationId="{FEE52BB3-8F50-CC7E-5127-A98A9DC643FE}"/>
          </ac:spMkLst>
        </pc:spChg>
        <pc:spChg chg="add mod">
          <ac:chgData name="yuto Yamanouchi" userId="50ee4665010d8f08" providerId="LiveId" clId="{671F3A28-DF62-45E4-B28E-B438CD2645DD}" dt="2024-10-22T08:17:07.412" v="1603" actId="1076"/>
          <ac:spMkLst>
            <pc:docMk/>
            <pc:sldMk cId="365125599" sldId="2141411796"/>
            <ac:spMk id="15" creationId="{1FD35CA8-8FFB-CE72-85B1-2BA29B1F1D19}"/>
          </ac:spMkLst>
        </pc:spChg>
        <pc:spChg chg="add mod">
          <ac:chgData name="yuto Yamanouchi" userId="50ee4665010d8f08" providerId="LiveId" clId="{671F3A28-DF62-45E4-B28E-B438CD2645DD}" dt="2024-10-22T08:17:38.888" v="1606" actId="14100"/>
          <ac:spMkLst>
            <pc:docMk/>
            <pc:sldMk cId="365125599" sldId="2141411796"/>
            <ac:spMk id="16" creationId="{83EA60DA-9A54-5420-605B-F89E59CBC945}"/>
          </ac:spMkLst>
        </pc:spChg>
        <pc:spChg chg="add mod">
          <ac:chgData name="yuto Yamanouchi" userId="50ee4665010d8f08" providerId="LiveId" clId="{671F3A28-DF62-45E4-B28E-B438CD2645DD}" dt="2024-10-22T08:19:16.957" v="1689" actId="20577"/>
          <ac:spMkLst>
            <pc:docMk/>
            <pc:sldMk cId="365125599" sldId="2141411796"/>
            <ac:spMk id="17" creationId="{6411E0C8-0797-CCAD-C824-4AFA864CC170}"/>
          </ac:spMkLst>
        </pc:spChg>
        <pc:spChg chg="del">
          <ac:chgData name="yuto Yamanouchi" userId="50ee4665010d8f08" providerId="LiveId" clId="{671F3A28-DF62-45E4-B28E-B438CD2645DD}" dt="2024-10-22T08:14:55.366" v="1592" actId="21"/>
          <ac:spMkLst>
            <pc:docMk/>
            <pc:sldMk cId="365125599" sldId="2141411796"/>
            <ac:spMk id="38" creationId="{917EC05A-5081-211A-2EBE-45610D3266AC}"/>
          </ac:spMkLst>
        </pc:spChg>
        <pc:spChg chg="del">
          <ac:chgData name="yuto Yamanouchi" userId="50ee4665010d8f08" providerId="LiveId" clId="{671F3A28-DF62-45E4-B28E-B438CD2645DD}" dt="2024-10-22T08:14:55.366" v="1592" actId="21"/>
          <ac:spMkLst>
            <pc:docMk/>
            <pc:sldMk cId="365125599" sldId="2141411796"/>
            <ac:spMk id="39" creationId="{F08BABFE-4FFE-3C95-23CD-5393591D0E2D}"/>
          </ac:spMkLst>
        </pc:spChg>
        <pc:spChg chg="del">
          <ac:chgData name="yuto Yamanouchi" userId="50ee4665010d8f08" providerId="LiveId" clId="{671F3A28-DF62-45E4-B28E-B438CD2645DD}" dt="2024-10-22T08:14:55.366" v="1592" actId="21"/>
          <ac:spMkLst>
            <pc:docMk/>
            <pc:sldMk cId="365125599" sldId="2141411796"/>
            <ac:spMk id="40" creationId="{FDCCA48A-0EDD-8571-B261-79F219CFF5CB}"/>
          </ac:spMkLst>
        </pc:spChg>
        <pc:spChg chg="del">
          <ac:chgData name="yuto Yamanouchi" userId="50ee4665010d8f08" providerId="LiveId" clId="{671F3A28-DF62-45E4-B28E-B438CD2645DD}" dt="2024-10-22T08:14:55.366" v="1592" actId="21"/>
          <ac:spMkLst>
            <pc:docMk/>
            <pc:sldMk cId="365125599" sldId="2141411796"/>
            <ac:spMk id="41" creationId="{EAD7C7A4-4573-F1CC-AF5F-D65975DDB58D}"/>
          </ac:spMkLst>
        </pc:spChg>
        <pc:spChg chg="del">
          <ac:chgData name="yuto Yamanouchi" userId="50ee4665010d8f08" providerId="LiveId" clId="{671F3A28-DF62-45E4-B28E-B438CD2645DD}" dt="2024-10-22T08:14:55.366" v="1592" actId="21"/>
          <ac:spMkLst>
            <pc:docMk/>
            <pc:sldMk cId="365125599" sldId="2141411796"/>
            <ac:spMk id="42" creationId="{15DD99FA-F1A9-261E-4D35-2889EEA44472}"/>
          </ac:spMkLst>
        </pc:spChg>
        <pc:spChg chg="del">
          <ac:chgData name="yuto Yamanouchi" userId="50ee4665010d8f08" providerId="LiveId" clId="{671F3A28-DF62-45E4-B28E-B438CD2645DD}" dt="2024-10-22T08:14:55.366" v="1592" actId="21"/>
          <ac:spMkLst>
            <pc:docMk/>
            <pc:sldMk cId="365125599" sldId="2141411796"/>
            <ac:spMk id="43" creationId="{5A70F19F-3686-FF4C-D182-25972E4C574E}"/>
          </ac:spMkLst>
        </pc:spChg>
        <pc:spChg chg="del">
          <ac:chgData name="yuto Yamanouchi" userId="50ee4665010d8f08" providerId="LiveId" clId="{671F3A28-DF62-45E4-B28E-B438CD2645DD}" dt="2024-10-22T08:14:55.366" v="1592" actId="21"/>
          <ac:spMkLst>
            <pc:docMk/>
            <pc:sldMk cId="365125599" sldId="2141411796"/>
            <ac:spMk id="44" creationId="{D0ED457D-D62D-89D7-30C9-175B4CF81EAC}"/>
          </ac:spMkLst>
        </pc:spChg>
        <pc:spChg chg="del">
          <ac:chgData name="yuto Yamanouchi" userId="50ee4665010d8f08" providerId="LiveId" clId="{671F3A28-DF62-45E4-B28E-B438CD2645DD}" dt="2024-10-22T08:14:55.366" v="1592" actId="21"/>
          <ac:spMkLst>
            <pc:docMk/>
            <pc:sldMk cId="365125599" sldId="2141411796"/>
            <ac:spMk id="45" creationId="{B2843C9F-3DBC-773E-7431-71A3BA80B1D0}"/>
          </ac:spMkLst>
        </pc:spChg>
        <pc:spChg chg="del">
          <ac:chgData name="yuto Yamanouchi" userId="50ee4665010d8f08" providerId="LiveId" clId="{671F3A28-DF62-45E4-B28E-B438CD2645DD}" dt="2024-10-22T08:14:55.366" v="1592" actId="21"/>
          <ac:spMkLst>
            <pc:docMk/>
            <pc:sldMk cId="365125599" sldId="2141411796"/>
            <ac:spMk id="46" creationId="{5A5E8230-5C5F-8709-5F22-7F3EDE54E92D}"/>
          </ac:spMkLst>
        </pc:spChg>
        <pc:spChg chg="del">
          <ac:chgData name="yuto Yamanouchi" userId="50ee4665010d8f08" providerId="LiveId" clId="{671F3A28-DF62-45E4-B28E-B438CD2645DD}" dt="2024-10-22T08:14:55.366" v="1592" actId="21"/>
          <ac:spMkLst>
            <pc:docMk/>
            <pc:sldMk cId="365125599" sldId="2141411796"/>
            <ac:spMk id="47" creationId="{3EC6AF4C-CB33-CDDC-2249-A5851474EE19}"/>
          </ac:spMkLst>
        </pc:spChg>
        <pc:spChg chg="del">
          <ac:chgData name="yuto Yamanouchi" userId="50ee4665010d8f08" providerId="LiveId" clId="{671F3A28-DF62-45E4-B28E-B438CD2645DD}" dt="2024-10-22T08:14:55.366" v="1592" actId="21"/>
          <ac:spMkLst>
            <pc:docMk/>
            <pc:sldMk cId="365125599" sldId="2141411796"/>
            <ac:spMk id="48" creationId="{A9C12414-396C-FB64-5943-243BE7BBD08E}"/>
          </ac:spMkLst>
        </pc:spChg>
        <pc:picChg chg="add mod">
          <ac:chgData name="yuto Yamanouchi" userId="50ee4665010d8f08" providerId="LiveId" clId="{671F3A28-DF62-45E4-B28E-B438CD2645DD}" dt="2024-10-22T08:15:31.699" v="1594" actId="1076"/>
          <ac:picMkLst>
            <pc:docMk/>
            <pc:sldMk cId="365125599" sldId="2141411796"/>
            <ac:picMk id="2" creationId="{64000633-98CF-6C9A-2EC8-2D57799BA41B}"/>
          </ac:picMkLst>
        </pc:picChg>
        <pc:picChg chg="add mod">
          <ac:chgData name="yuto Yamanouchi" userId="50ee4665010d8f08" providerId="LiveId" clId="{671F3A28-DF62-45E4-B28E-B438CD2645DD}" dt="2024-10-22T08:17:07.412" v="1603" actId="1076"/>
          <ac:picMkLst>
            <pc:docMk/>
            <pc:sldMk cId="365125599" sldId="2141411796"/>
            <ac:picMk id="7" creationId="{45BA0647-C286-6B8B-1603-B8CFF6CB31AB}"/>
          </ac:picMkLst>
        </pc:picChg>
        <pc:picChg chg="add mod">
          <ac:chgData name="yuto Yamanouchi" userId="50ee4665010d8f08" providerId="LiveId" clId="{671F3A28-DF62-45E4-B28E-B438CD2645DD}" dt="2024-10-22T08:15:31.699" v="1594" actId="1076"/>
          <ac:picMkLst>
            <pc:docMk/>
            <pc:sldMk cId="365125599" sldId="2141411796"/>
            <ac:picMk id="11" creationId="{D9917B88-A017-6A8A-8D66-554F825E88DC}"/>
          </ac:picMkLst>
        </pc:picChg>
        <pc:picChg chg="add mod">
          <ac:chgData name="yuto Yamanouchi" userId="50ee4665010d8f08" providerId="LiveId" clId="{671F3A28-DF62-45E4-B28E-B438CD2645DD}" dt="2024-10-22T08:17:07.412" v="1603" actId="1076"/>
          <ac:picMkLst>
            <pc:docMk/>
            <pc:sldMk cId="365125599" sldId="2141411796"/>
            <ac:picMk id="14" creationId="{BE462AA7-011A-D4A7-A14B-CC2A99D2BD92}"/>
          </ac:picMkLst>
        </pc:picChg>
      </pc:sldChg>
      <pc:sldChg chg="delSp modSp add mod">
        <pc:chgData name="yuto Yamanouchi" userId="50ee4665010d8f08" providerId="LiveId" clId="{671F3A28-DF62-45E4-B28E-B438CD2645DD}" dt="2024-10-24T02:39:05.392" v="3663" actId="20577"/>
        <pc:sldMkLst>
          <pc:docMk/>
          <pc:sldMk cId="3830556804" sldId="2141411797"/>
        </pc:sldMkLst>
        <pc:spChg chg="mod">
          <ac:chgData name="yuto Yamanouchi" userId="50ee4665010d8f08" providerId="LiveId" clId="{671F3A28-DF62-45E4-B28E-B438CD2645DD}" dt="2024-10-24T01:03:08.527" v="3136" actId="1076"/>
          <ac:spMkLst>
            <pc:docMk/>
            <pc:sldMk cId="3830556804" sldId="2141411797"/>
            <ac:spMk id="2" creationId="{63FF7937-F312-1001-CA3A-FB672F6387C9}"/>
          </ac:spMkLst>
        </pc:spChg>
        <pc:spChg chg="mod">
          <ac:chgData name="yuto Yamanouchi" userId="50ee4665010d8f08" providerId="LiveId" clId="{671F3A28-DF62-45E4-B28E-B438CD2645DD}" dt="2024-10-24T02:39:05.392" v="3663" actId="20577"/>
          <ac:spMkLst>
            <pc:docMk/>
            <pc:sldMk cId="3830556804" sldId="2141411797"/>
            <ac:spMk id="3" creationId="{81E3F470-FC7A-D89D-4B8F-A7C03F77E23B}"/>
          </ac:spMkLst>
        </pc:spChg>
        <pc:spChg chg="mod">
          <ac:chgData name="yuto Yamanouchi" userId="50ee4665010d8f08" providerId="LiveId" clId="{671F3A28-DF62-45E4-B28E-B438CD2645DD}" dt="2024-10-24T01:03:08.527" v="3136" actId="1076"/>
          <ac:spMkLst>
            <pc:docMk/>
            <pc:sldMk cId="3830556804" sldId="2141411797"/>
            <ac:spMk id="6" creationId="{1CA58593-869A-DFD7-7B7C-91B7A63BC364}"/>
          </ac:spMkLst>
        </pc:spChg>
        <pc:spChg chg="mod">
          <ac:chgData name="yuto Yamanouchi" userId="50ee4665010d8f08" providerId="LiveId" clId="{671F3A28-DF62-45E4-B28E-B438CD2645DD}" dt="2024-10-24T01:03:08.527" v="3136" actId="1076"/>
          <ac:spMkLst>
            <pc:docMk/>
            <pc:sldMk cId="3830556804" sldId="2141411797"/>
            <ac:spMk id="7" creationId="{060DBD77-2EB8-54B6-881F-01757C7F4BBA}"/>
          </ac:spMkLst>
        </pc:spChg>
        <pc:spChg chg="mod">
          <ac:chgData name="yuto Yamanouchi" userId="50ee4665010d8f08" providerId="LiveId" clId="{671F3A28-DF62-45E4-B28E-B438CD2645DD}" dt="2024-10-24T01:03:08.527" v="3136" actId="1076"/>
          <ac:spMkLst>
            <pc:docMk/>
            <pc:sldMk cId="3830556804" sldId="2141411797"/>
            <ac:spMk id="8" creationId="{DFC5A246-DD96-D358-E7B8-E6D7C58BDB9B}"/>
          </ac:spMkLst>
        </pc:spChg>
        <pc:spChg chg="mod">
          <ac:chgData name="yuto Yamanouchi" userId="50ee4665010d8f08" providerId="LiveId" clId="{671F3A28-DF62-45E4-B28E-B438CD2645DD}" dt="2024-10-24T01:03:08.527" v="3136" actId="1076"/>
          <ac:spMkLst>
            <pc:docMk/>
            <pc:sldMk cId="3830556804" sldId="2141411797"/>
            <ac:spMk id="10" creationId="{D535996D-81F1-0F07-5E16-4BFEBAF08B43}"/>
          </ac:spMkLst>
        </pc:spChg>
        <pc:spChg chg="mod">
          <ac:chgData name="yuto Yamanouchi" userId="50ee4665010d8f08" providerId="LiveId" clId="{671F3A28-DF62-45E4-B28E-B438CD2645DD}" dt="2024-10-24T01:03:08.527" v="3136" actId="1076"/>
          <ac:spMkLst>
            <pc:docMk/>
            <pc:sldMk cId="3830556804" sldId="2141411797"/>
            <ac:spMk id="11" creationId="{19734FB9-1C91-ADB7-CAF2-898225CE07B8}"/>
          </ac:spMkLst>
        </pc:spChg>
        <pc:spChg chg="mod">
          <ac:chgData name="yuto Yamanouchi" userId="50ee4665010d8f08" providerId="LiveId" clId="{671F3A28-DF62-45E4-B28E-B438CD2645DD}" dt="2024-10-24T01:03:08.527" v="3136" actId="1076"/>
          <ac:spMkLst>
            <pc:docMk/>
            <pc:sldMk cId="3830556804" sldId="2141411797"/>
            <ac:spMk id="13" creationId="{884AEB8B-7C00-E5EE-8C6B-2BB0385FF286}"/>
          </ac:spMkLst>
        </pc:spChg>
        <pc:spChg chg="del">
          <ac:chgData name="yuto Yamanouchi" userId="50ee4665010d8f08" providerId="LiveId" clId="{671F3A28-DF62-45E4-B28E-B438CD2645DD}" dt="2024-10-24T01:02:54.523" v="3134" actId="21"/>
          <ac:spMkLst>
            <pc:docMk/>
            <pc:sldMk cId="3830556804" sldId="2141411797"/>
            <ac:spMk id="15" creationId="{A5B2199E-715C-F300-2BAA-DCD4C7DEA092}"/>
          </ac:spMkLst>
        </pc:spChg>
        <pc:spChg chg="mod">
          <ac:chgData name="yuto Yamanouchi" userId="50ee4665010d8f08" providerId="LiveId" clId="{671F3A28-DF62-45E4-B28E-B438CD2645DD}" dt="2024-10-24T01:03:08.527" v="3136" actId="1076"/>
          <ac:spMkLst>
            <pc:docMk/>
            <pc:sldMk cId="3830556804" sldId="2141411797"/>
            <ac:spMk id="16" creationId="{B13E68CB-28E1-7442-F8F9-E375B5F10EF2}"/>
          </ac:spMkLst>
        </pc:spChg>
        <pc:spChg chg="del">
          <ac:chgData name="yuto Yamanouchi" userId="50ee4665010d8f08" providerId="LiveId" clId="{671F3A28-DF62-45E4-B28E-B438CD2645DD}" dt="2024-10-24T01:02:54.523" v="3134" actId="21"/>
          <ac:spMkLst>
            <pc:docMk/>
            <pc:sldMk cId="3830556804" sldId="2141411797"/>
            <ac:spMk id="17" creationId="{D6D1F84B-0616-170B-8DFE-471E83CA8B8C}"/>
          </ac:spMkLst>
        </pc:spChg>
        <pc:picChg chg="mod">
          <ac:chgData name="yuto Yamanouchi" userId="50ee4665010d8f08" providerId="LiveId" clId="{671F3A28-DF62-45E4-B28E-B438CD2645DD}" dt="2024-10-24T01:03:08.527" v="3136" actId="1076"/>
          <ac:picMkLst>
            <pc:docMk/>
            <pc:sldMk cId="3830556804" sldId="2141411797"/>
            <ac:picMk id="9" creationId="{823A5873-AF83-D90A-03E1-728AFF8B9865}"/>
          </ac:picMkLst>
        </pc:picChg>
        <pc:picChg chg="mod">
          <ac:chgData name="yuto Yamanouchi" userId="50ee4665010d8f08" providerId="LiveId" clId="{671F3A28-DF62-45E4-B28E-B438CD2645DD}" dt="2024-10-24T01:03:08.527" v="3136" actId="1076"/>
          <ac:picMkLst>
            <pc:docMk/>
            <pc:sldMk cId="3830556804" sldId="2141411797"/>
            <ac:picMk id="14" creationId="{9DD49FE3-AEC6-D030-3BCB-39180632427D}"/>
          </ac:picMkLst>
        </pc:picChg>
      </pc:sldChg>
      <pc:sldChg chg="add ord">
        <pc:chgData name="yuto Yamanouchi" userId="50ee4665010d8f08" providerId="LiveId" clId="{671F3A28-DF62-45E4-B28E-B438CD2645DD}" dt="2024-10-26T09:14:32.403" v="3794"/>
        <pc:sldMkLst>
          <pc:docMk/>
          <pc:sldMk cId="1013099909" sldId="2141411798"/>
        </pc:sldMkLst>
      </pc:sldChg>
    </pc:docChg>
  </pc:docChgLst>
  <pc:docChgLst>
    <pc:chgData name="yuto Yamanouchi" userId="50ee4665010d8f08" providerId="LiveId" clId="{1A254BBB-7EFA-48CA-8D60-9B1F4C84C69C}"/>
    <pc:docChg chg="undo redo custSel addSld delSld modSld sldOrd">
      <pc:chgData name="yuto Yamanouchi" userId="50ee4665010d8f08" providerId="LiveId" clId="{1A254BBB-7EFA-48CA-8D60-9B1F4C84C69C}" dt="2024-10-17T06:40:32.100" v="4407" actId="20577"/>
      <pc:docMkLst>
        <pc:docMk/>
      </pc:docMkLst>
      <pc:sldChg chg="addSp modSp mod">
        <pc:chgData name="yuto Yamanouchi" userId="50ee4665010d8f08" providerId="LiveId" clId="{1A254BBB-7EFA-48CA-8D60-9B1F4C84C69C}" dt="2024-10-16T04:58:52.189" v="3635" actId="20577"/>
        <pc:sldMkLst>
          <pc:docMk/>
          <pc:sldMk cId="3763653958" sldId="1141"/>
        </pc:sldMkLst>
        <pc:spChg chg="mod">
          <ac:chgData name="yuto Yamanouchi" userId="50ee4665010d8f08" providerId="LiveId" clId="{1A254BBB-7EFA-48CA-8D60-9B1F4C84C69C}" dt="2024-10-16T04:58:21.301" v="3618" actId="20577"/>
          <ac:spMkLst>
            <pc:docMk/>
            <pc:sldMk cId="3763653958" sldId="1141"/>
            <ac:spMk id="2" creationId="{B8D8C0F2-B734-5690-3CD3-224A733CAB8F}"/>
          </ac:spMkLst>
        </pc:spChg>
        <pc:spChg chg="mod">
          <ac:chgData name="yuto Yamanouchi" userId="50ee4665010d8f08" providerId="LiveId" clId="{1A254BBB-7EFA-48CA-8D60-9B1F4C84C69C}" dt="2024-10-16T04:57:31.060" v="3615" actId="20577"/>
          <ac:spMkLst>
            <pc:docMk/>
            <pc:sldMk cId="3763653958" sldId="1141"/>
            <ac:spMk id="3" creationId="{1967A7B5-B9F3-6AC0-3CB5-9F09B731EC01}"/>
          </ac:spMkLst>
        </pc:spChg>
        <pc:spChg chg="mod">
          <ac:chgData name="yuto Yamanouchi" userId="50ee4665010d8f08" providerId="LiveId" clId="{1A254BBB-7EFA-48CA-8D60-9B1F4C84C69C}" dt="2024-10-16T04:54:26.274" v="3584" actId="1076"/>
          <ac:spMkLst>
            <pc:docMk/>
            <pc:sldMk cId="3763653958" sldId="1141"/>
            <ac:spMk id="6" creationId="{D9F73C97-AC97-F9BC-17BB-A7470FBA1042}"/>
          </ac:spMkLst>
        </pc:spChg>
        <pc:spChg chg="mod">
          <ac:chgData name="yuto Yamanouchi" userId="50ee4665010d8f08" providerId="LiveId" clId="{1A254BBB-7EFA-48CA-8D60-9B1F4C84C69C}" dt="2024-10-16T04:58:39.577" v="3619" actId="1076"/>
          <ac:spMkLst>
            <pc:docMk/>
            <pc:sldMk cId="3763653958" sldId="1141"/>
            <ac:spMk id="7" creationId="{2A6EB356-E9AB-3FC7-FB6F-3D4383F5ADFB}"/>
          </ac:spMkLst>
        </pc:spChg>
        <pc:spChg chg="add mod">
          <ac:chgData name="yuto Yamanouchi" userId="50ee4665010d8f08" providerId="LiveId" clId="{1A254BBB-7EFA-48CA-8D60-9B1F4C84C69C}" dt="2024-10-16T04:58:52.189" v="3635" actId="20577"/>
          <ac:spMkLst>
            <pc:docMk/>
            <pc:sldMk cId="3763653958" sldId="1141"/>
            <ac:spMk id="11" creationId="{0D753F4B-6740-7E12-8022-FD784F51DCAD}"/>
          </ac:spMkLst>
        </pc:spChg>
      </pc:sldChg>
      <pc:sldChg chg="modSp mod">
        <pc:chgData name="yuto Yamanouchi" userId="50ee4665010d8f08" providerId="LiveId" clId="{1A254BBB-7EFA-48CA-8D60-9B1F4C84C69C}" dt="2024-10-16T05:44:36.351" v="3743" actId="1076"/>
        <pc:sldMkLst>
          <pc:docMk/>
          <pc:sldMk cId="1278542686" sldId="1143"/>
        </pc:sldMkLst>
        <pc:spChg chg="mod">
          <ac:chgData name="yuto Yamanouchi" userId="50ee4665010d8f08" providerId="LiveId" clId="{1A254BBB-7EFA-48CA-8D60-9B1F4C84C69C}" dt="2024-10-13T08:28:43.190" v="1701" actId="20577"/>
          <ac:spMkLst>
            <pc:docMk/>
            <pc:sldMk cId="1278542686" sldId="1143"/>
            <ac:spMk id="3" creationId="{1967A7B5-B9F3-6AC0-3CB5-9F09B731EC01}"/>
          </ac:spMkLst>
        </pc:spChg>
        <pc:spChg chg="mod">
          <ac:chgData name="yuto Yamanouchi" userId="50ee4665010d8f08" providerId="LiveId" clId="{1A254BBB-7EFA-48CA-8D60-9B1F4C84C69C}" dt="2024-10-13T08:02:40.430" v="1373" actId="20577"/>
          <ac:spMkLst>
            <pc:docMk/>
            <pc:sldMk cId="1278542686" sldId="1143"/>
            <ac:spMk id="4" creationId="{7381E825-A44F-233A-794E-D9CB8E17F2A7}"/>
          </ac:spMkLst>
        </pc:spChg>
        <pc:picChg chg="mod">
          <ac:chgData name="yuto Yamanouchi" userId="50ee4665010d8f08" providerId="LiveId" clId="{1A254BBB-7EFA-48CA-8D60-9B1F4C84C69C}" dt="2024-10-16T05:44:36.351" v="3743" actId="1076"/>
          <ac:picMkLst>
            <pc:docMk/>
            <pc:sldMk cId="1278542686" sldId="1143"/>
            <ac:picMk id="10" creationId="{C5B93EFF-28E3-4D37-4D78-FBF9E52AF88B}"/>
          </ac:picMkLst>
        </pc:picChg>
        <pc:picChg chg="mod">
          <ac:chgData name="yuto Yamanouchi" userId="50ee4665010d8f08" providerId="LiveId" clId="{1A254BBB-7EFA-48CA-8D60-9B1F4C84C69C}" dt="2024-10-16T05:44:35.049" v="3742" actId="1076"/>
          <ac:picMkLst>
            <pc:docMk/>
            <pc:sldMk cId="1278542686" sldId="1143"/>
            <ac:picMk id="12" creationId="{7766AD2D-C4A4-9ADD-CF04-44B231288CEF}"/>
          </ac:picMkLst>
        </pc:picChg>
      </pc:sldChg>
      <pc:sldChg chg="modSp mod">
        <pc:chgData name="yuto Yamanouchi" userId="50ee4665010d8f08" providerId="LiveId" clId="{1A254BBB-7EFA-48CA-8D60-9B1F4C84C69C}" dt="2024-10-15T05:22:39.621" v="1995" actId="20577"/>
        <pc:sldMkLst>
          <pc:docMk/>
          <pc:sldMk cId="125407351" sldId="1145"/>
        </pc:sldMkLst>
        <pc:spChg chg="mod">
          <ac:chgData name="yuto Yamanouchi" userId="50ee4665010d8f08" providerId="LiveId" clId="{1A254BBB-7EFA-48CA-8D60-9B1F4C84C69C}" dt="2024-10-15T05:22:39.621" v="1995" actId="20577"/>
          <ac:spMkLst>
            <pc:docMk/>
            <pc:sldMk cId="125407351" sldId="1145"/>
            <ac:spMk id="3" creationId="{1967A7B5-B9F3-6AC0-3CB5-9F09B731EC01}"/>
          </ac:spMkLst>
        </pc:spChg>
      </pc:sldChg>
      <pc:sldChg chg="delSp modSp mod">
        <pc:chgData name="yuto Yamanouchi" userId="50ee4665010d8f08" providerId="LiveId" clId="{1A254BBB-7EFA-48CA-8D60-9B1F4C84C69C}" dt="2024-10-13T07:29:26.593" v="1217" actId="255"/>
        <pc:sldMkLst>
          <pc:docMk/>
          <pc:sldMk cId="2689330153" sldId="1159"/>
        </pc:sldMkLst>
        <pc:spChg chg="mod">
          <ac:chgData name="yuto Yamanouchi" userId="50ee4665010d8f08" providerId="LiveId" clId="{1A254BBB-7EFA-48CA-8D60-9B1F4C84C69C}" dt="2024-10-10T05:31:46.627" v="186" actId="20577"/>
          <ac:spMkLst>
            <pc:docMk/>
            <pc:sldMk cId="2689330153" sldId="1159"/>
            <ac:spMk id="2" creationId="{8F6AB2A5-0312-1034-CCCC-A4D5D9B09025}"/>
          </ac:spMkLst>
        </pc:spChg>
        <pc:spChg chg="mod">
          <ac:chgData name="yuto Yamanouchi" userId="50ee4665010d8f08" providerId="LiveId" clId="{1A254BBB-7EFA-48CA-8D60-9B1F4C84C69C}" dt="2024-10-13T07:29:26.593" v="1217" actId="255"/>
          <ac:spMkLst>
            <pc:docMk/>
            <pc:sldMk cId="2689330153" sldId="1159"/>
            <ac:spMk id="3" creationId="{F2CB2ADC-A1BF-5FC1-90C3-30073CFA79ED}"/>
          </ac:spMkLst>
        </pc:spChg>
        <pc:spChg chg="del">
          <ac:chgData name="yuto Yamanouchi" userId="50ee4665010d8f08" providerId="LiveId" clId="{1A254BBB-7EFA-48CA-8D60-9B1F4C84C69C}" dt="2024-10-10T05:12:00.908" v="4" actId="21"/>
          <ac:spMkLst>
            <pc:docMk/>
            <pc:sldMk cId="2689330153" sldId="1159"/>
            <ac:spMk id="13" creationId="{9B197515-B7D3-4D78-1E0B-839A35404E23}"/>
          </ac:spMkLst>
        </pc:spChg>
        <pc:spChg chg="del">
          <ac:chgData name="yuto Yamanouchi" userId="50ee4665010d8f08" providerId="LiveId" clId="{1A254BBB-7EFA-48CA-8D60-9B1F4C84C69C}" dt="2024-10-10T05:11:52.014" v="2" actId="21"/>
          <ac:spMkLst>
            <pc:docMk/>
            <pc:sldMk cId="2689330153" sldId="1159"/>
            <ac:spMk id="14" creationId="{3A43D310-FE97-16FC-F5EC-AE7AC0131035}"/>
          </ac:spMkLst>
        </pc:spChg>
        <pc:picChg chg="del">
          <ac:chgData name="yuto Yamanouchi" userId="50ee4665010d8f08" providerId="LiveId" clId="{1A254BBB-7EFA-48CA-8D60-9B1F4C84C69C}" dt="2024-10-10T05:09:04.711" v="0" actId="21"/>
          <ac:picMkLst>
            <pc:docMk/>
            <pc:sldMk cId="2689330153" sldId="1159"/>
            <ac:picMk id="4" creationId="{929AE52F-D963-85E9-1242-E42B879E9825}"/>
          </ac:picMkLst>
        </pc:picChg>
        <pc:picChg chg="del">
          <ac:chgData name="yuto Yamanouchi" userId="50ee4665010d8f08" providerId="LiveId" clId="{1A254BBB-7EFA-48CA-8D60-9B1F4C84C69C}" dt="2024-10-10T05:09:07.286" v="1" actId="21"/>
          <ac:picMkLst>
            <pc:docMk/>
            <pc:sldMk cId="2689330153" sldId="1159"/>
            <ac:picMk id="5" creationId="{5CF68482-396A-F606-140A-7636183891C0}"/>
          </ac:picMkLst>
        </pc:picChg>
        <pc:picChg chg="del">
          <ac:chgData name="yuto Yamanouchi" userId="50ee4665010d8f08" providerId="LiveId" clId="{1A254BBB-7EFA-48CA-8D60-9B1F4C84C69C}" dt="2024-10-10T05:11:54.502" v="3" actId="21"/>
          <ac:picMkLst>
            <pc:docMk/>
            <pc:sldMk cId="2689330153" sldId="1159"/>
            <ac:picMk id="6" creationId="{DB9BBCC9-E597-E58A-59E7-3F4E161E131C}"/>
          </ac:picMkLst>
        </pc:picChg>
      </pc:sldChg>
      <pc:sldChg chg="addSp modSp mod">
        <pc:chgData name="yuto Yamanouchi" userId="50ee4665010d8f08" providerId="LiveId" clId="{1A254BBB-7EFA-48CA-8D60-9B1F4C84C69C}" dt="2024-10-17T02:45:29.967" v="3997" actId="20577"/>
        <pc:sldMkLst>
          <pc:docMk/>
          <pc:sldMk cId="2515312552" sldId="2141411758"/>
        </pc:sldMkLst>
        <pc:spChg chg="mod">
          <ac:chgData name="yuto Yamanouchi" userId="50ee4665010d8f08" providerId="LiveId" clId="{1A254BBB-7EFA-48CA-8D60-9B1F4C84C69C}" dt="2024-10-17T02:45:29.967" v="3997" actId="20577"/>
          <ac:spMkLst>
            <pc:docMk/>
            <pc:sldMk cId="2515312552" sldId="2141411758"/>
            <ac:spMk id="3" creationId="{1967A7B5-B9F3-6AC0-3CB5-9F09B731EC01}"/>
          </ac:spMkLst>
        </pc:spChg>
        <pc:spChg chg="mod">
          <ac:chgData name="yuto Yamanouchi" userId="50ee4665010d8f08" providerId="LiveId" clId="{1A254BBB-7EFA-48CA-8D60-9B1F4C84C69C}" dt="2024-10-15T05:11:52.859" v="1894" actId="20577"/>
          <ac:spMkLst>
            <pc:docMk/>
            <pc:sldMk cId="2515312552" sldId="2141411758"/>
            <ac:spMk id="4" creationId="{7381E825-A44F-233A-794E-D9CB8E17F2A7}"/>
          </ac:spMkLst>
        </pc:spChg>
        <pc:picChg chg="add mod">
          <ac:chgData name="yuto Yamanouchi" userId="50ee4665010d8f08" providerId="LiveId" clId="{1A254BBB-7EFA-48CA-8D60-9B1F4C84C69C}" dt="2024-10-17T02:44:56.299" v="3987" actId="1076"/>
          <ac:picMkLst>
            <pc:docMk/>
            <pc:sldMk cId="2515312552" sldId="2141411758"/>
            <ac:picMk id="10" creationId="{EF981146-3CAC-E62B-60C5-91C9B301B211}"/>
          </ac:picMkLst>
        </pc:picChg>
        <pc:picChg chg="mod">
          <ac:chgData name="yuto Yamanouchi" userId="50ee4665010d8f08" providerId="LiveId" clId="{1A254BBB-7EFA-48CA-8D60-9B1F4C84C69C}" dt="2024-10-17T02:44:40.663" v="3984" actId="1076"/>
          <ac:picMkLst>
            <pc:docMk/>
            <pc:sldMk cId="2515312552" sldId="2141411758"/>
            <ac:picMk id="11" creationId="{393654B1-E4A9-44C6-733C-85A2D34551C2}"/>
          </ac:picMkLst>
        </pc:picChg>
      </pc:sldChg>
      <pc:sldChg chg="modSp mod">
        <pc:chgData name="yuto Yamanouchi" userId="50ee4665010d8f08" providerId="LiveId" clId="{1A254BBB-7EFA-48CA-8D60-9B1F4C84C69C}" dt="2024-10-13T07:27:08.778" v="1215" actId="20577"/>
        <pc:sldMkLst>
          <pc:docMk/>
          <pc:sldMk cId="872711439" sldId="2141411761"/>
        </pc:sldMkLst>
        <pc:spChg chg="mod">
          <ac:chgData name="yuto Yamanouchi" userId="50ee4665010d8f08" providerId="LiveId" clId="{1A254BBB-7EFA-48CA-8D60-9B1F4C84C69C}" dt="2024-10-13T07:27:08.778" v="1215" actId="20577"/>
          <ac:spMkLst>
            <pc:docMk/>
            <pc:sldMk cId="872711439" sldId="2141411761"/>
            <ac:spMk id="2" creationId="{4AB52309-4F30-0E09-31A3-4C2AFF11C2BE}"/>
          </ac:spMkLst>
        </pc:spChg>
      </pc:sldChg>
      <pc:sldChg chg="modSp mod">
        <pc:chgData name="yuto Yamanouchi" userId="50ee4665010d8f08" providerId="LiveId" clId="{1A254BBB-7EFA-48CA-8D60-9B1F4C84C69C}" dt="2024-10-11T05:48:09.241" v="933" actId="14100"/>
        <pc:sldMkLst>
          <pc:docMk/>
          <pc:sldMk cId="2043164026" sldId="2141411771"/>
        </pc:sldMkLst>
        <pc:graphicFrameChg chg="mod modGraphic">
          <ac:chgData name="yuto Yamanouchi" userId="50ee4665010d8f08" providerId="LiveId" clId="{1A254BBB-7EFA-48CA-8D60-9B1F4C84C69C}" dt="2024-10-11T05:48:09.241" v="933" actId="14100"/>
          <ac:graphicFrameMkLst>
            <pc:docMk/>
            <pc:sldMk cId="2043164026" sldId="2141411771"/>
            <ac:graphicFrameMk id="5" creationId="{B51AC865-771F-FCDC-8579-8D45A1121788}"/>
          </ac:graphicFrameMkLst>
        </pc:graphicFrameChg>
      </pc:sldChg>
      <pc:sldChg chg="modSp mod">
        <pc:chgData name="yuto Yamanouchi" userId="50ee4665010d8f08" providerId="LiveId" clId="{1A254BBB-7EFA-48CA-8D60-9B1F4C84C69C}" dt="2024-10-17T06:23:05.108" v="4363" actId="20577"/>
        <pc:sldMkLst>
          <pc:docMk/>
          <pc:sldMk cId="424216028" sldId="2141411774"/>
        </pc:sldMkLst>
        <pc:graphicFrameChg chg="modGraphic">
          <ac:chgData name="yuto Yamanouchi" userId="50ee4665010d8f08" providerId="LiveId" clId="{1A254BBB-7EFA-48CA-8D60-9B1F4C84C69C}" dt="2024-10-17T06:23:05.108" v="4363" actId="20577"/>
          <ac:graphicFrameMkLst>
            <pc:docMk/>
            <pc:sldMk cId="424216028" sldId="2141411774"/>
            <ac:graphicFrameMk id="9" creationId="{ACA610FA-0310-328E-C0BC-96193813BD4D}"/>
          </ac:graphicFrameMkLst>
        </pc:graphicFrameChg>
      </pc:sldChg>
      <pc:sldChg chg="modSp mod">
        <pc:chgData name="yuto Yamanouchi" userId="50ee4665010d8f08" providerId="LiveId" clId="{1A254BBB-7EFA-48CA-8D60-9B1F4C84C69C}" dt="2024-10-15T05:25:16.526" v="2087" actId="20577"/>
        <pc:sldMkLst>
          <pc:docMk/>
          <pc:sldMk cId="463402802" sldId="2141411778"/>
        </pc:sldMkLst>
        <pc:spChg chg="mod">
          <ac:chgData name="yuto Yamanouchi" userId="50ee4665010d8f08" providerId="LiveId" clId="{1A254BBB-7EFA-48CA-8D60-9B1F4C84C69C}" dt="2024-10-15T05:25:16.526" v="2087" actId="20577"/>
          <ac:spMkLst>
            <pc:docMk/>
            <pc:sldMk cId="463402802" sldId="2141411778"/>
            <ac:spMk id="3" creationId="{1687A233-7144-AC9A-4899-8EB56C14690F}"/>
          </ac:spMkLst>
        </pc:spChg>
      </pc:sldChg>
      <pc:sldChg chg="add">
        <pc:chgData name="yuto Yamanouchi" userId="50ee4665010d8f08" providerId="LiveId" clId="{1A254BBB-7EFA-48CA-8D60-9B1F4C84C69C}" dt="2024-10-11T05:39:00.533" v="904" actId="2890"/>
        <pc:sldMkLst>
          <pc:docMk/>
          <pc:sldMk cId="1580335764" sldId="2141411779"/>
        </pc:sldMkLst>
      </pc:sldChg>
      <pc:sldChg chg="modSp add mod ord">
        <pc:chgData name="yuto Yamanouchi" userId="50ee4665010d8f08" providerId="LiveId" clId="{1A254BBB-7EFA-48CA-8D60-9B1F4C84C69C}" dt="2024-10-13T09:16:57.187" v="1834" actId="20577"/>
        <pc:sldMkLst>
          <pc:docMk/>
          <pc:sldMk cId="3492967512" sldId="2141411780"/>
        </pc:sldMkLst>
        <pc:spChg chg="mod">
          <ac:chgData name="yuto Yamanouchi" userId="50ee4665010d8f08" providerId="LiveId" clId="{1A254BBB-7EFA-48CA-8D60-9B1F4C84C69C}" dt="2024-10-13T09:14:19.142" v="1739" actId="20577"/>
          <ac:spMkLst>
            <pc:docMk/>
            <pc:sldMk cId="3492967512" sldId="2141411780"/>
            <ac:spMk id="2" creationId="{BCDCC012-9500-F884-B269-321571CFEB2B}"/>
          </ac:spMkLst>
        </pc:spChg>
        <pc:spChg chg="mod">
          <ac:chgData name="yuto Yamanouchi" userId="50ee4665010d8f08" providerId="LiveId" clId="{1A254BBB-7EFA-48CA-8D60-9B1F4C84C69C}" dt="2024-10-13T09:16:57.187" v="1834" actId="20577"/>
          <ac:spMkLst>
            <pc:docMk/>
            <pc:sldMk cId="3492967512" sldId="2141411780"/>
            <ac:spMk id="3" creationId="{BCE083B9-FF36-7E82-72A1-30776C2A85E6}"/>
          </ac:spMkLst>
        </pc:spChg>
      </pc:sldChg>
      <pc:sldChg chg="modSp add mod">
        <pc:chgData name="yuto Yamanouchi" userId="50ee4665010d8f08" providerId="LiveId" clId="{1A254BBB-7EFA-48CA-8D60-9B1F4C84C69C}" dt="2024-10-17T05:30:21.381" v="4312" actId="20577"/>
        <pc:sldMkLst>
          <pc:docMk/>
          <pc:sldMk cId="21923608" sldId="2141411781"/>
        </pc:sldMkLst>
        <pc:graphicFrameChg chg="mod modGraphic">
          <ac:chgData name="yuto Yamanouchi" userId="50ee4665010d8f08" providerId="LiveId" clId="{1A254BBB-7EFA-48CA-8D60-9B1F4C84C69C}" dt="2024-10-17T05:30:21.381" v="4312" actId="20577"/>
          <ac:graphicFrameMkLst>
            <pc:docMk/>
            <pc:sldMk cId="21923608" sldId="2141411781"/>
            <ac:graphicFrameMk id="2" creationId="{DC9330F2-3E18-7572-E11B-BBF7A5BAF733}"/>
          </ac:graphicFrameMkLst>
        </pc:graphicFrameChg>
      </pc:sldChg>
      <pc:sldChg chg="modSp add mod">
        <pc:chgData name="yuto Yamanouchi" userId="50ee4665010d8f08" providerId="LiveId" clId="{1A254BBB-7EFA-48CA-8D60-9B1F4C84C69C}" dt="2024-10-15T05:23:18.716" v="2022" actId="1076"/>
        <pc:sldMkLst>
          <pc:docMk/>
          <pc:sldMk cId="320163306" sldId="2141411782"/>
        </pc:sldMkLst>
        <pc:spChg chg="mod">
          <ac:chgData name="yuto Yamanouchi" userId="50ee4665010d8f08" providerId="LiveId" clId="{1A254BBB-7EFA-48CA-8D60-9B1F4C84C69C}" dt="2024-10-15T05:23:04.654" v="2021" actId="20577"/>
          <ac:spMkLst>
            <pc:docMk/>
            <pc:sldMk cId="320163306" sldId="2141411782"/>
            <ac:spMk id="3" creationId="{1E76F848-52A4-395D-11E6-56E1F78BB8BC}"/>
          </ac:spMkLst>
        </pc:spChg>
        <pc:picChg chg="mod">
          <ac:chgData name="yuto Yamanouchi" userId="50ee4665010d8f08" providerId="LiveId" clId="{1A254BBB-7EFA-48CA-8D60-9B1F4C84C69C}" dt="2024-10-15T05:23:18.716" v="2022" actId="1076"/>
          <ac:picMkLst>
            <pc:docMk/>
            <pc:sldMk cId="320163306" sldId="2141411782"/>
            <ac:picMk id="8" creationId="{C08DA07D-AA1B-C6FF-5EC6-7F07F361C59C}"/>
          </ac:picMkLst>
        </pc:picChg>
      </pc:sldChg>
      <pc:sldChg chg="modSp add mod">
        <pc:chgData name="yuto Yamanouchi" userId="50ee4665010d8f08" providerId="LiveId" clId="{1A254BBB-7EFA-48CA-8D60-9B1F4C84C69C}" dt="2024-10-15T05:37:13.989" v="2811" actId="20577"/>
        <pc:sldMkLst>
          <pc:docMk/>
          <pc:sldMk cId="862776456" sldId="2141411783"/>
        </pc:sldMkLst>
        <pc:spChg chg="mod">
          <ac:chgData name="yuto Yamanouchi" userId="50ee4665010d8f08" providerId="LiveId" clId="{1A254BBB-7EFA-48CA-8D60-9B1F4C84C69C}" dt="2024-10-15T05:37:13.989" v="2811" actId="20577"/>
          <ac:spMkLst>
            <pc:docMk/>
            <pc:sldMk cId="862776456" sldId="2141411783"/>
            <ac:spMk id="2" creationId="{8A4F85E5-458C-240A-09F7-481092E04F33}"/>
          </ac:spMkLst>
        </pc:spChg>
        <pc:spChg chg="mod">
          <ac:chgData name="yuto Yamanouchi" userId="50ee4665010d8f08" providerId="LiveId" clId="{1A254BBB-7EFA-48CA-8D60-9B1F4C84C69C}" dt="2024-10-15T05:36:39.420" v="2801" actId="20577"/>
          <ac:spMkLst>
            <pc:docMk/>
            <pc:sldMk cId="862776456" sldId="2141411783"/>
            <ac:spMk id="3" creationId="{15C69128-7D37-1C21-5221-7F7C2E642B75}"/>
          </ac:spMkLst>
        </pc:spChg>
      </pc:sldChg>
      <pc:sldChg chg="modSp add mod ord">
        <pc:chgData name="yuto Yamanouchi" userId="50ee4665010d8f08" providerId="LiveId" clId="{1A254BBB-7EFA-48CA-8D60-9B1F4C84C69C}" dt="2024-10-16T06:04:24.418" v="3885" actId="27636"/>
        <pc:sldMkLst>
          <pc:docMk/>
          <pc:sldMk cId="680706876" sldId="2141411784"/>
        </pc:sldMkLst>
        <pc:spChg chg="mod">
          <ac:chgData name="yuto Yamanouchi" userId="50ee4665010d8f08" providerId="LiveId" clId="{1A254BBB-7EFA-48CA-8D60-9B1F4C84C69C}" dt="2024-10-15T05:37:35.926" v="2819" actId="20577"/>
          <ac:spMkLst>
            <pc:docMk/>
            <pc:sldMk cId="680706876" sldId="2141411784"/>
            <ac:spMk id="2" creationId="{B4161DAF-C44E-DB32-D3F0-E09801234D9F}"/>
          </ac:spMkLst>
        </pc:spChg>
        <pc:spChg chg="mod">
          <ac:chgData name="yuto Yamanouchi" userId="50ee4665010d8f08" providerId="LiveId" clId="{1A254BBB-7EFA-48CA-8D60-9B1F4C84C69C}" dt="2024-10-16T06:04:24.418" v="3885" actId="27636"/>
          <ac:spMkLst>
            <pc:docMk/>
            <pc:sldMk cId="680706876" sldId="2141411784"/>
            <ac:spMk id="3" creationId="{06682124-8D71-F456-96C3-C0CE9C72466E}"/>
          </ac:spMkLst>
        </pc:spChg>
      </pc:sldChg>
      <pc:sldChg chg="add del">
        <pc:chgData name="yuto Yamanouchi" userId="50ee4665010d8f08" providerId="LiveId" clId="{1A254BBB-7EFA-48CA-8D60-9B1F4C84C69C}" dt="2024-10-15T05:37:25.711" v="2813" actId="2696"/>
        <pc:sldMkLst>
          <pc:docMk/>
          <pc:sldMk cId="1338155124" sldId="2141411784"/>
        </pc:sldMkLst>
      </pc:sldChg>
      <pc:sldChg chg="modSp add mod">
        <pc:chgData name="yuto Yamanouchi" userId="50ee4665010d8f08" providerId="LiveId" clId="{1A254BBB-7EFA-48CA-8D60-9B1F4C84C69C}" dt="2024-10-17T06:40:32.100" v="4407" actId="20577"/>
        <pc:sldMkLst>
          <pc:docMk/>
          <pc:sldMk cId="3907721734" sldId="2141411785"/>
        </pc:sldMkLst>
        <pc:spChg chg="mod">
          <ac:chgData name="yuto Yamanouchi" userId="50ee4665010d8f08" providerId="LiveId" clId="{1A254BBB-7EFA-48CA-8D60-9B1F4C84C69C}" dt="2024-10-17T06:40:32.100" v="4407" actId="20577"/>
          <ac:spMkLst>
            <pc:docMk/>
            <pc:sldMk cId="3907721734" sldId="2141411785"/>
            <ac:spMk id="3" creationId="{2374406A-ADAA-532D-A930-132B6B534433}"/>
          </ac:spMkLst>
        </pc:spChg>
      </pc:sldChg>
    </pc:docChg>
  </pc:docChgLst>
  <pc:docChgLst>
    <pc:chgData name="yuto Yamanouchi" userId="50ee4665010d8f08" providerId="LiveId" clId="{A2103986-EB90-43CD-8EF1-964CA33B586B}"/>
    <pc:docChg chg="undo redo custSel addSld delSld modSld">
      <pc:chgData name="yuto Yamanouchi" userId="50ee4665010d8f08" providerId="LiveId" clId="{A2103986-EB90-43CD-8EF1-964CA33B586B}" dt="2024-12-02T08:07:30.019" v="1922" actId="20577"/>
      <pc:docMkLst>
        <pc:docMk/>
      </pc:docMkLst>
      <pc:sldChg chg="del">
        <pc:chgData name="yuto Yamanouchi" userId="50ee4665010d8f08" providerId="LiveId" clId="{A2103986-EB90-43CD-8EF1-964CA33B586B}" dt="2024-10-28T04:44:12.691" v="6" actId="2696"/>
        <pc:sldMkLst>
          <pc:docMk/>
          <pc:sldMk cId="125407351" sldId="1145"/>
        </pc:sldMkLst>
      </pc:sldChg>
      <pc:sldChg chg="modSp del mod">
        <pc:chgData name="yuto Yamanouchi" userId="50ee4665010d8f08" providerId="LiveId" clId="{A2103986-EB90-43CD-8EF1-964CA33B586B}" dt="2024-11-10T09:31:28.531" v="327" actId="2696"/>
        <pc:sldMkLst>
          <pc:docMk/>
          <pc:sldMk cId="2689330153" sldId="1159"/>
        </pc:sldMkLst>
        <pc:spChg chg="mod">
          <ac:chgData name="yuto Yamanouchi" userId="50ee4665010d8f08" providerId="LiveId" clId="{A2103986-EB90-43CD-8EF1-964CA33B586B}" dt="2024-11-10T09:31:05.667" v="318" actId="20577"/>
          <ac:spMkLst>
            <pc:docMk/>
            <pc:sldMk cId="2689330153" sldId="1159"/>
            <ac:spMk id="3" creationId="{F2CB2ADC-A1BF-5FC1-90C3-30073CFA79ED}"/>
          </ac:spMkLst>
        </pc:spChg>
      </pc:sldChg>
      <pc:sldChg chg="modSp mod">
        <pc:chgData name="yuto Yamanouchi" userId="50ee4665010d8f08" providerId="LiveId" clId="{A2103986-EB90-43CD-8EF1-964CA33B586B}" dt="2024-10-28T04:44:44.156" v="22" actId="20577"/>
        <pc:sldMkLst>
          <pc:docMk/>
          <pc:sldMk cId="962726896" sldId="2141411755"/>
        </pc:sldMkLst>
        <pc:spChg chg="mod">
          <ac:chgData name="yuto Yamanouchi" userId="50ee4665010d8f08" providerId="LiveId" clId="{A2103986-EB90-43CD-8EF1-964CA33B586B}" dt="2024-10-28T04:44:44.156" v="22" actId="20577"/>
          <ac:spMkLst>
            <pc:docMk/>
            <pc:sldMk cId="962726896" sldId="2141411755"/>
            <ac:spMk id="26" creationId="{15791FC0-E800-416E-A683-32FB96BF7992}"/>
          </ac:spMkLst>
        </pc:spChg>
      </pc:sldChg>
      <pc:sldChg chg="del">
        <pc:chgData name="yuto Yamanouchi" userId="50ee4665010d8f08" providerId="LiveId" clId="{A2103986-EB90-43CD-8EF1-964CA33B586B}" dt="2024-10-28T04:44:16.363" v="8" actId="2696"/>
        <pc:sldMkLst>
          <pc:docMk/>
          <pc:sldMk cId="1661172698" sldId="2141411772"/>
        </pc:sldMkLst>
      </pc:sldChg>
      <pc:sldChg chg="del">
        <pc:chgData name="yuto Yamanouchi" userId="50ee4665010d8f08" providerId="LiveId" clId="{A2103986-EB90-43CD-8EF1-964CA33B586B}" dt="2024-10-28T04:44:03.738" v="3" actId="2696"/>
        <pc:sldMkLst>
          <pc:docMk/>
          <pc:sldMk cId="424216028" sldId="2141411774"/>
        </pc:sldMkLst>
      </pc:sldChg>
      <pc:sldChg chg="modSp mod">
        <pc:chgData name="yuto Yamanouchi" userId="50ee4665010d8f08" providerId="LiveId" clId="{A2103986-EB90-43CD-8EF1-964CA33B586B}" dt="2024-11-10T09:29:24.309" v="284" actId="20577"/>
        <pc:sldMkLst>
          <pc:docMk/>
          <pc:sldMk cId="324119686" sldId="2141411775"/>
        </pc:sldMkLst>
        <pc:spChg chg="mod">
          <ac:chgData name="yuto Yamanouchi" userId="50ee4665010d8f08" providerId="LiveId" clId="{A2103986-EB90-43CD-8EF1-964CA33B586B}" dt="2024-11-10T09:29:24.309" v="284" actId="20577"/>
          <ac:spMkLst>
            <pc:docMk/>
            <pc:sldMk cId="324119686" sldId="2141411775"/>
            <ac:spMk id="13" creationId="{85A78782-93B3-97DC-FE4E-1B6587C4F785}"/>
          </ac:spMkLst>
        </pc:spChg>
      </pc:sldChg>
      <pc:sldChg chg="del">
        <pc:chgData name="yuto Yamanouchi" userId="50ee4665010d8f08" providerId="LiveId" clId="{A2103986-EB90-43CD-8EF1-964CA33B586B}" dt="2024-10-28T04:43:59.284" v="1" actId="2696"/>
        <pc:sldMkLst>
          <pc:docMk/>
          <pc:sldMk cId="1465272308" sldId="2141411777"/>
        </pc:sldMkLst>
      </pc:sldChg>
      <pc:sldChg chg="del">
        <pc:chgData name="yuto Yamanouchi" userId="50ee4665010d8f08" providerId="LiveId" clId="{A2103986-EB90-43CD-8EF1-964CA33B586B}" dt="2024-10-28T04:44:01.280" v="2" actId="2696"/>
        <pc:sldMkLst>
          <pc:docMk/>
          <pc:sldMk cId="463402802" sldId="2141411778"/>
        </pc:sldMkLst>
      </pc:sldChg>
      <pc:sldChg chg="addSp modSp mod">
        <pc:chgData name="yuto Yamanouchi" userId="50ee4665010d8f08" providerId="LiveId" clId="{A2103986-EB90-43CD-8EF1-964CA33B586B}" dt="2024-11-10T09:51:52.882" v="557" actId="1076"/>
        <pc:sldMkLst>
          <pc:docMk/>
          <pc:sldMk cId="320163306" sldId="2141411782"/>
        </pc:sldMkLst>
        <pc:spChg chg="mod">
          <ac:chgData name="yuto Yamanouchi" userId="50ee4665010d8f08" providerId="LiveId" clId="{A2103986-EB90-43CD-8EF1-964CA33B586B}" dt="2024-11-10T09:40:54.084" v="464" actId="20577"/>
          <ac:spMkLst>
            <pc:docMk/>
            <pc:sldMk cId="320163306" sldId="2141411782"/>
            <ac:spMk id="3" creationId="{1E76F848-52A4-395D-11E6-56E1F78BB8BC}"/>
          </ac:spMkLst>
        </pc:spChg>
        <pc:spChg chg="add mod">
          <ac:chgData name="yuto Yamanouchi" userId="50ee4665010d8f08" providerId="LiveId" clId="{A2103986-EB90-43CD-8EF1-964CA33B586B}" dt="2024-11-10T09:51:11.827" v="542" actId="1076"/>
          <ac:spMkLst>
            <pc:docMk/>
            <pc:sldMk cId="320163306" sldId="2141411782"/>
            <ac:spMk id="7" creationId="{A94EBD9C-2082-6EF8-BBF9-C9EB2C9B9A90}"/>
          </ac:spMkLst>
        </pc:spChg>
        <pc:spChg chg="add mod">
          <ac:chgData name="yuto Yamanouchi" userId="50ee4665010d8f08" providerId="LiveId" clId="{A2103986-EB90-43CD-8EF1-964CA33B586B}" dt="2024-11-10T09:51:43.366" v="556" actId="1076"/>
          <ac:spMkLst>
            <pc:docMk/>
            <pc:sldMk cId="320163306" sldId="2141411782"/>
            <ac:spMk id="8" creationId="{C15E9096-DCD3-178F-B638-38489C8AC3D3}"/>
          </ac:spMkLst>
        </pc:spChg>
        <pc:spChg chg="add mod">
          <ac:chgData name="yuto Yamanouchi" userId="50ee4665010d8f08" providerId="LiveId" clId="{A2103986-EB90-43CD-8EF1-964CA33B586B}" dt="2024-11-10T09:51:01.065" v="540" actId="14100"/>
          <ac:spMkLst>
            <pc:docMk/>
            <pc:sldMk cId="320163306" sldId="2141411782"/>
            <ac:spMk id="9" creationId="{240DEF98-CF99-15CF-0B86-6862AF30A298}"/>
          </ac:spMkLst>
        </pc:spChg>
        <pc:spChg chg="add mod">
          <ac:chgData name="yuto Yamanouchi" userId="50ee4665010d8f08" providerId="LiveId" clId="{A2103986-EB90-43CD-8EF1-964CA33B586B}" dt="2024-11-10T09:51:52.882" v="557" actId="1076"/>
          <ac:spMkLst>
            <pc:docMk/>
            <pc:sldMk cId="320163306" sldId="2141411782"/>
            <ac:spMk id="10" creationId="{6A195169-2469-E139-F7F5-D051155A90D8}"/>
          </ac:spMkLst>
        </pc:spChg>
      </pc:sldChg>
      <pc:sldChg chg="del">
        <pc:chgData name="yuto Yamanouchi" userId="50ee4665010d8f08" providerId="LiveId" clId="{A2103986-EB90-43CD-8EF1-964CA33B586B}" dt="2024-10-28T04:44:10.951" v="5" actId="2696"/>
        <pc:sldMkLst>
          <pc:docMk/>
          <pc:sldMk cId="3907721734" sldId="2141411785"/>
        </pc:sldMkLst>
      </pc:sldChg>
      <pc:sldChg chg="modSp mod">
        <pc:chgData name="yuto Yamanouchi" userId="50ee4665010d8f08" providerId="LiveId" clId="{A2103986-EB90-43CD-8EF1-964CA33B586B}" dt="2024-11-03T09:01:33.458" v="283" actId="255"/>
        <pc:sldMkLst>
          <pc:docMk/>
          <pc:sldMk cId="522571850" sldId="2141411787"/>
        </pc:sldMkLst>
        <pc:spChg chg="mod">
          <ac:chgData name="yuto Yamanouchi" userId="50ee4665010d8f08" providerId="LiveId" clId="{A2103986-EB90-43CD-8EF1-964CA33B586B}" dt="2024-11-03T09:01:33.458" v="283" actId="255"/>
          <ac:spMkLst>
            <pc:docMk/>
            <pc:sldMk cId="522571850" sldId="2141411787"/>
            <ac:spMk id="3" creationId="{4912D9C6-A1A0-11C7-EC07-8548B22B3E5E}"/>
          </ac:spMkLst>
        </pc:spChg>
      </pc:sldChg>
      <pc:sldChg chg="del">
        <pc:chgData name="yuto Yamanouchi" userId="50ee4665010d8f08" providerId="LiveId" clId="{A2103986-EB90-43CD-8EF1-964CA33B586B}" dt="2024-10-28T04:44:14.756" v="7" actId="2696"/>
        <pc:sldMkLst>
          <pc:docMk/>
          <pc:sldMk cId="3830556804" sldId="2141411797"/>
        </pc:sldMkLst>
      </pc:sldChg>
      <pc:sldChg chg="del">
        <pc:chgData name="yuto Yamanouchi" userId="50ee4665010d8f08" providerId="LiveId" clId="{A2103986-EB90-43CD-8EF1-964CA33B586B}" dt="2024-10-28T04:44:08.782" v="4" actId="2696"/>
        <pc:sldMkLst>
          <pc:docMk/>
          <pc:sldMk cId="1013099909" sldId="2141411798"/>
        </pc:sldMkLst>
      </pc:sldChg>
      <pc:sldChg chg="del">
        <pc:chgData name="yuto Yamanouchi" userId="50ee4665010d8f08" providerId="LiveId" clId="{A2103986-EB90-43CD-8EF1-964CA33B586B}" dt="2024-10-28T04:43:54.208" v="0" actId="2696"/>
        <pc:sldMkLst>
          <pc:docMk/>
          <pc:sldMk cId="2703715384" sldId="2141411799"/>
        </pc:sldMkLst>
      </pc:sldChg>
      <pc:sldChg chg="modSp add mod">
        <pc:chgData name="yuto Yamanouchi" userId="50ee4665010d8f08" providerId="LiveId" clId="{A2103986-EB90-43CD-8EF1-964CA33B586B}" dt="2024-11-10T09:31:23.707" v="326" actId="20577"/>
        <pc:sldMkLst>
          <pc:docMk/>
          <pc:sldMk cId="822324122" sldId="2141411802"/>
        </pc:sldMkLst>
        <pc:spChg chg="mod">
          <ac:chgData name="yuto Yamanouchi" userId="50ee4665010d8f08" providerId="LiveId" clId="{A2103986-EB90-43CD-8EF1-964CA33B586B}" dt="2024-11-10T09:31:23.707" v="326" actId="20577"/>
          <ac:spMkLst>
            <pc:docMk/>
            <pc:sldMk cId="822324122" sldId="2141411802"/>
            <ac:spMk id="3" creationId="{23D74848-9210-A522-B06E-1BB1065C311D}"/>
          </ac:spMkLst>
        </pc:spChg>
      </pc:sldChg>
      <pc:sldChg chg="del">
        <pc:chgData name="yuto Yamanouchi" userId="50ee4665010d8f08" providerId="LiveId" clId="{A2103986-EB90-43CD-8EF1-964CA33B586B}" dt="2024-10-28T04:44:19.497" v="9" actId="2696"/>
        <pc:sldMkLst>
          <pc:docMk/>
          <pc:sldMk cId="3696834747" sldId="2141411802"/>
        </pc:sldMkLst>
      </pc:sldChg>
      <pc:sldChg chg="addSp delSp modSp add mod">
        <pc:chgData name="yuto Yamanouchi" userId="50ee4665010d8f08" providerId="LiveId" clId="{A2103986-EB90-43CD-8EF1-964CA33B586B}" dt="2024-12-02T08:02:35.936" v="1718" actId="20577"/>
        <pc:sldMkLst>
          <pc:docMk/>
          <pc:sldMk cId="1696837063" sldId="2141411803"/>
        </pc:sldMkLst>
        <pc:spChg chg="del mod">
          <ac:chgData name="yuto Yamanouchi" userId="50ee4665010d8f08" providerId="LiveId" clId="{A2103986-EB90-43CD-8EF1-964CA33B586B}" dt="2024-12-02T06:59:54.083" v="621" actId="21"/>
          <ac:spMkLst>
            <pc:docMk/>
            <pc:sldMk cId="1696837063" sldId="2141411803"/>
            <ac:spMk id="3" creationId="{B0CF0D5B-FB30-3B48-2862-B8C4EB0659DA}"/>
          </ac:spMkLst>
        </pc:spChg>
        <pc:spChg chg="mod">
          <ac:chgData name="yuto Yamanouchi" userId="50ee4665010d8f08" providerId="LiveId" clId="{A2103986-EB90-43CD-8EF1-964CA33B586B}" dt="2024-12-02T06:54:30.208" v="611" actId="20577"/>
          <ac:spMkLst>
            <pc:docMk/>
            <pc:sldMk cId="1696837063" sldId="2141411803"/>
            <ac:spMk id="4" creationId="{ABD47179-FF1C-B854-E36B-584451927565}"/>
          </ac:spMkLst>
        </pc:spChg>
        <pc:spChg chg="del">
          <ac:chgData name="yuto Yamanouchi" userId="50ee4665010d8f08" providerId="LiveId" clId="{A2103986-EB90-43CD-8EF1-964CA33B586B}" dt="2024-12-02T06:59:46.195" v="618" actId="21"/>
          <ac:spMkLst>
            <pc:docMk/>
            <pc:sldMk cId="1696837063" sldId="2141411803"/>
            <ac:spMk id="7" creationId="{A023FCD6-2CE8-5DE9-0CF3-5B0C50AE6B62}"/>
          </ac:spMkLst>
        </pc:spChg>
        <pc:spChg chg="del">
          <ac:chgData name="yuto Yamanouchi" userId="50ee4665010d8f08" providerId="LiveId" clId="{A2103986-EB90-43CD-8EF1-964CA33B586B}" dt="2024-12-02T06:59:50.432" v="620" actId="21"/>
          <ac:spMkLst>
            <pc:docMk/>
            <pc:sldMk cId="1696837063" sldId="2141411803"/>
            <ac:spMk id="8" creationId="{DCF18EFF-4B40-25F7-E8F2-E812D998510D}"/>
          </ac:spMkLst>
        </pc:spChg>
        <pc:spChg chg="del">
          <ac:chgData name="yuto Yamanouchi" userId="50ee4665010d8f08" providerId="LiveId" clId="{A2103986-EB90-43CD-8EF1-964CA33B586B}" dt="2024-12-02T06:59:43.878" v="617" actId="21"/>
          <ac:spMkLst>
            <pc:docMk/>
            <pc:sldMk cId="1696837063" sldId="2141411803"/>
            <ac:spMk id="9" creationId="{4E2BF5CF-1896-598F-4D2B-B3304CD12197}"/>
          </ac:spMkLst>
        </pc:spChg>
        <pc:spChg chg="del">
          <ac:chgData name="yuto Yamanouchi" userId="50ee4665010d8f08" providerId="LiveId" clId="{A2103986-EB90-43CD-8EF1-964CA33B586B}" dt="2024-12-02T06:59:48.372" v="619" actId="21"/>
          <ac:spMkLst>
            <pc:docMk/>
            <pc:sldMk cId="1696837063" sldId="2141411803"/>
            <ac:spMk id="10" creationId="{32AED5E8-4462-FDCF-58F6-1FEAEF640D29}"/>
          </ac:spMkLst>
        </pc:spChg>
        <pc:spChg chg="add del mod">
          <ac:chgData name="yuto Yamanouchi" userId="50ee4665010d8f08" providerId="LiveId" clId="{A2103986-EB90-43CD-8EF1-964CA33B586B}" dt="2024-12-02T06:59:59.775" v="622" actId="21"/>
          <ac:spMkLst>
            <pc:docMk/>
            <pc:sldMk cId="1696837063" sldId="2141411803"/>
            <ac:spMk id="13" creationId="{1FBB4068-68FD-6B46-0890-B4657D0BC715}"/>
          </ac:spMkLst>
        </pc:spChg>
        <pc:spChg chg="add mod">
          <ac:chgData name="yuto Yamanouchi" userId="50ee4665010d8f08" providerId="LiveId" clId="{A2103986-EB90-43CD-8EF1-964CA33B586B}" dt="2024-12-02T08:02:35.936" v="1718" actId="20577"/>
          <ac:spMkLst>
            <pc:docMk/>
            <pc:sldMk cId="1696837063" sldId="2141411803"/>
            <ac:spMk id="14" creationId="{5AAC8A23-54C1-1388-A069-D4ADD6A4E7C7}"/>
          </ac:spMkLst>
        </pc:spChg>
        <pc:graphicFrameChg chg="add mod modGraphic">
          <ac:chgData name="yuto Yamanouchi" userId="50ee4665010d8f08" providerId="LiveId" clId="{A2103986-EB90-43CD-8EF1-964CA33B586B}" dt="2024-12-02T07:58:51.215" v="1666" actId="20577"/>
          <ac:graphicFrameMkLst>
            <pc:docMk/>
            <pc:sldMk cId="1696837063" sldId="2141411803"/>
            <ac:graphicFrameMk id="11" creationId="{8CBE5F89-DE82-FA86-F7FC-74B97BC40B51}"/>
          </ac:graphicFrameMkLst>
        </pc:graphicFrameChg>
      </pc:sldChg>
      <pc:sldChg chg="addSp delSp modSp add mod">
        <pc:chgData name="yuto Yamanouchi" userId="50ee4665010d8f08" providerId="LiveId" clId="{A2103986-EB90-43CD-8EF1-964CA33B586B}" dt="2024-12-02T08:07:30.019" v="1922" actId="20577"/>
        <pc:sldMkLst>
          <pc:docMk/>
          <pc:sldMk cId="1200251722" sldId="2141411804"/>
        </pc:sldMkLst>
        <pc:spChg chg="mod">
          <ac:chgData name="yuto Yamanouchi" userId="50ee4665010d8f08" providerId="LiveId" clId="{A2103986-EB90-43CD-8EF1-964CA33B586B}" dt="2024-12-02T08:03:10.368" v="1748" actId="20577"/>
          <ac:spMkLst>
            <pc:docMk/>
            <pc:sldMk cId="1200251722" sldId="2141411804"/>
            <ac:spMk id="4" creationId="{B2948C9F-AAA7-CD3F-1B92-2DD5E6869AF6}"/>
          </ac:spMkLst>
        </pc:spChg>
        <pc:graphicFrameChg chg="add mod modGraphic">
          <ac:chgData name="yuto Yamanouchi" userId="50ee4665010d8f08" providerId="LiveId" clId="{A2103986-EB90-43CD-8EF1-964CA33B586B}" dt="2024-12-02T08:07:30.019" v="1922" actId="20577"/>
          <ac:graphicFrameMkLst>
            <pc:docMk/>
            <pc:sldMk cId="1200251722" sldId="2141411804"/>
            <ac:graphicFrameMk id="3" creationId="{1850EE8F-2416-E1D6-5B3F-B654EE025BBA}"/>
          </ac:graphicFrameMkLst>
        </pc:graphicFrameChg>
        <pc:graphicFrameChg chg="del">
          <ac:chgData name="yuto Yamanouchi" userId="50ee4665010d8f08" providerId="LiveId" clId="{A2103986-EB90-43CD-8EF1-964CA33B586B}" dt="2024-12-02T08:03:29.013" v="1749" actId="21"/>
          <ac:graphicFrameMkLst>
            <pc:docMk/>
            <pc:sldMk cId="1200251722" sldId="2141411804"/>
            <ac:graphicFrameMk id="11" creationId="{C35D878F-44E8-A356-101A-AFC03891512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C41E7-3B32-4D15-AC46-E95C8E022078}" type="datetimeFigureOut">
              <a:rPr kumimoji="1" lang="ja-JP" altLang="en-US" smtClean="0"/>
              <a:t>2024/12/2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22D11-FF07-4580-A49A-AEFDE11C6B9B}" type="slidenum">
              <a:rPr kumimoji="1" lang="ja-JP" altLang="en-US" smtClean="0"/>
              <a:t>‹#›</a:t>
            </a:fld>
            <a:endParaRPr kumimoji="1" lang="ja-JP" altLang="en-US"/>
          </a:p>
        </p:txBody>
      </p:sp>
    </p:spTree>
    <p:extLst>
      <p:ext uri="{BB962C8B-B14F-4D97-AF65-F5344CB8AC3E}">
        <p14:creationId xmlns:p14="http://schemas.microsoft.com/office/powerpoint/2010/main" val="25544173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1022D11-FF07-4580-A49A-AEFDE11C6B9B}" type="slidenum">
              <a:rPr kumimoji="1" lang="ja-JP" altLang="en-US" smtClean="0"/>
              <a:t>1</a:t>
            </a:fld>
            <a:endParaRPr kumimoji="1" lang="ja-JP" altLang="en-US"/>
          </a:p>
        </p:txBody>
      </p:sp>
    </p:spTree>
    <p:extLst>
      <p:ext uri="{BB962C8B-B14F-4D97-AF65-F5344CB8AC3E}">
        <p14:creationId xmlns:p14="http://schemas.microsoft.com/office/powerpoint/2010/main" val="3866487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82288-B9AB-07B6-564A-D7C1A6AB408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8D36ED2-DBBB-8246-DCCE-3C7D6A7CF2D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52650E-DA83-70D9-BD47-F752512ED0F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7F3D3775-4627-56D4-6A59-A111034C2EA2}"/>
              </a:ext>
            </a:extLst>
          </p:cNvPr>
          <p:cNvSpPr>
            <a:spLocks noGrp="1"/>
          </p:cNvSpPr>
          <p:nvPr>
            <p:ph type="sldNum" sz="quarter" idx="5"/>
          </p:nvPr>
        </p:nvSpPr>
        <p:spPr/>
        <p:txBody>
          <a:bodyPr/>
          <a:lstStyle/>
          <a:p>
            <a:fld id="{11022D11-FF07-4580-A49A-AEFDE11C6B9B}" type="slidenum">
              <a:rPr kumimoji="1" lang="ja-JP" altLang="en-US" smtClean="0"/>
              <a:t>11</a:t>
            </a:fld>
            <a:endParaRPr kumimoji="1" lang="ja-JP" altLang="en-US"/>
          </a:p>
        </p:txBody>
      </p:sp>
    </p:spTree>
    <p:extLst>
      <p:ext uri="{BB962C8B-B14F-4D97-AF65-F5344CB8AC3E}">
        <p14:creationId xmlns:p14="http://schemas.microsoft.com/office/powerpoint/2010/main" val="3238050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a:t>
            </a:r>
            <a:r>
              <a:rPr kumimoji="1" lang="ja-JP" altLang="en-US" dirty="0"/>
              <a:t>つあるという結論を言う</a:t>
            </a:r>
          </a:p>
        </p:txBody>
      </p:sp>
      <p:sp>
        <p:nvSpPr>
          <p:cNvPr id="4" name="スライド番号プレースホルダー 3"/>
          <p:cNvSpPr>
            <a:spLocks noGrp="1"/>
          </p:cNvSpPr>
          <p:nvPr>
            <p:ph type="sldNum" sz="quarter" idx="5"/>
          </p:nvPr>
        </p:nvSpPr>
        <p:spPr/>
        <p:txBody>
          <a:bodyPr/>
          <a:lstStyle/>
          <a:p>
            <a:fld id="{11022D11-FF07-4580-A49A-AEFDE11C6B9B}" type="slidenum">
              <a:rPr kumimoji="1" lang="ja-JP" altLang="en-US" smtClean="0"/>
              <a:t>13</a:t>
            </a:fld>
            <a:endParaRPr kumimoji="1" lang="ja-JP" altLang="en-US"/>
          </a:p>
        </p:txBody>
      </p:sp>
    </p:spTree>
    <p:extLst>
      <p:ext uri="{BB962C8B-B14F-4D97-AF65-F5344CB8AC3E}">
        <p14:creationId xmlns:p14="http://schemas.microsoft.com/office/powerpoint/2010/main" val="3000047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9F19EA-126C-A647-B974-14965E3F84F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21469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0D1A4-DC39-C299-57B1-7FA87451971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7A8AFAF-93F6-C795-FEE8-3E6C8CA0D26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B4ACD26-E538-ABD5-D135-B810BF8F920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C7F3B330-A15B-1FDE-3325-3EDAD26CFEAD}"/>
              </a:ext>
            </a:extLst>
          </p:cNvPr>
          <p:cNvSpPr>
            <a:spLocks noGrp="1"/>
          </p:cNvSpPr>
          <p:nvPr>
            <p:ph type="sldNum" sz="quarter" idx="5"/>
          </p:nvPr>
        </p:nvSpPr>
        <p:spPr/>
        <p:txBody>
          <a:bodyPr/>
          <a:lstStyle/>
          <a:p>
            <a:fld id="{11022D11-FF07-4580-A49A-AEFDE11C6B9B}" type="slidenum">
              <a:rPr kumimoji="1" lang="ja-JP" altLang="en-US" smtClean="0"/>
              <a:t>3</a:t>
            </a:fld>
            <a:endParaRPr kumimoji="1" lang="ja-JP" altLang="en-US"/>
          </a:p>
        </p:txBody>
      </p:sp>
    </p:spTree>
    <p:extLst>
      <p:ext uri="{BB962C8B-B14F-4D97-AF65-F5344CB8AC3E}">
        <p14:creationId xmlns:p14="http://schemas.microsoft.com/office/powerpoint/2010/main" val="1782800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F9FE0-9B41-266B-B404-48D87568B98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CB5A827-9A5F-694C-EA97-8A8AA67847A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2D24BD4-3A99-770E-CB37-21381E896C9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36A6F83-4E7F-E6E9-106D-95BA80C9F989}"/>
              </a:ext>
            </a:extLst>
          </p:cNvPr>
          <p:cNvSpPr>
            <a:spLocks noGrp="1"/>
          </p:cNvSpPr>
          <p:nvPr>
            <p:ph type="sldNum" sz="quarter" idx="5"/>
          </p:nvPr>
        </p:nvSpPr>
        <p:spPr/>
        <p:txBody>
          <a:bodyPr/>
          <a:lstStyle/>
          <a:p>
            <a:fld id="{11022D11-FF07-4580-A49A-AEFDE11C6B9B}" type="slidenum">
              <a:rPr kumimoji="1" lang="ja-JP" altLang="en-US" smtClean="0"/>
              <a:t>4</a:t>
            </a:fld>
            <a:endParaRPr kumimoji="1" lang="ja-JP" altLang="en-US"/>
          </a:p>
        </p:txBody>
      </p:sp>
    </p:spTree>
    <p:extLst>
      <p:ext uri="{BB962C8B-B14F-4D97-AF65-F5344CB8AC3E}">
        <p14:creationId xmlns:p14="http://schemas.microsoft.com/office/powerpoint/2010/main" val="1676871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993B2-1F93-B066-0600-98D12CBC43F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15CAC8-2A9B-6979-537F-A2A6028D6EC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5D0A341-9B96-718C-D783-44EEE0783F37}"/>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59BB932-F1DD-8D56-C1C7-D05DAD653366}"/>
              </a:ext>
            </a:extLst>
          </p:cNvPr>
          <p:cNvSpPr>
            <a:spLocks noGrp="1"/>
          </p:cNvSpPr>
          <p:nvPr>
            <p:ph type="sldNum" sz="quarter" idx="5"/>
          </p:nvPr>
        </p:nvSpPr>
        <p:spPr/>
        <p:txBody>
          <a:bodyPr/>
          <a:lstStyle/>
          <a:p>
            <a:fld id="{11022D11-FF07-4580-A49A-AEFDE11C6B9B}" type="slidenum">
              <a:rPr kumimoji="1" lang="ja-JP" altLang="en-US" smtClean="0"/>
              <a:t>5</a:t>
            </a:fld>
            <a:endParaRPr kumimoji="1" lang="ja-JP" altLang="en-US"/>
          </a:p>
        </p:txBody>
      </p:sp>
    </p:spTree>
    <p:extLst>
      <p:ext uri="{BB962C8B-B14F-4D97-AF65-F5344CB8AC3E}">
        <p14:creationId xmlns:p14="http://schemas.microsoft.com/office/powerpoint/2010/main" val="1240441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6C487-96DA-4DEB-C260-69D6DD6E0A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5649503-5FFB-6731-27DC-37BBB9F1033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4336E6F-939B-276A-6557-732A0E789E7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92C197D-3D50-1B5E-0995-CE198A5F71E1}"/>
              </a:ext>
            </a:extLst>
          </p:cNvPr>
          <p:cNvSpPr>
            <a:spLocks noGrp="1"/>
          </p:cNvSpPr>
          <p:nvPr>
            <p:ph type="sldNum" sz="quarter" idx="5"/>
          </p:nvPr>
        </p:nvSpPr>
        <p:spPr/>
        <p:txBody>
          <a:bodyPr/>
          <a:lstStyle/>
          <a:p>
            <a:fld id="{11022D11-FF07-4580-A49A-AEFDE11C6B9B}" type="slidenum">
              <a:rPr kumimoji="1" lang="ja-JP" altLang="en-US" smtClean="0"/>
              <a:t>7</a:t>
            </a:fld>
            <a:endParaRPr kumimoji="1" lang="ja-JP" altLang="en-US"/>
          </a:p>
        </p:txBody>
      </p:sp>
    </p:spTree>
    <p:extLst>
      <p:ext uri="{BB962C8B-B14F-4D97-AF65-F5344CB8AC3E}">
        <p14:creationId xmlns:p14="http://schemas.microsoft.com/office/powerpoint/2010/main" val="120354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BCD97-6FFE-5759-A7ED-37A9D13A4AB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D467053-530C-B440-51B5-9799D53CFC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439A25B-9DE3-A1D3-9BBA-F8AAFEB3E0E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BE79F1E1-C5F1-64D2-EC3F-57B15C81BCDD}"/>
              </a:ext>
            </a:extLst>
          </p:cNvPr>
          <p:cNvSpPr>
            <a:spLocks noGrp="1"/>
          </p:cNvSpPr>
          <p:nvPr>
            <p:ph type="sldNum" sz="quarter" idx="5"/>
          </p:nvPr>
        </p:nvSpPr>
        <p:spPr/>
        <p:txBody>
          <a:bodyPr/>
          <a:lstStyle/>
          <a:p>
            <a:fld id="{11022D11-FF07-4580-A49A-AEFDE11C6B9B}" type="slidenum">
              <a:rPr kumimoji="1" lang="ja-JP" altLang="en-US" smtClean="0"/>
              <a:t>8</a:t>
            </a:fld>
            <a:endParaRPr kumimoji="1" lang="ja-JP" altLang="en-US"/>
          </a:p>
        </p:txBody>
      </p:sp>
    </p:spTree>
    <p:extLst>
      <p:ext uri="{BB962C8B-B14F-4D97-AF65-F5344CB8AC3E}">
        <p14:creationId xmlns:p14="http://schemas.microsoft.com/office/powerpoint/2010/main" val="2498955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6B41A-F8AA-56C2-9698-AC97051A3D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553F547-BF8C-6DC8-48AE-3B19C2BC666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B5F4C6C-3DBA-1528-3271-8FB3280CB82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BBECD06-8BF8-0FE6-DA56-54C655DA242A}"/>
              </a:ext>
            </a:extLst>
          </p:cNvPr>
          <p:cNvSpPr>
            <a:spLocks noGrp="1"/>
          </p:cNvSpPr>
          <p:nvPr>
            <p:ph type="sldNum" sz="quarter" idx="5"/>
          </p:nvPr>
        </p:nvSpPr>
        <p:spPr/>
        <p:txBody>
          <a:bodyPr/>
          <a:lstStyle/>
          <a:p>
            <a:fld id="{11022D11-FF07-4580-A49A-AEFDE11C6B9B}" type="slidenum">
              <a:rPr kumimoji="1" lang="ja-JP" altLang="en-US" smtClean="0"/>
              <a:t>9</a:t>
            </a:fld>
            <a:endParaRPr kumimoji="1" lang="ja-JP" altLang="en-US"/>
          </a:p>
        </p:txBody>
      </p:sp>
    </p:spTree>
    <p:extLst>
      <p:ext uri="{BB962C8B-B14F-4D97-AF65-F5344CB8AC3E}">
        <p14:creationId xmlns:p14="http://schemas.microsoft.com/office/powerpoint/2010/main" val="712200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1C4DC-A78D-232E-2F03-E27865DF069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C468F8F-6A36-223A-5384-5B6D2EA257E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063A445-01C3-BE15-FD9C-6466AEDCB6B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001D6EE-C67D-2FE9-CDFC-06042D78FFD0}"/>
              </a:ext>
            </a:extLst>
          </p:cNvPr>
          <p:cNvSpPr>
            <a:spLocks noGrp="1"/>
          </p:cNvSpPr>
          <p:nvPr>
            <p:ph type="sldNum" sz="quarter" idx="5"/>
          </p:nvPr>
        </p:nvSpPr>
        <p:spPr/>
        <p:txBody>
          <a:bodyPr/>
          <a:lstStyle/>
          <a:p>
            <a:fld id="{11022D11-FF07-4580-A49A-AEFDE11C6B9B}" type="slidenum">
              <a:rPr kumimoji="1" lang="ja-JP" altLang="en-US" smtClean="0"/>
              <a:t>10</a:t>
            </a:fld>
            <a:endParaRPr kumimoji="1" lang="ja-JP" altLang="en-US"/>
          </a:p>
        </p:txBody>
      </p:sp>
    </p:spTree>
    <p:extLst>
      <p:ext uri="{BB962C8B-B14F-4D97-AF65-F5344CB8AC3E}">
        <p14:creationId xmlns:p14="http://schemas.microsoft.com/office/powerpoint/2010/main" val="3739676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4268815" y="-139695"/>
            <a:ext cx="6858001" cy="7137392"/>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sp>
        <p:nvSpPr>
          <p:cNvPr id="2" name="タイトル 1"/>
          <p:cNvSpPr>
            <a:spLocks noGrp="1"/>
          </p:cNvSpPr>
          <p:nvPr>
            <p:ph type="ctrTitle" hasCustomPrompt="1"/>
          </p:nvPr>
        </p:nvSpPr>
        <p:spPr>
          <a:xfrm>
            <a:off x="4412121" y="1695620"/>
            <a:ext cx="6411131" cy="1769963"/>
          </a:xfrm>
        </p:spPr>
        <p:txBody>
          <a:bodyPr anchor="b">
            <a:normAutofit/>
          </a:bodyPr>
          <a:lstStyle>
            <a:lvl1pPr algn="l">
              <a:lnSpc>
                <a:spcPts val="4000"/>
              </a:lnSpc>
              <a:defRPr sz="3000" b="1" baseline="0">
                <a:solidFill>
                  <a:schemeClr val="tx2">
                    <a:lumMod val="75000"/>
                  </a:schemeClr>
                </a:solidFill>
                <a:latin typeface="+mj-ea"/>
                <a:ea typeface="+mj-ea"/>
              </a:defRPr>
            </a:lvl1pPr>
          </a:lstStyle>
          <a:p>
            <a:r>
              <a:rPr kumimoji="1" lang="ja-JP" altLang="en-US" dirty="0"/>
              <a:t>大見出し（メイリオ</a:t>
            </a:r>
            <a:r>
              <a:rPr kumimoji="1" lang="en-US" altLang="ja-JP" dirty="0"/>
              <a:t>B 30pt. </a:t>
            </a:r>
            <a:r>
              <a:rPr kumimoji="1" lang="ja-JP" altLang="en-US" dirty="0"/>
              <a:t>行間</a:t>
            </a:r>
            <a:r>
              <a:rPr kumimoji="1" lang="en-US" altLang="ja-JP" dirty="0"/>
              <a:t>40pt. Gray)</a:t>
            </a:r>
            <a:endParaRPr kumimoji="1" lang="ja-JP" altLang="en-US" dirty="0"/>
          </a:p>
        </p:txBody>
      </p:sp>
      <p:sp>
        <p:nvSpPr>
          <p:cNvPr id="3" name="サブタイトル 2"/>
          <p:cNvSpPr>
            <a:spLocks noGrp="1"/>
          </p:cNvSpPr>
          <p:nvPr>
            <p:ph type="subTitle" idx="1" hasCustomPrompt="1"/>
          </p:nvPr>
        </p:nvSpPr>
        <p:spPr>
          <a:xfrm>
            <a:off x="4412121" y="3579732"/>
            <a:ext cx="6411131" cy="1781725"/>
          </a:xfrm>
        </p:spPr>
        <p:txBody>
          <a:bodyPr>
            <a:normAutofit/>
          </a:bodyPr>
          <a:lstStyle>
            <a:lvl1pPr marL="0" indent="0" algn="l">
              <a:buNone/>
              <a:defRPr sz="2200" baseline="0">
                <a:solidFill>
                  <a:srgbClr val="717375"/>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22pt. </a:t>
            </a:r>
            <a:r>
              <a:rPr kumimoji="1" lang="ja-JP" altLang="en-US" dirty="0"/>
              <a:t>行間</a:t>
            </a:r>
            <a:r>
              <a:rPr kumimoji="1" lang="en-US" altLang="ja-JP" dirty="0"/>
              <a:t>30pt. Gray)</a:t>
            </a:r>
          </a:p>
        </p:txBody>
      </p:sp>
      <p:pic>
        <p:nvPicPr>
          <p:cNvPr id="9" name="図 8" descr="PERSOL_BrandSymbol_Vertical_Gray.gi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593" y="1974850"/>
            <a:ext cx="3241105" cy="2827754"/>
          </a:xfrm>
          <a:prstGeom prst="rect">
            <a:avLst/>
          </a:prstGeom>
        </p:spPr>
      </p:pic>
    </p:spTree>
    <p:extLst>
      <p:ext uri="{BB962C8B-B14F-4D97-AF65-F5344CB8AC3E}">
        <p14:creationId xmlns:p14="http://schemas.microsoft.com/office/powerpoint/2010/main" val="37186512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360343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3814688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2536818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1556381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149903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1103731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1608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4178511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7137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243262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中表紙">
    <p:bg>
      <p:bgPr>
        <a:solidFill>
          <a:schemeClr val="bg2"/>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4268815" y="-139695"/>
            <a:ext cx="6858001" cy="7137392"/>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sp>
        <p:nvSpPr>
          <p:cNvPr id="2" name="タイトル 1"/>
          <p:cNvSpPr>
            <a:spLocks noGrp="1"/>
          </p:cNvSpPr>
          <p:nvPr>
            <p:ph type="ctrTitle" hasCustomPrompt="1"/>
          </p:nvPr>
        </p:nvSpPr>
        <p:spPr>
          <a:xfrm>
            <a:off x="4412121" y="1695620"/>
            <a:ext cx="6411131" cy="1769963"/>
          </a:xfrm>
        </p:spPr>
        <p:txBody>
          <a:bodyPr anchor="b">
            <a:normAutofit/>
          </a:bodyPr>
          <a:lstStyle>
            <a:lvl1pPr algn="l">
              <a:lnSpc>
                <a:spcPts val="3600"/>
              </a:lnSpc>
              <a:defRPr sz="2800" b="1" baseline="0">
                <a:solidFill>
                  <a:schemeClr val="bg1"/>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4412121" y="3579732"/>
            <a:ext cx="6411131" cy="1781725"/>
          </a:xfrm>
        </p:spPr>
        <p:txBody>
          <a:bodyPr>
            <a:normAutofit/>
          </a:bodyPr>
          <a:lstStyle>
            <a:lvl1pPr marL="0" indent="0" algn="l">
              <a:buNone/>
              <a:defRPr sz="2200" baseline="0">
                <a:solidFill>
                  <a:schemeClr val="bg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Tree>
    <p:extLst>
      <p:ext uri="{BB962C8B-B14F-4D97-AF65-F5344CB8AC3E}">
        <p14:creationId xmlns:p14="http://schemas.microsoft.com/office/powerpoint/2010/main" val="298924780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1527122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262167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中々表紙">
    <p:bg>
      <p:bgPr>
        <a:solidFill>
          <a:schemeClr val="tx2">
            <a:lumMod val="75000"/>
          </a:schemeClr>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4268815" y="-139695"/>
            <a:ext cx="6858001" cy="7137392"/>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sp>
        <p:nvSpPr>
          <p:cNvPr id="2" name="タイトル 1"/>
          <p:cNvSpPr>
            <a:spLocks noGrp="1"/>
          </p:cNvSpPr>
          <p:nvPr>
            <p:ph type="ctrTitle" hasCustomPrompt="1"/>
          </p:nvPr>
        </p:nvSpPr>
        <p:spPr>
          <a:xfrm>
            <a:off x="4412121" y="1695620"/>
            <a:ext cx="6411131" cy="1769963"/>
          </a:xfrm>
        </p:spPr>
        <p:txBody>
          <a:bodyPr anchor="b">
            <a:normAutofit/>
          </a:bodyPr>
          <a:lstStyle>
            <a:lvl1pPr algn="l">
              <a:lnSpc>
                <a:spcPts val="3600"/>
              </a:lnSpc>
              <a:defRPr sz="2800" b="1" baseline="0">
                <a:solidFill>
                  <a:schemeClr val="tx2">
                    <a:lumMod val="75000"/>
                  </a:schemeClr>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4412121" y="3579732"/>
            <a:ext cx="6411131" cy="1781725"/>
          </a:xfrm>
        </p:spPr>
        <p:txBody>
          <a:bodyPr>
            <a:normAutofit/>
          </a:bodyPr>
          <a:lstStyle>
            <a:lvl1pPr marL="0" indent="0" algn="l">
              <a:buNone/>
              <a:defRPr sz="2200" baseline="0">
                <a:solidFill>
                  <a:schemeClr val="tx2">
                    <a:lumMod val="7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Tree>
    <p:extLst>
      <p:ext uri="{BB962C8B-B14F-4D97-AF65-F5344CB8AC3E}">
        <p14:creationId xmlns:p14="http://schemas.microsoft.com/office/powerpoint/2010/main" val="20923793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大見出しとコンテンツ">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98811"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sp>
        <p:nvSpPr>
          <p:cNvPr id="2" name="タイトル 1"/>
          <p:cNvSpPr>
            <a:spLocks noGrp="1"/>
          </p:cNvSpPr>
          <p:nvPr userDrawn="1">
            <p:ph type="title" hasCustomPrompt="1"/>
          </p:nvPr>
        </p:nvSpPr>
        <p:spPr>
          <a:xfrm>
            <a:off x="448556" y="290033"/>
            <a:ext cx="11255466" cy="572029"/>
          </a:xfrm>
        </p:spPr>
        <p:txBody>
          <a:bodyPr/>
          <a:lstStyle>
            <a:lvl1pPr algn="l">
              <a:defRPr sz="2400" b="1">
                <a:latin typeface="+mj-ea"/>
                <a:ea typeface="+mj-ea"/>
              </a:defRPr>
            </a:lvl1pPr>
          </a:lstStyle>
          <a:p>
            <a:r>
              <a:rPr lang="ja-JP" altLang="en-US" dirty="0"/>
              <a:t>タイトルの書式設定（メイリオ</a:t>
            </a:r>
            <a:r>
              <a:rPr lang="en-US" altLang="ja-JP" dirty="0"/>
              <a:t>B 24pt.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448557" y="946727"/>
            <a:ext cx="11265106" cy="5487940"/>
          </a:xfrm>
        </p:spPr>
        <p:txBody>
          <a:bodyPr/>
          <a:lstStyle>
            <a:lvl1pPr>
              <a:defRPr sz="20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20pt.</a:t>
            </a:r>
            <a:r>
              <a:rPr kumimoji="1" lang="ja-JP" altLang="en-US" dirty="0"/>
              <a:t>）</a:t>
            </a:r>
          </a:p>
          <a:p>
            <a:pPr lvl="1"/>
            <a:r>
              <a:rPr kumimoji="1" lang="ja-JP" altLang="en-US" dirty="0"/>
              <a:t>第 </a:t>
            </a:r>
            <a:r>
              <a:rPr kumimoji="1" lang="en-US" altLang="ja-JP" dirty="0"/>
              <a:t>2 </a:t>
            </a:r>
            <a:r>
              <a:rPr kumimoji="1" lang="ja-JP" altLang="en-US" dirty="0"/>
              <a:t>レベル（メイリオ</a:t>
            </a:r>
            <a:r>
              <a:rPr kumimoji="1" lang="en-US" altLang="ja-JP" dirty="0"/>
              <a:t> 16pt.</a:t>
            </a:r>
            <a:r>
              <a:rPr kumimoji="1" lang="ja-JP" altLang="en-US" dirty="0"/>
              <a:t>）</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dirty="0"/>
          </a:p>
        </p:txBody>
      </p:sp>
      <p:sp>
        <p:nvSpPr>
          <p:cNvPr id="12" name="フローチャート: 処理 11"/>
          <p:cNvSpPr/>
          <p:nvPr userDrawn="1"/>
        </p:nvSpPr>
        <p:spPr>
          <a:xfrm>
            <a:off x="12093189" y="0"/>
            <a:ext cx="98811"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02448" y="149226"/>
            <a:ext cx="987433" cy="860425"/>
          </a:xfrm>
          <a:prstGeom prst="rect">
            <a:avLst/>
          </a:prstGeom>
        </p:spPr>
      </p:pic>
    </p:spTree>
    <p:extLst>
      <p:ext uri="{BB962C8B-B14F-4D97-AF65-F5344CB8AC3E}">
        <p14:creationId xmlns:p14="http://schemas.microsoft.com/office/powerpoint/2010/main" val="182464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98811"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sp>
        <p:nvSpPr>
          <p:cNvPr id="2" name="タイトル 1"/>
          <p:cNvSpPr>
            <a:spLocks noGrp="1"/>
          </p:cNvSpPr>
          <p:nvPr userDrawn="1">
            <p:ph type="title" hasCustomPrompt="1"/>
          </p:nvPr>
        </p:nvSpPr>
        <p:spPr>
          <a:xfrm>
            <a:off x="448556" y="290033"/>
            <a:ext cx="11255466" cy="572029"/>
          </a:xfrm>
        </p:spPr>
        <p:txBody>
          <a:bodyPr/>
          <a:lstStyle>
            <a:lvl1pPr algn="l">
              <a:defRPr sz="2400" b="1">
                <a:latin typeface="+mj-ea"/>
                <a:ea typeface="+mj-ea"/>
              </a:defRPr>
            </a:lvl1pPr>
          </a:lstStyle>
          <a:p>
            <a:r>
              <a:rPr lang="ja-JP" altLang="en-US" dirty="0"/>
              <a:t>タイトルの書式設定（メイリオ</a:t>
            </a:r>
            <a:r>
              <a:rPr lang="en-US" altLang="ja-JP" dirty="0"/>
              <a:t>B 24pt.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448557" y="946727"/>
            <a:ext cx="11265106" cy="5487940"/>
          </a:xfrm>
        </p:spPr>
        <p:txBody>
          <a:bodyPr/>
          <a:lstStyle>
            <a:lvl1pPr marL="0" indent="0">
              <a:buNone/>
              <a:defRPr sz="20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20pt.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dirty="0"/>
          </a:p>
        </p:txBody>
      </p:sp>
      <p:sp>
        <p:nvSpPr>
          <p:cNvPr id="12" name="フローチャート: 処理 11"/>
          <p:cNvSpPr/>
          <p:nvPr userDrawn="1"/>
        </p:nvSpPr>
        <p:spPr>
          <a:xfrm>
            <a:off x="12093189" y="0"/>
            <a:ext cx="98811"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02448" y="149226"/>
            <a:ext cx="987433" cy="860425"/>
          </a:xfrm>
          <a:prstGeom prst="rect">
            <a:avLst/>
          </a:prstGeom>
        </p:spPr>
      </p:pic>
    </p:spTree>
    <p:extLst>
      <p:ext uri="{BB962C8B-B14F-4D97-AF65-F5344CB8AC3E}">
        <p14:creationId xmlns:p14="http://schemas.microsoft.com/office/powerpoint/2010/main" val="379612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20632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316754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227145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9D8374F-8E30-42B2-A14A-F32BFDA43E74}" type="datetimeFigureOut">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17313048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 5"/>
          <p:cNvSpPr>
            <a:spLocks noGrp="1"/>
          </p:cNvSpPr>
          <p:nvPr>
            <p:ph type="sldNum" sz="quarter" idx="4"/>
          </p:nvPr>
        </p:nvSpPr>
        <p:spPr>
          <a:xfrm>
            <a:off x="11502139" y="6583407"/>
            <a:ext cx="523387"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0DE500AB-5460-4E7E-9C90-EACD799BBA71}" type="slidenum">
              <a:rPr lang="ja-JP" altLang="en-US" smtClean="0"/>
              <a:pPr/>
              <a:t>‹#›</a:t>
            </a:fld>
            <a:endParaRPr lang="ja-JP" altLang="en-US" dirty="0"/>
          </a:p>
        </p:txBody>
      </p:sp>
      <p:sp>
        <p:nvSpPr>
          <p:cNvPr id="7" name="フッター プレースホルダ 4"/>
          <p:cNvSpPr txBox="1">
            <a:spLocks/>
          </p:cNvSpPr>
          <p:nvPr/>
        </p:nvSpPr>
        <p:spPr>
          <a:xfrm>
            <a:off x="5113212" y="6583407"/>
            <a:ext cx="6273036" cy="220449"/>
          </a:xfrm>
          <a:prstGeom prst="rect">
            <a:avLst/>
          </a:prstGeom>
        </p:spPr>
        <p:txBody>
          <a:bodyPr vert="horz" lIns="91440" tIns="45720" rIns="91440" bIns="45720" rtlCol="0" anchor="ctr"/>
          <a:lstStyle>
            <a:defPPr>
              <a:defRPr lang="ja-JP"/>
            </a:defPPr>
            <a:lvl1pPr marL="0" algn="r" defTabSz="914400" rtl="0" eaLnBrk="1" latinLnBrk="0" hangingPunct="1">
              <a:defRPr kumimoji="1" sz="5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500" kern="1200" dirty="0">
                <a:solidFill>
                  <a:schemeClr val="tx1">
                    <a:tint val="75000"/>
                  </a:schemeClr>
                </a:solidFill>
                <a:latin typeface="+mn-lt"/>
                <a:ea typeface="+mn-ea"/>
                <a:cs typeface="+mn-cs"/>
              </a:rPr>
              <a:t>Copyright © PERSOL DIVERSE CO., LTD.</a:t>
            </a:r>
            <a:r>
              <a:rPr kumimoji="1" lang="ja-JP" altLang="en-US" sz="500" kern="1200" dirty="0">
                <a:solidFill>
                  <a:schemeClr val="tx1">
                    <a:tint val="75000"/>
                  </a:schemeClr>
                </a:solidFill>
                <a:latin typeface="+mn-lt"/>
                <a:ea typeface="+mn-ea"/>
                <a:cs typeface="+mn-cs"/>
              </a:rPr>
              <a:t> </a:t>
            </a:r>
            <a:r>
              <a:rPr kumimoji="1" lang="en-US" altLang="ja-JP" sz="500" kern="1200" dirty="0">
                <a:solidFill>
                  <a:schemeClr val="tx1">
                    <a:tint val="75000"/>
                  </a:schemeClr>
                </a:solidFill>
                <a:latin typeface="+mn-lt"/>
                <a:ea typeface="+mn-ea"/>
                <a:cs typeface="+mn-cs"/>
              </a:rPr>
              <a:t>All Rights Reserved.</a:t>
            </a:r>
            <a:endParaRPr lang="en-US" altLang="ja-JP" sz="500" dirty="0"/>
          </a:p>
        </p:txBody>
      </p:sp>
    </p:spTree>
    <p:extLst>
      <p:ext uri="{BB962C8B-B14F-4D97-AF65-F5344CB8AC3E}">
        <p14:creationId xmlns:p14="http://schemas.microsoft.com/office/powerpoint/2010/main" val="2668119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E500AB-5460-4E7E-9C90-EACD799BBA71}" type="slidenum">
              <a:rPr lang="ja-JP" altLang="en-US" smtClean="0"/>
              <a:pPr/>
              <a:t>‹#›</a:t>
            </a:fld>
            <a:endParaRPr lang="ja-JP" altLang="en-US" dirty="0"/>
          </a:p>
        </p:txBody>
      </p:sp>
    </p:spTree>
    <p:extLst>
      <p:ext uri="{BB962C8B-B14F-4D97-AF65-F5344CB8AC3E}">
        <p14:creationId xmlns:p14="http://schemas.microsoft.com/office/powerpoint/2010/main" val="74925493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hf hdr="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52309-4F30-0E09-31A3-4C2AFF11C2BE}"/>
              </a:ext>
            </a:extLst>
          </p:cNvPr>
          <p:cNvSpPr>
            <a:spLocks noGrp="1"/>
          </p:cNvSpPr>
          <p:nvPr>
            <p:ph type="ctrTitle"/>
          </p:nvPr>
        </p:nvSpPr>
        <p:spPr>
          <a:xfrm>
            <a:off x="1524000" y="1122364"/>
            <a:ext cx="9144000" cy="1202274"/>
          </a:xfrm>
          <a:no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gn="ctr"/>
            <a:r>
              <a:rPr lang="ja-JP" altLang="en-US" b="1" dirty="0">
                <a:solidFill>
                  <a:schemeClr val="tx1"/>
                </a:solidFill>
              </a:rPr>
              <a:t>中古マンション価格予測</a:t>
            </a:r>
            <a:endParaRPr kumimoji="1" lang="ja-JP" altLang="en-US" b="1" dirty="0">
              <a:solidFill>
                <a:schemeClr val="tx1"/>
              </a:solidFill>
            </a:endParaRPr>
          </a:p>
        </p:txBody>
      </p:sp>
      <p:sp>
        <p:nvSpPr>
          <p:cNvPr id="4" name="字幕 2">
            <a:extLst>
              <a:ext uri="{FF2B5EF4-FFF2-40B4-BE49-F238E27FC236}">
                <a16:creationId xmlns:a16="http://schemas.microsoft.com/office/drawing/2014/main" id="{DA38BE8B-B15E-E280-4660-ACF6F51111F3}"/>
              </a:ext>
            </a:extLst>
          </p:cNvPr>
          <p:cNvSpPr txBox="1">
            <a:spLocks/>
          </p:cNvSpPr>
          <p:nvPr/>
        </p:nvSpPr>
        <p:spPr>
          <a:xfrm>
            <a:off x="10660666" y="-1769591"/>
            <a:ext cx="8999671" cy="130590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549E39"/>
              </a:buClr>
              <a:buSzTx/>
              <a:buFont typeface="Wingdings 3" charset="2"/>
              <a:buNone/>
              <a:tabLst/>
              <a:defRPr/>
            </a:pP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学習データ：</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2010</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7</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2016</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endPar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1000"/>
              </a:spcBef>
              <a:spcAft>
                <a:spcPts val="0"/>
              </a:spcAft>
              <a:buClr>
                <a:srgbClr val="549E39"/>
              </a:buClr>
              <a:buSzTx/>
              <a:buFont typeface="Wingdings 3" charset="2"/>
              <a:buNone/>
              <a:tabLst/>
              <a:defRPr/>
            </a:pP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予測期間：</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2016</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4</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2017</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p>
        </p:txBody>
      </p:sp>
      <p:sp>
        <p:nvSpPr>
          <p:cNvPr id="3" name="正方形/長方形 2">
            <a:extLst>
              <a:ext uri="{FF2B5EF4-FFF2-40B4-BE49-F238E27FC236}">
                <a16:creationId xmlns:a16="http://schemas.microsoft.com/office/drawing/2014/main" id="{B88E7FA9-ECC1-07F5-8E77-FAE44DA6C79D}"/>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このページには</a:t>
            </a:r>
            <a:endParaRPr kumimoji="1" lang="en-US" altLang="ja-JP" dirty="0">
              <a:solidFill>
                <a:schemeClr val="tx1"/>
              </a:solidFill>
            </a:endParaRPr>
          </a:p>
          <a:p>
            <a:pPr algn="ctr"/>
            <a:r>
              <a:rPr lang="ja-JP" altLang="en-US" dirty="0">
                <a:solidFill>
                  <a:schemeClr val="tx1"/>
                </a:solidFill>
              </a:rPr>
              <a:t>①何をこれから発表するのかキーワードを書きましょう。</a:t>
            </a:r>
            <a:endParaRPr lang="en-US" altLang="ja-JP" dirty="0">
              <a:solidFill>
                <a:schemeClr val="tx1"/>
              </a:solidFill>
            </a:endParaRPr>
          </a:p>
          <a:p>
            <a:pPr algn="ctr"/>
            <a:r>
              <a:rPr lang="ja-JP" altLang="en-US" dirty="0">
                <a:solidFill>
                  <a:schemeClr val="tx1"/>
                </a:solidFill>
              </a:rPr>
              <a:t>「引っ越しの需要予測」</a:t>
            </a:r>
            <a:endParaRPr lang="en-US" altLang="ja-JP" dirty="0">
              <a:solidFill>
                <a:schemeClr val="tx1"/>
              </a:solidFill>
            </a:endParaRPr>
          </a:p>
          <a:p>
            <a:pPr algn="ctr"/>
            <a:r>
              <a:rPr kumimoji="1" lang="ja-JP" altLang="en-US" dirty="0">
                <a:solidFill>
                  <a:schemeClr val="tx1"/>
                </a:solidFill>
              </a:rPr>
              <a:t>②いつ発表したものか日付を書きましょう。</a:t>
            </a:r>
            <a:endParaRPr kumimoji="1" lang="en-US" altLang="ja-JP" dirty="0">
              <a:solidFill>
                <a:schemeClr val="tx1"/>
              </a:solidFill>
            </a:endParaRPr>
          </a:p>
          <a:p>
            <a:pPr algn="ctr"/>
            <a:r>
              <a:rPr lang="ja-JP" altLang="en-US" dirty="0">
                <a:solidFill>
                  <a:schemeClr val="tx1"/>
                </a:solidFill>
              </a:rPr>
              <a:t>「</a:t>
            </a:r>
            <a:r>
              <a:rPr lang="en-US" altLang="ja-JP" dirty="0">
                <a:solidFill>
                  <a:schemeClr val="tx1"/>
                </a:solidFill>
              </a:rPr>
              <a:t>2024</a:t>
            </a:r>
            <a:r>
              <a:rPr lang="ja-JP" altLang="en-US" dirty="0">
                <a:solidFill>
                  <a:schemeClr val="tx1"/>
                </a:solidFill>
              </a:rPr>
              <a:t>年</a:t>
            </a:r>
            <a:r>
              <a:rPr lang="en-US" altLang="ja-JP" dirty="0">
                <a:solidFill>
                  <a:schemeClr val="tx1"/>
                </a:solidFill>
              </a:rPr>
              <a:t>5</a:t>
            </a:r>
            <a:r>
              <a:rPr lang="ja-JP" altLang="en-US" dirty="0">
                <a:solidFill>
                  <a:schemeClr val="tx1"/>
                </a:solidFill>
              </a:rPr>
              <a:t>月</a:t>
            </a:r>
            <a:r>
              <a:rPr lang="en-US" altLang="ja-JP" dirty="0">
                <a:solidFill>
                  <a:schemeClr val="tx1"/>
                </a:solidFill>
              </a:rPr>
              <a:t>17</a:t>
            </a:r>
            <a:r>
              <a:rPr lang="ja-JP" altLang="en-US" dirty="0">
                <a:solidFill>
                  <a:schemeClr val="tx1"/>
                </a:solidFill>
              </a:rPr>
              <a:t>日</a:t>
            </a:r>
            <a:r>
              <a:rPr lang="en-US" altLang="ja-JP" dirty="0">
                <a:solidFill>
                  <a:schemeClr val="tx1"/>
                </a:solidFill>
              </a:rPr>
              <a:t>(</a:t>
            </a:r>
            <a:r>
              <a:rPr lang="ja-JP" altLang="en-US" dirty="0">
                <a:solidFill>
                  <a:schemeClr val="tx1"/>
                </a:solidFill>
              </a:rPr>
              <a:t>金</a:t>
            </a:r>
            <a:r>
              <a:rPr lang="en-US" altLang="ja-JP" dirty="0">
                <a:solidFill>
                  <a:schemeClr val="tx1"/>
                </a:solidFill>
              </a:rPr>
              <a:t>)</a:t>
            </a:r>
            <a:r>
              <a:rPr lang="ja-JP" altLang="en-US" dirty="0">
                <a:solidFill>
                  <a:schemeClr val="tx1"/>
                </a:solidFill>
              </a:rPr>
              <a:t>」</a:t>
            </a:r>
            <a:endParaRPr kumimoji="1" lang="en-US" altLang="ja-JP" dirty="0">
              <a:solidFill>
                <a:schemeClr val="tx1"/>
              </a:solidFill>
            </a:endParaRPr>
          </a:p>
          <a:p>
            <a:pPr algn="ctr"/>
            <a:endParaRPr lang="en-US" altLang="ja-JP" dirty="0">
              <a:solidFill>
                <a:schemeClr val="tx1"/>
              </a:solidFill>
            </a:endParaRPr>
          </a:p>
          <a:p>
            <a:pPr algn="ctr"/>
            <a:r>
              <a:rPr lang="ja-JP" altLang="en-US" dirty="0">
                <a:solidFill>
                  <a:schemeClr val="tx1"/>
                </a:solidFill>
              </a:rPr>
              <a:t>成果物発表のスライドは、以下の順番で記載しましょう。</a:t>
            </a:r>
            <a:endParaRPr lang="en-US" altLang="ja-JP" dirty="0">
              <a:solidFill>
                <a:schemeClr val="tx1"/>
              </a:solidFill>
            </a:endParaRPr>
          </a:p>
          <a:p>
            <a:pPr algn="ctr"/>
            <a:r>
              <a:rPr kumimoji="1" lang="ja-JP" altLang="en-US" dirty="0">
                <a:solidFill>
                  <a:schemeClr val="tx1"/>
                </a:solidFill>
              </a:rPr>
              <a:t>①題名</a:t>
            </a:r>
            <a:endParaRPr kumimoji="1" lang="en-US" altLang="ja-JP" dirty="0">
              <a:solidFill>
                <a:schemeClr val="tx1"/>
              </a:solidFill>
            </a:endParaRPr>
          </a:p>
          <a:p>
            <a:pPr algn="ctr"/>
            <a:r>
              <a:rPr lang="ja-JP" altLang="en-US" dirty="0">
                <a:solidFill>
                  <a:schemeClr val="tx1"/>
                </a:solidFill>
              </a:rPr>
              <a:t>②自己紹介</a:t>
            </a:r>
            <a:endParaRPr lang="en-US" altLang="ja-JP" dirty="0">
              <a:solidFill>
                <a:schemeClr val="tx1"/>
              </a:solidFill>
            </a:endParaRPr>
          </a:p>
          <a:p>
            <a:pPr algn="ctr"/>
            <a:r>
              <a:rPr kumimoji="1" lang="ja-JP" altLang="en-US" dirty="0">
                <a:solidFill>
                  <a:schemeClr val="tx1"/>
                </a:solidFill>
              </a:rPr>
              <a:t>③問題・目的</a:t>
            </a:r>
            <a:endParaRPr kumimoji="1" lang="en-US" altLang="ja-JP" dirty="0">
              <a:solidFill>
                <a:schemeClr val="tx1"/>
              </a:solidFill>
            </a:endParaRPr>
          </a:p>
          <a:p>
            <a:pPr algn="ctr"/>
            <a:r>
              <a:rPr lang="ja-JP" altLang="en-US" dirty="0">
                <a:solidFill>
                  <a:schemeClr val="tx1"/>
                </a:solidFill>
              </a:rPr>
              <a:t>④方法</a:t>
            </a:r>
            <a:endParaRPr lang="en-US" altLang="ja-JP" dirty="0">
              <a:solidFill>
                <a:schemeClr val="tx1"/>
              </a:solidFill>
            </a:endParaRPr>
          </a:p>
          <a:p>
            <a:pPr algn="ctr"/>
            <a:r>
              <a:rPr kumimoji="1" lang="ja-JP" altLang="en-US" dirty="0">
                <a:solidFill>
                  <a:schemeClr val="tx1"/>
                </a:solidFill>
              </a:rPr>
              <a:t>⑤結果</a:t>
            </a:r>
            <a:endParaRPr kumimoji="1" lang="en-US" altLang="ja-JP" dirty="0">
              <a:solidFill>
                <a:schemeClr val="tx1"/>
              </a:solidFill>
            </a:endParaRPr>
          </a:p>
          <a:p>
            <a:pPr algn="ctr"/>
            <a:r>
              <a:rPr lang="ja-JP" altLang="en-US" dirty="0">
                <a:solidFill>
                  <a:schemeClr val="tx1"/>
                </a:solidFill>
              </a:rPr>
              <a:t>⑥考察・課題点・今後の施策など</a:t>
            </a:r>
            <a:endParaRPr kumimoji="1" lang="en-US" altLang="ja-JP" dirty="0">
              <a:solidFill>
                <a:schemeClr val="tx1"/>
              </a:solidFill>
            </a:endParaRPr>
          </a:p>
          <a:p>
            <a:pPr algn="ctr"/>
            <a:endParaRPr lang="en-US" altLang="ja-JP" dirty="0">
              <a:solidFill>
                <a:schemeClr val="tx1"/>
              </a:solidFill>
            </a:endParaRPr>
          </a:p>
          <a:p>
            <a:pPr algn="ctr"/>
            <a:r>
              <a:rPr lang="ja-JP" altLang="en-US" dirty="0">
                <a:solidFill>
                  <a:schemeClr val="tx1"/>
                </a:solidFill>
              </a:rPr>
              <a:t>学習予測と予測期間は「方法」の項目で書きましょう</a:t>
            </a:r>
            <a:endParaRPr lang="en-US" altLang="ja-JP" dirty="0">
              <a:solidFill>
                <a:schemeClr val="tx1"/>
              </a:solidFill>
            </a:endParaRPr>
          </a:p>
          <a:p>
            <a:pPr algn="ctr"/>
            <a:endParaRPr kumimoji="1" lang="en-US" altLang="ja-JP" dirty="0">
              <a:solidFill>
                <a:schemeClr val="tx1"/>
              </a:solidFill>
            </a:endParaRPr>
          </a:p>
          <a:p>
            <a:pPr algn="ctr"/>
            <a:r>
              <a:rPr lang="ja-JP" altLang="en-US" dirty="0">
                <a:solidFill>
                  <a:schemeClr val="tx1"/>
                </a:solidFill>
              </a:rPr>
              <a:t>■全体的な気になる点</a:t>
            </a:r>
            <a:endParaRPr kumimoji="1" lang="en-US" altLang="ja-JP" dirty="0">
              <a:solidFill>
                <a:schemeClr val="tx1"/>
              </a:solidFill>
            </a:endParaRPr>
          </a:p>
          <a:p>
            <a:pPr algn="ctr"/>
            <a:r>
              <a:rPr kumimoji="1" lang="ja-JP" altLang="en-US" dirty="0">
                <a:solidFill>
                  <a:schemeClr val="tx1"/>
                </a:solidFill>
              </a:rPr>
              <a:t>・デザインを使用しましょう</a:t>
            </a:r>
            <a:r>
              <a:rPr lang="ja-JP" altLang="en-US" dirty="0">
                <a:solidFill>
                  <a:schemeClr val="tx1"/>
                </a:solidFill>
              </a:rPr>
              <a:t>。</a:t>
            </a:r>
            <a:endParaRPr lang="en-US" altLang="ja-JP" dirty="0">
              <a:solidFill>
                <a:schemeClr val="tx1"/>
              </a:solidFill>
            </a:endParaRPr>
          </a:p>
          <a:p>
            <a:pPr algn="ctr"/>
            <a:r>
              <a:rPr kumimoji="1" lang="ja-JP" altLang="en-US" dirty="0">
                <a:solidFill>
                  <a:schemeClr val="tx1"/>
                </a:solidFill>
              </a:rPr>
              <a:t>・字体をそろえましょう。</a:t>
            </a:r>
            <a:endParaRPr kumimoji="1" lang="en-US" altLang="ja-JP" dirty="0">
              <a:solidFill>
                <a:schemeClr val="tx1"/>
              </a:solidFill>
            </a:endParaRPr>
          </a:p>
          <a:p>
            <a:pPr algn="ctr"/>
            <a:r>
              <a:rPr lang="ja-JP" altLang="en-US" dirty="0">
                <a:solidFill>
                  <a:schemeClr val="tx1"/>
                </a:solidFill>
              </a:rPr>
              <a:t>・文字の大きさをそろえましょう。</a:t>
            </a:r>
            <a:endParaRPr lang="en-US" altLang="ja-JP" dirty="0">
              <a:solidFill>
                <a:schemeClr val="tx1"/>
              </a:solidFill>
            </a:endParaRPr>
          </a:p>
          <a:p>
            <a:pPr algn="ctr"/>
            <a:r>
              <a:rPr kumimoji="1" lang="ja-JP" altLang="en-US" dirty="0">
                <a:solidFill>
                  <a:schemeClr val="tx1"/>
                </a:solidFill>
              </a:rPr>
              <a:t>（見出し：</a:t>
            </a:r>
            <a:r>
              <a:rPr kumimoji="1" lang="en-US" altLang="ja-JP" dirty="0">
                <a:solidFill>
                  <a:schemeClr val="tx1"/>
                </a:solidFill>
              </a:rPr>
              <a:t>44pt</a:t>
            </a:r>
            <a:r>
              <a:rPr kumimoji="1" lang="ja-JP" altLang="en-US" dirty="0">
                <a:solidFill>
                  <a:schemeClr val="tx1"/>
                </a:solidFill>
              </a:rPr>
              <a:t>／本文</a:t>
            </a:r>
            <a:r>
              <a:rPr kumimoji="1" lang="en-US" altLang="ja-JP" dirty="0">
                <a:solidFill>
                  <a:schemeClr val="tx1"/>
                </a:solidFill>
              </a:rPr>
              <a:t>20</a:t>
            </a:r>
            <a:r>
              <a:rPr kumimoji="1" lang="ja-JP" altLang="en-US" dirty="0">
                <a:solidFill>
                  <a:schemeClr val="tx1"/>
                </a:solidFill>
              </a:rPr>
              <a:t>～</a:t>
            </a:r>
            <a:r>
              <a:rPr kumimoji="1" lang="en-US" altLang="ja-JP" dirty="0">
                <a:solidFill>
                  <a:schemeClr val="tx1"/>
                </a:solidFill>
              </a:rPr>
              <a:t>22pt</a:t>
            </a:r>
            <a:endParaRPr lang="en-US" altLang="ja-JP" dirty="0">
              <a:solidFill>
                <a:schemeClr val="tx1"/>
              </a:solidFill>
            </a:endParaRPr>
          </a:p>
          <a:p>
            <a:pPr algn="ctr"/>
            <a:r>
              <a:rPr kumimoji="1" lang="en-US" altLang="ja-JP" dirty="0">
                <a:solidFill>
                  <a:schemeClr val="tx1"/>
                </a:solidFill>
              </a:rPr>
              <a:t>※</a:t>
            </a:r>
            <a:r>
              <a:rPr kumimoji="1" lang="ja-JP" altLang="en-US" dirty="0">
                <a:solidFill>
                  <a:schemeClr val="tx1"/>
                </a:solidFill>
              </a:rPr>
              <a:t>本文の文字は最小でも</a:t>
            </a:r>
            <a:r>
              <a:rPr kumimoji="1" lang="en-US" altLang="ja-JP" dirty="0">
                <a:solidFill>
                  <a:schemeClr val="tx1"/>
                </a:solidFill>
              </a:rPr>
              <a:t>18pt</a:t>
            </a:r>
            <a:r>
              <a:rPr kumimoji="1" lang="ja-JP" altLang="en-US" dirty="0">
                <a:solidFill>
                  <a:schemeClr val="tx1"/>
                </a:solidFill>
              </a:rPr>
              <a:t>くらいにしましょう）</a:t>
            </a:r>
            <a:endParaRPr kumimoji="1" lang="en-US" altLang="ja-JP" dirty="0">
              <a:solidFill>
                <a:schemeClr val="tx1"/>
              </a:solidFill>
            </a:endParaRPr>
          </a:p>
        </p:txBody>
      </p:sp>
      <p:sp>
        <p:nvSpPr>
          <p:cNvPr id="5" name="テキスト ボックス 4">
            <a:extLst>
              <a:ext uri="{FF2B5EF4-FFF2-40B4-BE49-F238E27FC236}">
                <a16:creationId xmlns:a16="http://schemas.microsoft.com/office/drawing/2014/main" id="{F7B145E3-7F67-49B6-6F72-EEDCB899820B}"/>
              </a:ext>
            </a:extLst>
          </p:cNvPr>
          <p:cNvSpPr txBox="1"/>
          <p:nvPr/>
        </p:nvSpPr>
        <p:spPr>
          <a:xfrm>
            <a:off x="4866639" y="4537751"/>
            <a:ext cx="5724451" cy="830997"/>
          </a:xfrm>
          <a:prstGeom prst="rect">
            <a:avLst/>
          </a:prstGeom>
          <a:noFill/>
        </p:spPr>
        <p:txBody>
          <a:bodyPr wrap="square" rtlCol="0">
            <a:spAutoFit/>
          </a:bodyPr>
          <a:lstStyle/>
          <a:p>
            <a:r>
              <a:rPr lang="ja-JP" altLang="en-US" sz="2400" dirty="0">
                <a:solidFill>
                  <a:schemeClr val="tx1"/>
                </a:solidFill>
              </a:rPr>
              <a:t>氏名：山内 雄登</a:t>
            </a:r>
            <a:endParaRPr lang="en-US" altLang="ja-JP" sz="2400" dirty="0">
              <a:solidFill>
                <a:schemeClr val="tx1"/>
              </a:solidFill>
            </a:endParaRPr>
          </a:p>
          <a:p>
            <a:r>
              <a:rPr lang="ja-JP" altLang="en-US" sz="2400" dirty="0">
                <a:solidFill>
                  <a:schemeClr val="tx1"/>
                </a:solidFill>
              </a:rPr>
              <a:t>発表日：</a:t>
            </a:r>
            <a:r>
              <a:rPr lang="en-US" altLang="ja-JP" sz="2400" dirty="0">
                <a:solidFill>
                  <a:schemeClr val="tx1"/>
                </a:solidFill>
              </a:rPr>
              <a:t>2024</a:t>
            </a:r>
            <a:r>
              <a:rPr lang="ja-JP" altLang="en-US" sz="2400" dirty="0">
                <a:solidFill>
                  <a:schemeClr val="tx1"/>
                </a:solidFill>
              </a:rPr>
              <a:t>年</a:t>
            </a:r>
            <a:r>
              <a:rPr lang="en-US" altLang="ja-JP" sz="2400" dirty="0">
                <a:solidFill>
                  <a:schemeClr val="tx1"/>
                </a:solidFill>
              </a:rPr>
              <a:t>5</a:t>
            </a:r>
            <a:r>
              <a:rPr lang="ja-JP" altLang="en-US" sz="2400" dirty="0">
                <a:solidFill>
                  <a:schemeClr val="tx1"/>
                </a:solidFill>
              </a:rPr>
              <a:t>月</a:t>
            </a:r>
            <a:r>
              <a:rPr lang="en-US" altLang="ja-JP" sz="2400" dirty="0">
                <a:solidFill>
                  <a:schemeClr val="tx1"/>
                </a:solidFill>
              </a:rPr>
              <a:t>17</a:t>
            </a:r>
            <a:r>
              <a:rPr lang="ja-JP" altLang="en-US" sz="2400" dirty="0">
                <a:solidFill>
                  <a:schemeClr val="tx1"/>
                </a:solidFill>
              </a:rPr>
              <a:t>日</a:t>
            </a:r>
            <a:r>
              <a:rPr lang="en-US" altLang="ja-JP" sz="2400" dirty="0">
                <a:solidFill>
                  <a:schemeClr val="tx1"/>
                </a:solidFill>
              </a:rPr>
              <a:t>(</a:t>
            </a:r>
            <a:r>
              <a:rPr lang="ja-JP" altLang="en-US" sz="2400" dirty="0">
                <a:solidFill>
                  <a:schemeClr val="tx1"/>
                </a:solidFill>
              </a:rPr>
              <a:t>金</a:t>
            </a:r>
            <a:r>
              <a:rPr lang="en-US" altLang="ja-JP" sz="2400" dirty="0">
                <a:solidFill>
                  <a:schemeClr val="tx1"/>
                </a:solidFill>
              </a:rPr>
              <a:t>)</a:t>
            </a:r>
            <a:endParaRPr kumimoji="1" lang="ja-JP" altLang="en-US" sz="2400" dirty="0"/>
          </a:p>
        </p:txBody>
      </p:sp>
    </p:spTree>
    <p:extLst>
      <p:ext uri="{BB962C8B-B14F-4D97-AF65-F5344CB8AC3E}">
        <p14:creationId xmlns:p14="http://schemas.microsoft.com/office/powerpoint/2010/main" val="87271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80C6A-BE44-0353-266C-C8838F3BF09A}"/>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AA99EFBA-586F-0C85-8FA7-A29FF2FD0DD6}"/>
              </a:ext>
            </a:extLst>
          </p:cNvPr>
          <p:cNvSpPr>
            <a:spLocks noGrp="1"/>
          </p:cNvSpPr>
          <p:nvPr>
            <p:ph type="title"/>
          </p:nvPr>
        </p:nvSpPr>
        <p:spPr>
          <a:xfrm>
            <a:off x="812442" y="294291"/>
            <a:ext cx="10515600" cy="729579"/>
          </a:xfrm>
        </p:spPr>
        <p:txBody>
          <a:bodyPr/>
          <a:lstStyle/>
          <a:p>
            <a:r>
              <a:rPr lang="ja-JP" altLang="en-US" b="1" dirty="0"/>
              <a:t>追加データとデータの前処理（第２段階）</a:t>
            </a:r>
            <a:endParaRPr kumimoji="1" lang="ja-JP" altLang="en-US" b="1" dirty="0"/>
          </a:p>
        </p:txBody>
      </p:sp>
      <p:sp>
        <p:nvSpPr>
          <p:cNvPr id="3" name="コンテンツ プレースホルダー 2">
            <a:extLst>
              <a:ext uri="{FF2B5EF4-FFF2-40B4-BE49-F238E27FC236}">
                <a16:creationId xmlns:a16="http://schemas.microsoft.com/office/drawing/2014/main" id="{19502C3A-CDC7-8AC6-765F-D35FB3C0AF80}"/>
              </a:ext>
            </a:extLst>
          </p:cNvPr>
          <p:cNvSpPr>
            <a:spLocks noGrp="1"/>
          </p:cNvSpPr>
          <p:nvPr>
            <p:ph idx="1"/>
          </p:nvPr>
        </p:nvSpPr>
        <p:spPr>
          <a:xfrm>
            <a:off x="667214" y="7254994"/>
            <a:ext cx="10515600" cy="4824681"/>
          </a:xfrm>
        </p:spPr>
        <p:txBody>
          <a:bodyPr>
            <a:normAutofit/>
          </a:bodyPr>
          <a:lstStyle/>
          <a:p>
            <a:pPr marL="0" indent="0">
              <a:buNone/>
            </a:pPr>
            <a:endParaRPr kumimoji="1" lang="ja-JP" altLang="en-US" sz="2400" dirty="0"/>
          </a:p>
        </p:txBody>
      </p:sp>
      <p:cxnSp>
        <p:nvCxnSpPr>
          <p:cNvPr id="5" name="直線コネクタ 4">
            <a:extLst>
              <a:ext uri="{FF2B5EF4-FFF2-40B4-BE49-F238E27FC236}">
                <a16:creationId xmlns:a16="http://schemas.microsoft.com/office/drawing/2014/main" id="{4E7CA6D4-7FEC-1A76-61F2-8D8BB843DB5B}"/>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8" name="正方形/長方形 7">
            <a:extLst>
              <a:ext uri="{FF2B5EF4-FFF2-40B4-BE49-F238E27FC236}">
                <a16:creationId xmlns:a16="http://schemas.microsoft.com/office/drawing/2014/main" id="{6AFCA72F-FDC8-C121-3D95-221CA2A6EFED}"/>
              </a:ext>
            </a:extLst>
          </p:cNvPr>
          <p:cNvSpPr/>
          <p:nvPr/>
        </p:nvSpPr>
        <p:spPr>
          <a:xfrm>
            <a:off x="13003693" y="659080"/>
            <a:ext cx="7325477" cy="3428998"/>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このページには「方法」を書きます。</a:t>
            </a:r>
            <a:endParaRPr kumimoji="1" lang="en-US" altLang="ja-JP" dirty="0">
              <a:solidFill>
                <a:schemeClr val="tx1"/>
              </a:solidFill>
            </a:endParaRPr>
          </a:p>
          <a:p>
            <a:pPr algn="ctr"/>
            <a:r>
              <a:rPr lang="en-US" altLang="ja-JP" dirty="0">
                <a:solidFill>
                  <a:schemeClr val="tx1"/>
                </a:solidFill>
              </a:rPr>
              <a:t>P</a:t>
            </a:r>
            <a:r>
              <a:rPr kumimoji="1" lang="en-US" altLang="ja-JP" dirty="0">
                <a:solidFill>
                  <a:schemeClr val="tx1"/>
                </a:solidFill>
              </a:rPr>
              <a:t>6</a:t>
            </a:r>
            <a:r>
              <a:rPr kumimoji="1" lang="ja-JP" altLang="en-US" dirty="0">
                <a:solidFill>
                  <a:schemeClr val="tx1"/>
                </a:solidFill>
              </a:rPr>
              <a:t>の「問題・目的」に対して</a:t>
            </a:r>
            <a:endParaRPr kumimoji="1" lang="en-US" altLang="ja-JP" dirty="0">
              <a:solidFill>
                <a:schemeClr val="tx1"/>
              </a:solidFill>
            </a:endParaRPr>
          </a:p>
          <a:p>
            <a:pPr algn="ctr"/>
            <a:r>
              <a:rPr lang="ja-JP" altLang="en-US" dirty="0">
                <a:solidFill>
                  <a:schemeClr val="tx1"/>
                </a:solidFill>
              </a:rPr>
              <a:t>・どんな</a:t>
            </a:r>
            <a:r>
              <a:rPr kumimoji="1" lang="ja-JP" altLang="en-US" dirty="0">
                <a:solidFill>
                  <a:schemeClr val="tx1"/>
                </a:solidFill>
              </a:rPr>
              <a:t>手法（方法）で何が得られるか</a:t>
            </a:r>
            <a:endParaRPr kumimoji="1" lang="en-US" altLang="ja-JP" dirty="0">
              <a:solidFill>
                <a:schemeClr val="tx1"/>
              </a:solidFill>
            </a:endParaRPr>
          </a:p>
          <a:p>
            <a:pPr algn="ctr"/>
            <a:r>
              <a:rPr lang="ja-JP" altLang="en-US" dirty="0">
                <a:solidFill>
                  <a:schemeClr val="tx1"/>
                </a:solidFill>
              </a:rPr>
              <a:t>・どこのデータ（アップル引っ越し社）</a:t>
            </a:r>
            <a:endParaRPr kumimoji="1" lang="en-US" altLang="ja-JP" dirty="0">
              <a:solidFill>
                <a:schemeClr val="tx1"/>
              </a:solidFill>
            </a:endParaRPr>
          </a:p>
          <a:p>
            <a:pPr algn="ctr"/>
            <a:r>
              <a:rPr lang="ja-JP" altLang="en-US" dirty="0">
                <a:solidFill>
                  <a:schemeClr val="tx1"/>
                </a:solidFill>
              </a:rPr>
              <a:t>・作成期間</a:t>
            </a:r>
            <a:endParaRPr lang="en-US" altLang="ja-JP" dirty="0">
              <a:solidFill>
                <a:schemeClr val="tx1"/>
              </a:solidFill>
            </a:endParaRPr>
          </a:p>
          <a:p>
            <a:pPr algn="ctr"/>
            <a:r>
              <a:rPr lang="ja-JP" altLang="en-US" dirty="0">
                <a:solidFill>
                  <a:schemeClr val="tx1"/>
                </a:solidFill>
              </a:rPr>
              <a:t>・データ数（学習データ／予測データ）</a:t>
            </a:r>
            <a:endParaRPr lang="en-US" altLang="ja-JP" dirty="0">
              <a:solidFill>
                <a:schemeClr val="tx1"/>
              </a:solidFill>
            </a:endParaRPr>
          </a:p>
          <a:p>
            <a:pPr algn="ctr"/>
            <a:r>
              <a:rPr lang="ja-JP" altLang="en-US" dirty="0">
                <a:solidFill>
                  <a:schemeClr val="tx1"/>
                </a:solidFill>
              </a:rPr>
              <a:t>・どんな手法（プロフェット）</a:t>
            </a:r>
            <a:endParaRPr kumimoji="1" lang="en-US" altLang="ja-JP" dirty="0">
              <a:solidFill>
                <a:schemeClr val="tx1"/>
              </a:solidFill>
            </a:endParaRPr>
          </a:p>
          <a:p>
            <a:pPr algn="ctr"/>
            <a:r>
              <a:rPr kumimoji="1" lang="ja-JP" altLang="en-US" dirty="0">
                <a:solidFill>
                  <a:schemeClr val="tx1"/>
                </a:solidFill>
              </a:rPr>
              <a:t>を記載しましょう。</a:t>
            </a:r>
            <a:endParaRPr kumimoji="1" lang="en-US" altLang="ja-JP" dirty="0">
              <a:solidFill>
                <a:schemeClr val="tx1"/>
              </a:solidFill>
            </a:endParaRPr>
          </a:p>
        </p:txBody>
      </p:sp>
      <p:sp>
        <p:nvSpPr>
          <p:cNvPr id="10" name="テキスト ボックス 9">
            <a:extLst>
              <a:ext uri="{FF2B5EF4-FFF2-40B4-BE49-F238E27FC236}">
                <a16:creationId xmlns:a16="http://schemas.microsoft.com/office/drawing/2014/main" id="{958587A8-70DD-0591-DFAD-276E43B2336F}"/>
              </a:ext>
            </a:extLst>
          </p:cNvPr>
          <p:cNvSpPr txBox="1"/>
          <p:nvPr/>
        </p:nvSpPr>
        <p:spPr>
          <a:xfrm>
            <a:off x="4561367" y="8304027"/>
            <a:ext cx="2721935" cy="369332"/>
          </a:xfrm>
          <a:prstGeom prst="rect">
            <a:avLst/>
          </a:prstGeom>
          <a:noFill/>
        </p:spPr>
        <p:txBody>
          <a:bodyPr wrap="square" rtlCol="0">
            <a:spAutoFit/>
          </a:bodyPr>
          <a:lstStyle/>
          <a:p>
            <a:r>
              <a:rPr kumimoji="1" lang="en-US" altLang="ja-JP" dirty="0"/>
              <a:t>2101</a:t>
            </a:r>
            <a:r>
              <a:rPr kumimoji="1" lang="ja-JP" altLang="en-US" dirty="0"/>
              <a:t>日分のデータ</a:t>
            </a:r>
          </a:p>
        </p:txBody>
      </p:sp>
      <p:sp>
        <p:nvSpPr>
          <p:cNvPr id="12" name="テキスト ボックス 11">
            <a:extLst>
              <a:ext uri="{FF2B5EF4-FFF2-40B4-BE49-F238E27FC236}">
                <a16:creationId xmlns:a16="http://schemas.microsoft.com/office/drawing/2014/main" id="{153AF023-5CA7-4BB7-AF57-458938BA2FBB}"/>
              </a:ext>
            </a:extLst>
          </p:cNvPr>
          <p:cNvSpPr txBox="1"/>
          <p:nvPr/>
        </p:nvSpPr>
        <p:spPr>
          <a:xfrm>
            <a:off x="-66906" y="7835591"/>
            <a:ext cx="4624039" cy="923330"/>
          </a:xfrm>
          <a:prstGeom prst="rect">
            <a:avLst/>
          </a:prstGeom>
          <a:noFill/>
        </p:spPr>
        <p:txBody>
          <a:bodyPr wrap="square" rtlCol="0">
            <a:spAutoFit/>
          </a:bodyPr>
          <a:lstStyle/>
          <a:p>
            <a:pPr algn="ctr"/>
            <a:r>
              <a:rPr kumimoji="1" lang="ja-JP" altLang="en-US" dirty="0"/>
              <a:t>下処理</a:t>
            </a:r>
            <a:endParaRPr kumimoji="1" lang="en-US" altLang="ja-JP" dirty="0"/>
          </a:p>
          <a:p>
            <a:r>
              <a:rPr lang="ja-JP" altLang="en-US" dirty="0"/>
              <a:t>・データの表記修正</a:t>
            </a:r>
            <a:endParaRPr lang="en-US" altLang="ja-JP" dirty="0"/>
          </a:p>
          <a:p>
            <a:r>
              <a:rPr lang="ja-JP" altLang="en-US" dirty="0"/>
              <a:t>・値が</a:t>
            </a:r>
            <a:r>
              <a:rPr lang="en-US" altLang="ja-JP" dirty="0"/>
              <a:t>1</a:t>
            </a:r>
            <a:r>
              <a:rPr lang="ja-JP" altLang="en-US" dirty="0"/>
              <a:t>種類、全て欠損している列を削除</a:t>
            </a:r>
            <a:endParaRPr lang="en-US" altLang="ja-JP" dirty="0"/>
          </a:p>
        </p:txBody>
      </p:sp>
      <p:sp>
        <p:nvSpPr>
          <p:cNvPr id="13" name="テキスト ボックス 12">
            <a:extLst>
              <a:ext uri="{FF2B5EF4-FFF2-40B4-BE49-F238E27FC236}">
                <a16:creationId xmlns:a16="http://schemas.microsoft.com/office/drawing/2014/main" id="{731FA86B-8D07-ED17-52F6-E159B9CD9FBC}"/>
              </a:ext>
            </a:extLst>
          </p:cNvPr>
          <p:cNvSpPr txBox="1"/>
          <p:nvPr/>
        </p:nvSpPr>
        <p:spPr>
          <a:xfrm>
            <a:off x="7389542" y="7961971"/>
            <a:ext cx="4445619" cy="369332"/>
          </a:xfrm>
          <a:prstGeom prst="rect">
            <a:avLst/>
          </a:prstGeom>
          <a:noFill/>
        </p:spPr>
        <p:txBody>
          <a:bodyPr wrap="square" rtlCol="0">
            <a:spAutoFit/>
          </a:bodyPr>
          <a:lstStyle/>
          <a:p>
            <a:r>
              <a:rPr kumimoji="1" lang="ja-JP" altLang="en-US" dirty="0"/>
              <a:t>合計で</a:t>
            </a:r>
            <a:r>
              <a:rPr kumimoji="1" lang="en-US" altLang="ja-JP" dirty="0"/>
              <a:t>00</a:t>
            </a:r>
            <a:r>
              <a:rPr kumimoji="1" lang="ja-JP" altLang="en-US" dirty="0"/>
              <a:t>列</a:t>
            </a:r>
          </a:p>
        </p:txBody>
      </p:sp>
      <p:sp>
        <p:nvSpPr>
          <p:cNvPr id="2" name="Text 1">
            <a:extLst>
              <a:ext uri="{FF2B5EF4-FFF2-40B4-BE49-F238E27FC236}">
                <a16:creationId xmlns:a16="http://schemas.microsoft.com/office/drawing/2014/main" id="{1C02D421-139A-A825-82C1-7E884AE059FB}"/>
              </a:ext>
            </a:extLst>
          </p:cNvPr>
          <p:cNvSpPr/>
          <p:nvPr/>
        </p:nvSpPr>
        <p:spPr>
          <a:xfrm>
            <a:off x="1116799" y="1685302"/>
            <a:ext cx="3086100" cy="385763"/>
          </a:xfrm>
          <a:prstGeom prst="rect">
            <a:avLst/>
          </a:prstGeom>
          <a:noFill/>
          <a:ln/>
        </p:spPr>
        <p:txBody>
          <a:bodyPr wrap="none" lIns="0" tIns="0" rIns="0" bIns="0" rtlCol="0" anchor="t"/>
          <a:lstStyle/>
          <a:p>
            <a:pPr marL="0" indent="0">
              <a:lnSpc>
                <a:spcPts val="3000"/>
              </a:lnSpc>
              <a:buNone/>
            </a:pPr>
            <a:r>
              <a:rPr lang="en-US" sz="2400" dirty="0">
                <a:solidFill>
                  <a:srgbClr val="0070C0"/>
                </a:solidFill>
                <a:latin typeface="Roboto Slab" pitchFamily="34" charset="0"/>
                <a:ea typeface="Roboto Slab" pitchFamily="34" charset="-122"/>
                <a:cs typeface="Roboto Slab" pitchFamily="34" charset="-120"/>
              </a:rPr>
              <a:t>駅データ</a:t>
            </a:r>
            <a:endParaRPr lang="en-US" sz="2400" dirty="0">
              <a:solidFill>
                <a:srgbClr val="0070C0"/>
              </a:solidFill>
            </a:endParaRPr>
          </a:p>
        </p:txBody>
      </p:sp>
      <p:sp>
        <p:nvSpPr>
          <p:cNvPr id="6" name="Text 2">
            <a:extLst>
              <a:ext uri="{FF2B5EF4-FFF2-40B4-BE49-F238E27FC236}">
                <a16:creationId xmlns:a16="http://schemas.microsoft.com/office/drawing/2014/main" id="{6BA6E722-81D8-928D-FF0B-3A1A7376F511}"/>
              </a:ext>
            </a:extLst>
          </p:cNvPr>
          <p:cNvSpPr/>
          <p:nvPr/>
        </p:nvSpPr>
        <p:spPr>
          <a:xfrm>
            <a:off x="997852" y="2087422"/>
            <a:ext cx="3898821" cy="1185148"/>
          </a:xfrm>
          <a:prstGeom prst="rect">
            <a:avLst/>
          </a:prstGeom>
          <a:noFill/>
          <a:ln/>
        </p:spPr>
        <p:txBody>
          <a:bodyPr wrap="square" lIns="0" tIns="0" rIns="0" bIns="0" rtlCol="0" anchor="t"/>
          <a:lstStyle/>
          <a:p>
            <a:pPr marL="0" indent="0">
              <a:lnSpc>
                <a:spcPts val="3100"/>
              </a:lnSpc>
              <a:buNone/>
            </a:pPr>
            <a:r>
              <a:rPr lang="en-US" sz="1900" dirty="0" err="1">
                <a:solidFill>
                  <a:srgbClr val="15213F"/>
                </a:solidFill>
                <a:latin typeface="Roboto" pitchFamily="34" charset="0"/>
                <a:ea typeface="Roboto" pitchFamily="34" charset="-122"/>
                <a:cs typeface="Roboto" pitchFamily="34" charset="-120"/>
              </a:rPr>
              <a:t>駅データ.jpファイルから</a:t>
            </a:r>
            <a:r>
              <a:rPr lang="ja-JP" altLang="en-US" sz="1900" dirty="0">
                <a:solidFill>
                  <a:srgbClr val="15213F"/>
                </a:solidFill>
                <a:latin typeface="Roboto" pitchFamily="34" charset="0"/>
                <a:ea typeface="Roboto" pitchFamily="34" charset="-122"/>
                <a:cs typeface="Roboto" pitchFamily="34" charset="-120"/>
              </a:rPr>
              <a:t>全国の駅の住所と経度緯度を取得しました。</a:t>
            </a:r>
            <a:endParaRPr lang="en-US" sz="1900" dirty="0"/>
          </a:p>
        </p:txBody>
      </p:sp>
      <p:sp>
        <p:nvSpPr>
          <p:cNvPr id="7" name="Text 3">
            <a:extLst>
              <a:ext uri="{FF2B5EF4-FFF2-40B4-BE49-F238E27FC236}">
                <a16:creationId xmlns:a16="http://schemas.microsoft.com/office/drawing/2014/main" id="{CA457052-4037-C707-934F-34BB5C82D662}"/>
              </a:ext>
            </a:extLst>
          </p:cNvPr>
          <p:cNvSpPr/>
          <p:nvPr/>
        </p:nvSpPr>
        <p:spPr>
          <a:xfrm>
            <a:off x="5625457" y="170760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0070C0"/>
                </a:solidFill>
                <a:latin typeface="Roboto Slab" pitchFamily="34" charset="0"/>
                <a:ea typeface="Roboto Slab" pitchFamily="34" charset="-122"/>
                <a:cs typeface="Roboto Slab" pitchFamily="34" charset="-120"/>
              </a:rPr>
              <a:t>地理情報</a:t>
            </a:r>
            <a:endParaRPr lang="en-US" sz="2400" dirty="0">
              <a:solidFill>
                <a:srgbClr val="0070C0"/>
              </a:solidFill>
            </a:endParaRPr>
          </a:p>
        </p:txBody>
      </p:sp>
      <p:sp>
        <p:nvSpPr>
          <p:cNvPr id="9" name="Text 4">
            <a:extLst>
              <a:ext uri="{FF2B5EF4-FFF2-40B4-BE49-F238E27FC236}">
                <a16:creationId xmlns:a16="http://schemas.microsoft.com/office/drawing/2014/main" id="{3140785A-E7E6-15B0-F5C2-130D9B711745}"/>
              </a:ext>
            </a:extLst>
          </p:cNvPr>
          <p:cNvSpPr/>
          <p:nvPr/>
        </p:nvSpPr>
        <p:spPr>
          <a:xfrm>
            <a:off x="5558549" y="2057685"/>
            <a:ext cx="3898821" cy="1185148"/>
          </a:xfrm>
          <a:prstGeom prst="rect">
            <a:avLst/>
          </a:prstGeom>
          <a:noFill/>
          <a:ln/>
        </p:spPr>
        <p:txBody>
          <a:bodyPr wrap="square" lIns="0" tIns="0" rIns="0" bIns="0" rtlCol="0" anchor="t"/>
          <a:lstStyle/>
          <a:p>
            <a:pPr marL="0" indent="0">
              <a:lnSpc>
                <a:spcPts val="3100"/>
              </a:lnSpc>
              <a:buNone/>
            </a:pPr>
            <a:r>
              <a:rPr lang="en-US" sz="1900" dirty="0" err="1">
                <a:solidFill>
                  <a:srgbClr val="15213F"/>
                </a:solidFill>
                <a:latin typeface="Roboto" pitchFamily="34" charset="0"/>
                <a:ea typeface="Roboto" pitchFamily="34" charset="-122"/>
                <a:cs typeface="Roboto" pitchFamily="34" charset="-120"/>
              </a:rPr>
              <a:t>国土地理院APIから</a:t>
            </a:r>
            <a:r>
              <a:rPr lang="ja-JP" altLang="en-US" sz="1900" dirty="0">
                <a:solidFill>
                  <a:srgbClr val="15213F"/>
                </a:solidFill>
                <a:latin typeface="Roboto" pitchFamily="34" charset="0"/>
                <a:ea typeface="Roboto" pitchFamily="34" charset="-122"/>
                <a:cs typeface="Roboto" pitchFamily="34" charset="-120"/>
              </a:rPr>
              <a:t>住所の経度緯度を取得しました。</a:t>
            </a:r>
            <a:endParaRPr lang="en-US" sz="1900" dirty="0"/>
          </a:p>
        </p:txBody>
      </p:sp>
      <p:sp>
        <p:nvSpPr>
          <p:cNvPr id="11" name="テキスト ボックス 10">
            <a:extLst>
              <a:ext uri="{FF2B5EF4-FFF2-40B4-BE49-F238E27FC236}">
                <a16:creationId xmlns:a16="http://schemas.microsoft.com/office/drawing/2014/main" id="{1A480C0F-AD82-F768-ADB8-8D9BBFA0B829}"/>
              </a:ext>
            </a:extLst>
          </p:cNvPr>
          <p:cNvSpPr txBox="1"/>
          <p:nvPr/>
        </p:nvSpPr>
        <p:spPr>
          <a:xfrm>
            <a:off x="810321" y="1159727"/>
            <a:ext cx="3181815" cy="461665"/>
          </a:xfrm>
          <a:prstGeom prst="rect">
            <a:avLst/>
          </a:prstGeom>
          <a:noFill/>
        </p:spPr>
        <p:txBody>
          <a:bodyPr wrap="square" rtlCol="0">
            <a:spAutoFit/>
          </a:bodyPr>
          <a:lstStyle/>
          <a:p>
            <a:r>
              <a:rPr kumimoji="1" lang="ja-JP" altLang="en-US" sz="2400" dirty="0"/>
              <a:t>取得した追加データ</a:t>
            </a:r>
          </a:p>
        </p:txBody>
      </p:sp>
      <p:sp>
        <p:nvSpPr>
          <p:cNvPr id="14" name="Shape 1">
            <a:extLst>
              <a:ext uri="{FF2B5EF4-FFF2-40B4-BE49-F238E27FC236}">
                <a16:creationId xmlns:a16="http://schemas.microsoft.com/office/drawing/2014/main" id="{5A711810-A302-D2CA-7774-B911C4D611A7}"/>
              </a:ext>
            </a:extLst>
          </p:cNvPr>
          <p:cNvSpPr/>
          <p:nvPr/>
        </p:nvSpPr>
        <p:spPr>
          <a:xfrm>
            <a:off x="941479" y="3412758"/>
            <a:ext cx="22860" cy="3646051"/>
          </a:xfrm>
          <a:prstGeom prst="roundRect">
            <a:avLst>
              <a:gd name="adj" fmla="val 124085"/>
            </a:avLst>
          </a:prstGeom>
          <a:solidFill>
            <a:srgbClr val="CFD2D8"/>
          </a:solidFill>
          <a:ln/>
        </p:spPr>
      </p:sp>
      <p:sp>
        <p:nvSpPr>
          <p:cNvPr id="15" name="Shape 2">
            <a:extLst>
              <a:ext uri="{FF2B5EF4-FFF2-40B4-BE49-F238E27FC236}">
                <a16:creationId xmlns:a16="http://schemas.microsoft.com/office/drawing/2014/main" id="{4ED53BB0-6E1A-8105-7D12-CD7A5B67E83B}"/>
              </a:ext>
            </a:extLst>
          </p:cNvPr>
          <p:cNvSpPr/>
          <p:nvPr/>
        </p:nvSpPr>
        <p:spPr>
          <a:xfrm>
            <a:off x="1142754" y="3826619"/>
            <a:ext cx="661868" cy="22860"/>
          </a:xfrm>
          <a:prstGeom prst="roundRect">
            <a:avLst>
              <a:gd name="adj" fmla="val 124085"/>
            </a:avLst>
          </a:prstGeom>
          <a:solidFill>
            <a:srgbClr val="CFD2D8"/>
          </a:solidFill>
          <a:ln/>
        </p:spPr>
      </p:sp>
      <p:sp>
        <p:nvSpPr>
          <p:cNvPr id="16" name="Shape 3">
            <a:extLst>
              <a:ext uri="{FF2B5EF4-FFF2-40B4-BE49-F238E27FC236}">
                <a16:creationId xmlns:a16="http://schemas.microsoft.com/office/drawing/2014/main" id="{8CBBE049-AD66-7A3D-7CD0-6468C7B60BEC}"/>
              </a:ext>
            </a:extLst>
          </p:cNvPr>
          <p:cNvSpPr/>
          <p:nvPr/>
        </p:nvSpPr>
        <p:spPr>
          <a:xfrm>
            <a:off x="740204" y="3625404"/>
            <a:ext cx="425410" cy="425410"/>
          </a:xfrm>
          <a:prstGeom prst="roundRect">
            <a:avLst>
              <a:gd name="adj" fmla="val 6668"/>
            </a:avLst>
          </a:prstGeom>
          <a:solidFill>
            <a:srgbClr val="E9ECF2"/>
          </a:solidFill>
          <a:ln/>
        </p:spPr>
      </p:sp>
      <p:sp>
        <p:nvSpPr>
          <p:cNvPr id="17" name="Text 4">
            <a:extLst>
              <a:ext uri="{FF2B5EF4-FFF2-40B4-BE49-F238E27FC236}">
                <a16:creationId xmlns:a16="http://schemas.microsoft.com/office/drawing/2014/main" id="{57CE348C-48DB-CF3F-8999-7318CB94CC88}"/>
              </a:ext>
            </a:extLst>
          </p:cNvPr>
          <p:cNvSpPr/>
          <p:nvPr/>
        </p:nvSpPr>
        <p:spPr>
          <a:xfrm>
            <a:off x="894390" y="3696246"/>
            <a:ext cx="116919" cy="283607"/>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1</a:t>
            </a:r>
            <a:endParaRPr lang="en-US" sz="2200" dirty="0"/>
          </a:p>
        </p:txBody>
      </p:sp>
      <p:sp>
        <p:nvSpPr>
          <p:cNvPr id="18" name="Text 5">
            <a:extLst>
              <a:ext uri="{FF2B5EF4-FFF2-40B4-BE49-F238E27FC236}">
                <a16:creationId xmlns:a16="http://schemas.microsoft.com/office/drawing/2014/main" id="{A4C4DB84-FEB2-27AA-F1AE-F605C886CCE9}"/>
              </a:ext>
            </a:extLst>
          </p:cNvPr>
          <p:cNvSpPr/>
          <p:nvPr/>
        </p:nvSpPr>
        <p:spPr>
          <a:xfrm>
            <a:off x="1992920" y="3601829"/>
            <a:ext cx="2363748" cy="295394"/>
          </a:xfrm>
          <a:prstGeom prst="rect">
            <a:avLst/>
          </a:prstGeom>
          <a:noFill/>
          <a:ln/>
        </p:spPr>
        <p:txBody>
          <a:bodyPr wrap="none" lIns="0" tIns="0" rIns="0" bIns="0" rtlCol="0" anchor="t"/>
          <a:lstStyle/>
          <a:p>
            <a:pPr marL="0" indent="0" algn="l">
              <a:lnSpc>
                <a:spcPts val="2300"/>
              </a:lnSpc>
              <a:buNone/>
            </a:pPr>
            <a:r>
              <a:rPr lang="ja-JP" altLang="en-US" sz="2800" dirty="0">
                <a:solidFill>
                  <a:srgbClr val="15213F"/>
                </a:solidFill>
                <a:latin typeface="Roboto Slab" pitchFamily="34" charset="0"/>
                <a:cs typeface="Roboto Slab" pitchFamily="34" charset="-120"/>
              </a:rPr>
              <a:t>表記ゆれの修正</a:t>
            </a:r>
            <a:endParaRPr lang="en-US" sz="2800" dirty="0"/>
          </a:p>
        </p:txBody>
      </p:sp>
      <p:sp>
        <p:nvSpPr>
          <p:cNvPr id="19" name="Text 6">
            <a:extLst>
              <a:ext uri="{FF2B5EF4-FFF2-40B4-BE49-F238E27FC236}">
                <a16:creationId xmlns:a16="http://schemas.microsoft.com/office/drawing/2014/main" id="{174AC9C4-F672-7B71-7D8A-B4716A7C35DB}"/>
              </a:ext>
            </a:extLst>
          </p:cNvPr>
          <p:cNvSpPr/>
          <p:nvPr/>
        </p:nvSpPr>
        <p:spPr>
          <a:xfrm>
            <a:off x="1992921" y="4010571"/>
            <a:ext cx="9522572" cy="628336"/>
          </a:xfrm>
          <a:prstGeom prst="rect">
            <a:avLst/>
          </a:prstGeom>
          <a:noFill/>
          <a:ln/>
        </p:spPr>
        <p:txBody>
          <a:bodyPr wrap="none" lIns="0" tIns="0" rIns="0" bIns="0" rtlCol="0" anchor="t"/>
          <a:lstStyle/>
          <a:p>
            <a:pPr marL="0" indent="0" algn="l">
              <a:lnSpc>
                <a:spcPts val="2350"/>
              </a:lnSpc>
              <a:buNone/>
            </a:pPr>
            <a:r>
              <a:rPr lang="ja-JP" altLang="en-US" dirty="0">
                <a:solidFill>
                  <a:srgbClr val="15213F"/>
                </a:solidFill>
                <a:latin typeface="Roboto" pitchFamily="34" charset="0"/>
                <a:ea typeface="Roboto" pitchFamily="34" charset="-122"/>
                <a:cs typeface="Roboto" pitchFamily="34" charset="-120"/>
              </a:rPr>
              <a:t>学習データ、駅データ、住所と駅名の表記ゆれを修正</a:t>
            </a:r>
            <a:endParaRPr lang="en-US" dirty="0">
              <a:solidFill>
                <a:srgbClr val="15213F"/>
              </a:solidFill>
              <a:latin typeface="Roboto" pitchFamily="34" charset="0"/>
              <a:ea typeface="Roboto" pitchFamily="34" charset="-122"/>
              <a:cs typeface="Roboto" pitchFamily="34" charset="-120"/>
            </a:endParaRPr>
          </a:p>
        </p:txBody>
      </p:sp>
      <p:sp>
        <p:nvSpPr>
          <p:cNvPr id="20" name="Shape 7">
            <a:extLst>
              <a:ext uri="{FF2B5EF4-FFF2-40B4-BE49-F238E27FC236}">
                <a16:creationId xmlns:a16="http://schemas.microsoft.com/office/drawing/2014/main" id="{C88A4A2F-CFE4-FE5A-9D84-CDB94AFE98FE}"/>
              </a:ext>
            </a:extLst>
          </p:cNvPr>
          <p:cNvSpPr/>
          <p:nvPr/>
        </p:nvSpPr>
        <p:spPr>
          <a:xfrm>
            <a:off x="1142754" y="5104993"/>
            <a:ext cx="661868" cy="22860"/>
          </a:xfrm>
          <a:prstGeom prst="roundRect">
            <a:avLst>
              <a:gd name="adj" fmla="val 124085"/>
            </a:avLst>
          </a:prstGeom>
          <a:solidFill>
            <a:srgbClr val="CFD2D8"/>
          </a:solidFill>
          <a:ln/>
        </p:spPr>
      </p:sp>
      <p:sp>
        <p:nvSpPr>
          <p:cNvPr id="21" name="Shape 8">
            <a:extLst>
              <a:ext uri="{FF2B5EF4-FFF2-40B4-BE49-F238E27FC236}">
                <a16:creationId xmlns:a16="http://schemas.microsoft.com/office/drawing/2014/main" id="{7F633B4A-B962-BE30-D819-162A1276D97F}"/>
              </a:ext>
            </a:extLst>
          </p:cNvPr>
          <p:cNvSpPr/>
          <p:nvPr/>
        </p:nvSpPr>
        <p:spPr>
          <a:xfrm>
            <a:off x="740204" y="4903778"/>
            <a:ext cx="425410" cy="425410"/>
          </a:xfrm>
          <a:prstGeom prst="roundRect">
            <a:avLst>
              <a:gd name="adj" fmla="val 6668"/>
            </a:avLst>
          </a:prstGeom>
          <a:solidFill>
            <a:srgbClr val="E9ECF2"/>
          </a:solidFill>
          <a:ln/>
        </p:spPr>
      </p:sp>
      <p:sp>
        <p:nvSpPr>
          <p:cNvPr id="22" name="Text 9">
            <a:extLst>
              <a:ext uri="{FF2B5EF4-FFF2-40B4-BE49-F238E27FC236}">
                <a16:creationId xmlns:a16="http://schemas.microsoft.com/office/drawing/2014/main" id="{B7273CD8-B40C-3814-870E-EC000980B24C}"/>
              </a:ext>
            </a:extLst>
          </p:cNvPr>
          <p:cNvSpPr/>
          <p:nvPr/>
        </p:nvSpPr>
        <p:spPr>
          <a:xfrm>
            <a:off x="874507" y="4974620"/>
            <a:ext cx="156686" cy="283607"/>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2</a:t>
            </a:r>
            <a:endParaRPr lang="en-US" sz="2200" dirty="0"/>
          </a:p>
        </p:txBody>
      </p:sp>
      <p:sp>
        <p:nvSpPr>
          <p:cNvPr id="23" name="Text 10">
            <a:extLst>
              <a:ext uri="{FF2B5EF4-FFF2-40B4-BE49-F238E27FC236}">
                <a16:creationId xmlns:a16="http://schemas.microsoft.com/office/drawing/2014/main" id="{DFC3A7FF-8451-7A19-FB4D-BC803E0FB1C1}"/>
              </a:ext>
            </a:extLst>
          </p:cNvPr>
          <p:cNvSpPr/>
          <p:nvPr/>
        </p:nvSpPr>
        <p:spPr>
          <a:xfrm>
            <a:off x="1992920" y="4880203"/>
            <a:ext cx="2363748" cy="295394"/>
          </a:xfrm>
          <a:prstGeom prst="rect">
            <a:avLst/>
          </a:prstGeom>
          <a:noFill/>
          <a:ln/>
        </p:spPr>
        <p:txBody>
          <a:bodyPr wrap="none" lIns="0" tIns="0" rIns="0" bIns="0" rtlCol="0" anchor="t"/>
          <a:lstStyle/>
          <a:p>
            <a:pPr marL="0" indent="0" algn="l">
              <a:lnSpc>
                <a:spcPts val="2300"/>
              </a:lnSpc>
              <a:buNone/>
            </a:pPr>
            <a:r>
              <a:rPr lang="ja-JP" altLang="en-US" sz="2800" dirty="0">
                <a:solidFill>
                  <a:srgbClr val="15213F"/>
                </a:solidFill>
                <a:latin typeface="Roboto Slab" pitchFamily="34" charset="0"/>
                <a:cs typeface="Roboto Slab" pitchFamily="34" charset="-120"/>
              </a:rPr>
              <a:t>データの統合</a:t>
            </a:r>
            <a:endParaRPr lang="en-US" sz="2800" dirty="0"/>
          </a:p>
        </p:txBody>
      </p:sp>
      <p:sp>
        <p:nvSpPr>
          <p:cNvPr id="24" name="Text 11">
            <a:extLst>
              <a:ext uri="{FF2B5EF4-FFF2-40B4-BE49-F238E27FC236}">
                <a16:creationId xmlns:a16="http://schemas.microsoft.com/office/drawing/2014/main" id="{DD9DE4BF-FF84-B6BF-DE92-844B7324D6AD}"/>
              </a:ext>
            </a:extLst>
          </p:cNvPr>
          <p:cNvSpPr/>
          <p:nvPr/>
        </p:nvSpPr>
        <p:spPr>
          <a:xfrm>
            <a:off x="1992921" y="5288944"/>
            <a:ext cx="9396192" cy="346139"/>
          </a:xfrm>
          <a:prstGeom prst="rect">
            <a:avLst/>
          </a:prstGeom>
          <a:noFill/>
          <a:ln/>
        </p:spPr>
        <p:txBody>
          <a:bodyPr wrap="none" lIns="0" tIns="0" rIns="0" bIns="0" rtlCol="0" anchor="t"/>
          <a:lstStyle/>
          <a:p>
            <a:pPr marL="0" indent="0" algn="l">
              <a:lnSpc>
                <a:spcPts val="2350"/>
              </a:lnSpc>
              <a:buNone/>
            </a:pPr>
            <a:r>
              <a:rPr lang="ja-JP" altLang="en-US" dirty="0">
                <a:solidFill>
                  <a:srgbClr val="15213F"/>
                </a:solidFill>
                <a:latin typeface="Roboto" pitchFamily="34" charset="0"/>
                <a:cs typeface="Roboto" pitchFamily="34" charset="-120"/>
              </a:rPr>
              <a:t>学習データに</a:t>
            </a:r>
            <a:r>
              <a:rPr lang="ja-JP" altLang="en-US" dirty="0">
                <a:solidFill>
                  <a:srgbClr val="0070C0"/>
                </a:solidFill>
                <a:latin typeface="Roboto" pitchFamily="34" charset="0"/>
                <a:cs typeface="Roboto" pitchFamily="34" charset="-120"/>
              </a:rPr>
              <a:t>駅データ、地理情報</a:t>
            </a:r>
            <a:r>
              <a:rPr lang="ja-JP" altLang="en-US" dirty="0">
                <a:latin typeface="Roboto" pitchFamily="34" charset="0"/>
                <a:cs typeface="Roboto" pitchFamily="34" charset="-120"/>
              </a:rPr>
              <a:t>を統合し１つのテーブルデータにまとめました。</a:t>
            </a:r>
            <a:endParaRPr lang="en-US" dirty="0"/>
          </a:p>
        </p:txBody>
      </p:sp>
      <p:sp>
        <p:nvSpPr>
          <p:cNvPr id="25" name="Shape 12">
            <a:extLst>
              <a:ext uri="{FF2B5EF4-FFF2-40B4-BE49-F238E27FC236}">
                <a16:creationId xmlns:a16="http://schemas.microsoft.com/office/drawing/2014/main" id="{641A58BA-AC96-8A2B-3941-6C4CA1681681}"/>
              </a:ext>
            </a:extLst>
          </p:cNvPr>
          <p:cNvSpPr/>
          <p:nvPr/>
        </p:nvSpPr>
        <p:spPr>
          <a:xfrm>
            <a:off x="1142754" y="6383367"/>
            <a:ext cx="661868" cy="22860"/>
          </a:xfrm>
          <a:prstGeom prst="roundRect">
            <a:avLst>
              <a:gd name="adj" fmla="val 124085"/>
            </a:avLst>
          </a:prstGeom>
          <a:solidFill>
            <a:srgbClr val="CFD2D8"/>
          </a:solidFill>
          <a:ln/>
        </p:spPr>
      </p:sp>
      <p:sp>
        <p:nvSpPr>
          <p:cNvPr id="26" name="Shape 13">
            <a:extLst>
              <a:ext uri="{FF2B5EF4-FFF2-40B4-BE49-F238E27FC236}">
                <a16:creationId xmlns:a16="http://schemas.microsoft.com/office/drawing/2014/main" id="{DB15B995-CBB9-9CD9-8AA6-CA0F6A60B806}"/>
              </a:ext>
            </a:extLst>
          </p:cNvPr>
          <p:cNvSpPr/>
          <p:nvPr/>
        </p:nvSpPr>
        <p:spPr>
          <a:xfrm>
            <a:off x="740204" y="6182152"/>
            <a:ext cx="425410" cy="425410"/>
          </a:xfrm>
          <a:prstGeom prst="roundRect">
            <a:avLst>
              <a:gd name="adj" fmla="val 6668"/>
            </a:avLst>
          </a:prstGeom>
          <a:solidFill>
            <a:srgbClr val="E9ECF2"/>
          </a:solidFill>
          <a:ln/>
        </p:spPr>
      </p:sp>
      <p:sp>
        <p:nvSpPr>
          <p:cNvPr id="27" name="Text 14">
            <a:extLst>
              <a:ext uri="{FF2B5EF4-FFF2-40B4-BE49-F238E27FC236}">
                <a16:creationId xmlns:a16="http://schemas.microsoft.com/office/drawing/2014/main" id="{BA76B7D4-0B12-6A1F-C262-C0DDDA036E4D}"/>
              </a:ext>
            </a:extLst>
          </p:cNvPr>
          <p:cNvSpPr/>
          <p:nvPr/>
        </p:nvSpPr>
        <p:spPr>
          <a:xfrm>
            <a:off x="876293" y="6252994"/>
            <a:ext cx="153233" cy="283607"/>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3</a:t>
            </a:r>
            <a:endParaRPr lang="en-US" sz="2200" dirty="0"/>
          </a:p>
        </p:txBody>
      </p:sp>
      <p:sp>
        <p:nvSpPr>
          <p:cNvPr id="28" name="Text 15">
            <a:extLst>
              <a:ext uri="{FF2B5EF4-FFF2-40B4-BE49-F238E27FC236}">
                <a16:creationId xmlns:a16="http://schemas.microsoft.com/office/drawing/2014/main" id="{882674BC-9C3E-ED6A-2F18-AD83FAE35AA4}"/>
              </a:ext>
            </a:extLst>
          </p:cNvPr>
          <p:cNvSpPr/>
          <p:nvPr/>
        </p:nvSpPr>
        <p:spPr>
          <a:xfrm>
            <a:off x="1992920" y="6158577"/>
            <a:ext cx="2363748" cy="295394"/>
          </a:xfrm>
          <a:prstGeom prst="rect">
            <a:avLst/>
          </a:prstGeom>
          <a:noFill/>
          <a:ln/>
        </p:spPr>
        <p:txBody>
          <a:bodyPr wrap="none" lIns="0" tIns="0" rIns="0" bIns="0" rtlCol="0" anchor="t"/>
          <a:lstStyle/>
          <a:p>
            <a:pPr marL="0" indent="0" algn="l">
              <a:lnSpc>
                <a:spcPts val="2300"/>
              </a:lnSpc>
              <a:buNone/>
            </a:pPr>
            <a:r>
              <a:rPr lang="ja-JP" altLang="en-US" sz="2800" dirty="0">
                <a:solidFill>
                  <a:srgbClr val="15213F"/>
                </a:solidFill>
                <a:latin typeface="Roboto Slab" pitchFamily="34" charset="0"/>
                <a:cs typeface="Roboto Slab" pitchFamily="34" charset="-120"/>
              </a:rPr>
              <a:t>欠損値の補間</a:t>
            </a:r>
            <a:endParaRPr lang="en-US" sz="2800" dirty="0"/>
          </a:p>
        </p:txBody>
      </p:sp>
      <p:sp>
        <p:nvSpPr>
          <p:cNvPr id="29" name="Text 16">
            <a:extLst>
              <a:ext uri="{FF2B5EF4-FFF2-40B4-BE49-F238E27FC236}">
                <a16:creationId xmlns:a16="http://schemas.microsoft.com/office/drawing/2014/main" id="{5E2375F8-4D28-5A66-43EB-BBD336E5DF63}"/>
              </a:ext>
            </a:extLst>
          </p:cNvPr>
          <p:cNvSpPr/>
          <p:nvPr/>
        </p:nvSpPr>
        <p:spPr>
          <a:xfrm>
            <a:off x="1992921" y="6567319"/>
            <a:ext cx="8385148" cy="302419"/>
          </a:xfrm>
          <a:prstGeom prst="rect">
            <a:avLst/>
          </a:prstGeom>
          <a:noFill/>
          <a:ln/>
        </p:spPr>
        <p:txBody>
          <a:bodyPr wrap="none" lIns="0" tIns="0" rIns="0" bIns="0" rtlCol="0" anchor="t"/>
          <a:lstStyle/>
          <a:p>
            <a:pPr marL="0" indent="0" algn="l">
              <a:lnSpc>
                <a:spcPts val="2350"/>
              </a:lnSpc>
              <a:buNone/>
            </a:pPr>
            <a:r>
              <a:rPr lang="ja-JP" altLang="en-US" dirty="0"/>
              <a:t>地区名や駅名の欠損値を、テーブル内の情報を元に補間しました。</a:t>
            </a:r>
            <a:endParaRPr lang="en-US" dirty="0"/>
          </a:p>
        </p:txBody>
      </p:sp>
    </p:spTree>
    <p:extLst>
      <p:ext uri="{BB962C8B-B14F-4D97-AF65-F5344CB8AC3E}">
        <p14:creationId xmlns:p14="http://schemas.microsoft.com/office/powerpoint/2010/main" val="147261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C6798-FB7F-E90F-A7AF-ACD06D6C5568}"/>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7E7BEB83-2F47-279F-D081-C5AFE027A4EB}"/>
              </a:ext>
            </a:extLst>
          </p:cNvPr>
          <p:cNvSpPr>
            <a:spLocks noGrp="1"/>
          </p:cNvSpPr>
          <p:nvPr>
            <p:ph type="title"/>
          </p:nvPr>
        </p:nvSpPr>
        <p:spPr>
          <a:xfrm>
            <a:off x="812442" y="294291"/>
            <a:ext cx="10515600" cy="729579"/>
          </a:xfrm>
        </p:spPr>
        <p:txBody>
          <a:bodyPr/>
          <a:lstStyle/>
          <a:p>
            <a:r>
              <a:rPr lang="ja-JP" altLang="en-US" b="1" dirty="0"/>
              <a:t>特徴量の追加</a:t>
            </a:r>
            <a:endParaRPr kumimoji="1" lang="ja-JP" altLang="en-US" b="1" dirty="0"/>
          </a:p>
        </p:txBody>
      </p:sp>
      <p:cxnSp>
        <p:nvCxnSpPr>
          <p:cNvPr id="5" name="直線コネクタ 4">
            <a:extLst>
              <a:ext uri="{FF2B5EF4-FFF2-40B4-BE49-F238E27FC236}">
                <a16:creationId xmlns:a16="http://schemas.microsoft.com/office/drawing/2014/main" id="{B03D3132-4A87-6AF6-CD25-8B742312F9F1}"/>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8" name="正方形/長方形 7">
            <a:extLst>
              <a:ext uri="{FF2B5EF4-FFF2-40B4-BE49-F238E27FC236}">
                <a16:creationId xmlns:a16="http://schemas.microsoft.com/office/drawing/2014/main" id="{249A9D23-29A8-B5F8-CAD9-C850382607D0}"/>
              </a:ext>
            </a:extLst>
          </p:cNvPr>
          <p:cNvSpPr/>
          <p:nvPr/>
        </p:nvSpPr>
        <p:spPr>
          <a:xfrm>
            <a:off x="13003693" y="659080"/>
            <a:ext cx="7325477" cy="3428998"/>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このページには「方法」を書きます。</a:t>
            </a:r>
            <a:endParaRPr kumimoji="1" lang="en-US" altLang="ja-JP" dirty="0">
              <a:solidFill>
                <a:schemeClr val="tx1"/>
              </a:solidFill>
            </a:endParaRPr>
          </a:p>
          <a:p>
            <a:pPr algn="ctr"/>
            <a:r>
              <a:rPr lang="en-US" altLang="ja-JP" dirty="0">
                <a:solidFill>
                  <a:schemeClr val="tx1"/>
                </a:solidFill>
              </a:rPr>
              <a:t>P</a:t>
            </a:r>
            <a:r>
              <a:rPr kumimoji="1" lang="en-US" altLang="ja-JP" dirty="0">
                <a:solidFill>
                  <a:schemeClr val="tx1"/>
                </a:solidFill>
              </a:rPr>
              <a:t>6</a:t>
            </a:r>
            <a:r>
              <a:rPr kumimoji="1" lang="ja-JP" altLang="en-US" dirty="0">
                <a:solidFill>
                  <a:schemeClr val="tx1"/>
                </a:solidFill>
              </a:rPr>
              <a:t>の「問題・目的」に対して</a:t>
            </a:r>
            <a:endParaRPr kumimoji="1" lang="en-US" altLang="ja-JP" dirty="0">
              <a:solidFill>
                <a:schemeClr val="tx1"/>
              </a:solidFill>
            </a:endParaRPr>
          </a:p>
          <a:p>
            <a:pPr algn="ctr"/>
            <a:r>
              <a:rPr lang="ja-JP" altLang="en-US" dirty="0">
                <a:solidFill>
                  <a:schemeClr val="tx1"/>
                </a:solidFill>
              </a:rPr>
              <a:t>・どんな</a:t>
            </a:r>
            <a:r>
              <a:rPr kumimoji="1" lang="ja-JP" altLang="en-US" dirty="0">
                <a:solidFill>
                  <a:schemeClr val="tx1"/>
                </a:solidFill>
              </a:rPr>
              <a:t>手法（方法）で何が得られるか</a:t>
            </a:r>
            <a:endParaRPr kumimoji="1" lang="en-US" altLang="ja-JP" dirty="0">
              <a:solidFill>
                <a:schemeClr val="tx1"/>
              </a:solidFill>
            </a:endParaRPr>
          </a:p>
          <a:p>
            <a:pPr algn="ctr"/>
            <a:r>
              <a:rPr lang="ja-JP" altLang="en-US" dirty="0">
                <a:solidFill>
                  <a:schemeClr val="tx1"/>
                </a:solidFill>
              </a:rPr>
              <a:t>・どこのデータ（アップル引っ越し社）</a:t>
            </a:r>
            <a:endParaRPr kumimoji="1" lang="en-US" altLang="ja-JP" dirty="0">
              <a:solidFill>
                <a:schemeClr val="tx1"/>
              </a:solidFill>
            </a:endParaRPr>
          </a:p>
          <a:p>
            <a:pPr algn="ctr"/>
            <a:r>
              <a:rPr lang="ja-JP" altLang="en-US" dirty="0">
                <a:solidFill>
                  <a:schemeClr val="tx1"/>
                </a:solidFill>
              </a:rPr>
              <a:t>・作成期間</a:t>
            </a:r>
            <a:endParaRPr lang="en-US" altLang="ja-JP" dirty="0">
              <a:solidFill>
                <a:schemeClr val="tx1"/>
              </a:solidFill>
            </a:endParaRPr>
          </a:p>
          <a:p>
            <a:pPr algn="ctr"/>
            <a:r>
              <a:rPr lang="ja-JP" altLang="en-US" dirty="0">
                <a:solidFill>
                  <a:schemeClr val="tx1"/>
                </a:solidFill>
              </a:rPr>
              <a:t>・データ数（学習データ／予測データ）</a:t>
            </a:r>
            <a:endParaRPr lang="en-US" altLang="ja-JP" dirty="0">
              <a:solidFill>
                <a:schemeClr val="tx1"/>
              </a:solidFill>
            </a:endParaRPr>
          </a:p>
          <a:p>
            <a:pPr algn="ctr"/>
            <a:r>
              <a:rPr lang="ja-JP" altLang="en-US" dirty="0">
                <a:solidFill>
                  <a:schemeClr val="tx1"/>
                </a:solidFill>
              </a:rPr>
              <a:t>・どんな手法（プロフェット）</a:t>
            </a:r>
            <a:endParaRPr kumimoji="1" lang="en-US" altLang="ja-JP" dirty="0">
              <a:solidFill>
                <a:schemeClr val="tx1"/>
              </a:solidFill>
            </a:endParaRPr>
          </a:p>
          <a:p>
            <a:pPr algn="ctr"/>
            <a:r>
              <a:rPr kumimoji="1" lang="ja-JP" altLang="en-US" dirty="0">
                <a:solidFill>
                  <a:schemeClr val="tx1"/>
                </a:solidFill>
              </a:rPr>
              <a:t>を記載しましょう。</a:t>
            </a:r>
            <a:endParaRPr kumimoji="1" lang="en-US" altLang="ja-JP" dirty="0">
              <a:solidFill>
                <a:schemeClr val="tx1"/>
              </a:solidFill>
            </a:endParaRPr>
          </a:p>
        </p:txBody>
      </p:sp>
      <p:pic>
        <p:nvPicPr>
          <p:cNvPr id="2" name="Image 1" descr="preencoded.png">
            <a:extLst>
              <a:ext uri="{FF2B5EF4-FFF2-40B4-BE49-F238E27FC236}">
                <a16:creationId xmlns:a16="http://schemas.microsoft.com/office/drawing/2014/main" id="{64000633-98CF-6C9A-2EC8-2D57799BA41B}"/>
              </a:ext>
            </a:extLst>
          </p:cNvPr>
          <p:cNvPicPr>
            <a:picLocks noChangeAspect="1"/>
          </p:cNvPicPr>
          <p:nvPr/>
        </p:nvPicPr>
        <p:blipFill>
          <a:blip r:embed="rId3"/>
          <a:stretch>
            <a:fillRect/>
          </a:stretch>
        </p:blipFill>
        <p:spPr>
          <a:xfrm>
            <a:off x="597461" y="2353526"/>
            <a:ext cx="474464" cy="474464"/>
          </a:xfrm>
          <a:prstGeom prst="rect">
            <a:avLst/>
          </a:prstGeom>
        </p:spPr>
      </p:pic>
      <p:sp>
        <p:nvSpPr>
          <p:cNvPr id="3" name="Text 1">
            <a:extLst>
              <a:ext uri="{FF2B5EF4-FFF2-40B4-BE49-F238E27FC236}">
                <a16:creationId xmlns:a16="http://schemas.microsoft.com/office/drawing/2014/main" id="{A8BB7704-747B-7011-C1BE-E152B7BA1E98}"/>
              </a:ext>
            </a:extLst>
          </p:cNvPr>
          <p:cNvSpPr/>
          <p:nvPr/>
        </p:nvSpPr>
        <p:spPr>
          <a:xfrm>
            <a:off x="597461" y="3017776"/>
            <a:ext cx="2372797" cy="296585"/>
          </a:xfrm>
          <a:prstGeom prst="rect">
            <a:avLst/>
          </a:prstGeom>
          <a:noFill/>
          <a:ln/>
        </p:spPr>
        <p:txBody>
          <a:bodyPr wrap="none" lIns="0" tIns="0" rIns="0" bIns="0" rtlCol="0" anchor="t"/>
          <a:lstStyle/>
          <a:p>
            <a:pPr marL="0" indent="0" algn="l">
              <a:lnSpc>
                <a:spcPts val="2300"/>
              </a:lnSpc>
              <a:buNone/>
            </a:pPr>
            <a:r>
              <a:rPr lang="en-US" sz="1850" dirty="0">
                <a:solidFill>
                  <a:srgbClr val="15213F"/>
                </a:solidFill>
                <a:latin typeface="Roboto Slab" pitchFamily="34" charset="0"/>
                <a:ea typeface="Roboto Slab" pitchFamily="34" charset="-122"/>
                <a:cs typeface="Roboto Slab" pitchFamily="34" charset="-120"/>
              </a:rPr>
              <a:t>購入までの築年数</a:t>
            </a:r>
            <a:endParaRPr lang="en-US" sz="1850" dirty="0"/>
          </a:p>
        </p:txBody>
      </p:sp>
      <p:sp>
        <p:nvSpPr>
          <p:cNvPr id="6" name="Text 2">
            <a:extLst>
              <a:ext uri="{FF2B5EF4-FFF2-40B4-BE49-F238E27FC236}">
                <a16:creationId xmlns:a16="http://schemas.microsoft.com/office/drawing/2014/main" id="{35C094DE-54E3-474B-136F-E5EA47C71DA0}"/>
              </a:ext>
            </a:extLst>
          </p:cNvPr>
          <p:cNvSpPr/>
          <p:nvPr/>
        </p:nvSpPr>
        <p:spPr>
          <a:xfrm>
            <a:off x="597462" y="3428184"/>
            <a:ext cx="4554402" cy="607219"/>
          </a:xfrm>
          <a:prstGeom prst="rect">
            <a:avLst/>
          </a:prstGeom>
          <a:noFill/>
          <a:ln/>
        </p:spPr>
        <p:txBody>
          <a:bodyPr wrap="square" lIns="0" tIns="0" rIns="0" bIns="0" rtlCol="0" anchor="t"/>
          <a:lstStyle/>
          <a:p>
            <a:pPr marL="0" indent="0" algn="l">
              <a:lnSpc>
                <a:spcPts val="2350"/>
              </a:lnSpc>
              <a:buNone/>
            </a:pPr>
            <a:r>
              <a:rPr lang="en-US" sz="1450" dirty="0" err="1">
                <a:solidFill>
                  <a:srgbClr val="15213F"/>
                </a:solidFill>
                <a:latin typeface="Roboto" pitchFamily="34" charset="0"/>
                <a:ea typeface="Roboto" pitchFamily="34" charset="-122"/>
                <a:cs typeface="Roboto" pitchFamily="34" charset="-120"/>
              </a:rPr>
              <a:t>建築年から取引時点までの経過年数を計算し、物件の</a:t>
            </a:r>
            <a:endParaRPr lang="en-US" sz="1450" dirty="0">
              <a:solidFill>
                <a:srgbClr val="15213F"/>
              </a:solidFill>
              <a:latin typeface="Roboto" pitchFamily="34" charset="0"/>
              <a:ea typeface="Roboto" pitchFamily="34" charset="-122"/>
              <a:cs typeface="Roboto" pitchFamily="34" charset="-120"/>
            </a:endParaRPr>
          </a:p>
          <a:p>
            <a:pPr marL="0" indent="0" algn="l">
              <a:lnSpc>
                <a:spcPts val="2350"/>
              </a:lnSpc>
              <a:buNone/>
            </a:pPr>
            <a:r>
              <a:rPr lang="en-US" sz="1450" dirty="0" err="1">
                <a:solidFill>
                  <a:srgbClr val="15213F"/>
                </a:solidFill>
                <a:latin typeface="Roboto" pitchFamily="34" charset="0"/>
                <a:ea typeface="Roboto" pitchFamily="34" charset="-122"/>
                <a:cs typeface="Roboto" pitchFamily="34" charset="-120"/>
              </a:rPr>
              <a:t>経年状態を反映させました</a:t>
            </a:r>
            <a:r>
              <a:rPr lang="en-US" sz="1450" dirty="0">
                <a:solidFill>
                  <a:srgbClr val="15213F"/>
                </a:solidFill>
                <a:latin typeface="Roboto" pitchFamily="34" charset="0"/>
                <a:ea typeface="Roboto" pitchFamily="34" charset="-122"/>
                <a:cs typeface="Roboto" pitchFamily="34" charset="-120"/>
              </a:rPr>
              <a:t>。</a:t>
            </a:r>
            <a:endParaRPr lang="en-US" sz="1450" dirty="0"/>
          </a:p>
        </p:txBody>
      </p:sp>
      <p:pic>
        <p:nvPicPr>
          <p:cNvPr id="7" name="Image 2" descr="preencoded.png">
            <a:extLst>
              <a:ext uri="{FF2B5EF4-FFF2-40B4-BE49-F238E27FC236}">
                <a16:creationId xmlns:a16="http://schemas.microsoft.com/office/drawing/2014/main" id="{45BA0647-C286-6B8B-1603-B8CFF6CB31AB}"/>
              </a:ext>
            </a:extLst>
          </p:cNvPr>
          <p:cNvPicPr>
            <a:picLocks noChangeAspect="1"/>
          </p:cNvPicPr>
          <p:nvPr/>
        </p:nvPicPr>
        <p:blipFill>
          <a:blip r:embed="rId4"/>
          <a:stretch>
            <a:fillRect/>
          </a:stretch>
        </p:blipFill>
        <p:spPr>
          <a:xfrm>
            <a:off x="6424133" y="2353526"/>
            <a:ext cx="474464" cy="474464"/>
          </a:xfrm>
          <a:prstGeom prst="rect">
            <a:avLst/>
          </a:prstGeom>
        </p:spPr>
      </p:pic>
      <p:sp>
        <p:nvSpPr>
          <p:cNvPr id="9" name="Text 3">
            <a:extLst>
              <a:ext uri="{FF2B5EF4-FFF2-40B4-BE49-F238E27FC236}">
                <a16:creationId xmlns:a16="http://schemas.microsoft.com/office/drawing/2014/main" id="{19474910-6484-A813-6113-D46BC74E31CF}"/>
              </a:ext>
            </a:extLst>
          </p:cNvPr>
          <p:cNvSpPr/>
          <p:nvPr/>
        </p:nvSpPr>
        <p:spPr>
          <a:xfrm>
            <a:off x="6424133" y="3017776"/>
            <a:ext cx="2372797" cy="296585"/>
          </a:xfrm>
          <a:prstGeom prst="rect">
            <a:avLst/>
          </a:prstGeom>
          <a:noFill/>
          <a:ln/>
        </p:spPr>
        <p:txBody>
          <a:bodyPr wrap="none" lIns="0" tIns="0" rIns="0" bIns="0" rtlCol="0" anchor="t"/>
          <a:lstStyle/>
          <a:p>
            <a:pPr marL="0" indent="0" algn="l">
              <a:lnSpc>
                <a:spcPts val="2300"/>
              </a:lnSpc>
              <a:buNone/>
            </a:pPr>
            <a:r>
              <a:rPr lang="en-US" sz="1850" dirty="0">
                <a:solidFill>
                  <a:srgbClr val="15213F"/>
                </a:solidFill>
                <a:latin typeface="Roboto Slab" pitchFamily="34" charset="0"/>
                <a:ea typeface="Roboto Slab" pitchFamily="34" charset="-122"/>
                <a:cs typeface="Roboto Slab" pitchFamily="34" charset="-120"/>
              </a:rPr>
              <a:t>旧耐震フラグ</a:t>
            </a:r>
            <a:endParaRPr lang="en-US" sz="1850" dirty="0"/>
          </a:p>
        </p:txBody>
      </p:sp>
      <p:sp>
        <p:nvSpPr>
          <p:cNvPr id="10" name="Text 4">
            <a:extLst>
              <a:ext uri="{FF2B5EF4-FFF2-40B4-BE49-F238E27FC236}">
                <a16:creationId xmlns:a16="http://schemas.microsoft.com/office/drawing/2014/main" id="{D1BD857B-AFE3-D883-F26D-5C8A539A3AAA}"/>
              </a:ext>
            </a:extLst>
          </p:cNvPr>
          <p:cNvSpPr/>
          <p:nvPr/>
        </p:nvSpPr>
        <p:spPr>
          <a:xfrm>
            <a:off x="6424133" y="3428184"/>
            <a:ext cx="6508552" cy="607219"/>
          </a:xfrm>
          <a:prstGeom prst="rect">
            <a:avLst/>
          </a:prstGeom>
          <a:noFill/>
          <a:ln/>
        </p:spPr>
        <p:txBody>
          <a:bodyPr wrap="square" lIns="0" tIns="0" rIns="0" bIns="0" rtlCol="0" anchor="t"/>
          <a:lstStyle/>
          <a:p>
            <a:pPr marL="0" indent="0" algn="l">
              <a:lnSpc>
                <a:spcPts val="2350"/>
              </a:lnSpc>
              <a:buNone/>
            </a:pPr>
            <a:r>
              <a:rPr lang="en-US" sz="1450" dirty="0">
                <a:solidFill>
                  <a:srgbClr val="15213F"/>
                </a:solidFill>
                <a:latin typeface="Roboto" pitchFamily="34" charset="0"/>
                <a:ea typeface="Roboto" pitchFamily="34" charset="-122"/>
                <a:cs typeface="Roboto" pitchFamily="34" charset="-120"/>
              </a:rPr>
              <a:t>1981年以前に建築された物件を旧耐震基準として識別し、</a:t>
            </a:r>
          </a:p>
          <a:p>
            <a:pPr marL="0" indent="0" algn="l">
              <a:lnSpc>
                <a:spcPts val="2350"/>
              </a:lnSpc>
              <a:buNone/>
            </a:pPr>
            <a:r>
              <a:rPr lang="en-US" sz="1450" dirty="0" err="1">
                <a:solidFill>
                  <a:srgbClr val="15213F"/>
                </a:solidFill>
                <a:latin typeface="Roboto" pitchFamily="34" charset="0"/>
                <a:ea typeface="Roboto" pitchFamily="34" charset="-122"/>
                <a:cs typeface="Roboto" pitchFamily="34" charset="-120"/>
              </a:rPr>
              <a:t>安全性の指標としました</a:t>
            </a:r>
            <a:r>
              <a:rPr lang="en-US" sz="1450" dirty="0">
                <a:solidFill>
                  <a:srgbClr val="15213F"/>
                </a:solidFill>
                <a:latin typeface="Roboto" pitchFamily="34" charset="0"/>
                <a:ea typeface="Roboto" pitchFamily="34" charset="-122"/>
                <a:cs typeface="Roboto" pitchFamily="34" charset="-120"/>
              </a:rPr>
              <a:t>。</a:t>
            </a:r>
            <a:endParaRPr lang="en-US" sz="1450" dirty="0"/>
          </a:p>
        </p:txBody>
      </p:sp>
      <p:pic>
        <p:nvPicPr>
          <p:cNvPr id="11" name="Image 3" descr="preencoded.png">
            <a:extLst>
              <a:ext uri="{FF2B5EF4-FFF2-40B4-BE49-F238E27FC236}">
                <a16:creationId xmlns:a16="http://schemas.microsoft.com/office/drawing/2014/main" id="{D9917B88-A017-6A8A-8D66-554F825E88DC}"/>
              </a:ext>
            </a:extLst>
          </p:cNvPr>
          <p:cNvPicPr>
            <a:picLocks noChangeAspect="1"/>
          </p:cNvPicPr>
          <p:nvPr/>
        </p:nvPicPr>
        <p:blipFill>
          <a:blip r:embed="rId5"/>
          <a:stretch>
            <a:fillRect/>
          </a:stretch>
        </p:blipFill>
        <p:spPr>
          <a:xfrm>
            <a:off x="597461" y="4604879"/>
            <a:ext cx="474464" cy="474464"/>
          </a:xfrm>
          <a:prstGeom prst="rect">
            <a:avLst/>
          </a:prstGeom>
        </p:spPr>
      </p:pic>
      <p:sp>
        <p:nvSpPr>
          <p:cNvPr id="12" name="Text 5">
            <a:extLst>
              <a:ext uri="{FF2B5EF4-FFF2-40B4-BE49-F238E27FC236}">
                <a16:creationId xmlns:a16="http://schemas.microsoft.com/office/drawing/2014/main" id="{E50D495F-0E52-DF9E-0A6B-FB15379BB912}"/>
              </a:ext>
            </a:extLst>
          </p:cNvPr>
          <p:cNvSpPr/>
          <p:nvPr/>
        </p:nvSpPr>
        <p:spPr>
          <a:xfrm>
            <a:off x="597461" y="5269128"/>
            <a:ext cx="2372797" cy="296585"/>
          </a:xfrm>
          <a:prstGeom prst="rect">
            <a:avLst/>
          </a:prstGeom>
          <a:noFill/>
          <a:ln/>
        </p:spPr>
        <p:txBody>
          <a:bodyPr wrap="none" lIns="0" tIns="0" rIns="0" bIns="0" rtlCol="0" anchor="t"/>
          <a:lstStyle/>
          <a:p>
            <a:pPr marL="0" indent="0" algn="l">
              <a:lnSpc>
                <a:spcPts val="2300"/>
              </a:lnSpc>
              <a:buNone/>
            </a:pPr>
            <a:r>
              <a:rPr lang="en-US" sz="1850" dirty="0">
                <a:solidFill>
                  <a:srgbClr val="15213F"/>
                </a:solidFill>
                <a:latin typeface="Roboto Slab" pitchFamily="34" charset="0"/>
                <a:ea typeface="Roboto Slab" pitchFamily="34" charset="-122"/>
                <a:cs typeface="Roboto Slab" pitchFamily="34" charset="-120"/>
              </a:rPr>
              <a:t>geohash(2~7)</a:t>
            </a:r>
            <a:endParaRPr lang="en-US" sz="1850" dirty="0"/>
          </a:p>
        </p:txBody>
      </p:sp>
      <p:sp>
        <p:nvSpPr>
          <p:cNvPr id="13" name="Text 6">
            <a:extLst>
              <a:ext uri="{FF2B5EF4-FFF2-40B4-BE49-F238E27FC236}">
                <a16:creationId xmlns:a16="http://schemas.microsoft.com/office/drawing/2014/main" id="{FEE52BB3-8F50-CC7E-5127-A98A9DC643FE}"/>
              </a:ext>
            </a:extLst>
          </p:cNvPr>
          <p:cNvSpPr/>
          <p:nvPr/>
        </p:nvSpPr>
        <p:spPr>
          <a:xfrm>
            <a:off x="597461" y="5679537"/>
            <a:ext cx="4465193" cy="607219"/>
          </a:xfrm>
          <a:prstGeom prst="rect">
            <a:avLst/>
          </a:prstGeom>
          <a:noFill/>
          <a:ln/>
        </p:spPr>
        <p:txBody>
          <a:bodyPr wrap="square" lIns="0" tIns="0" rIns="0" bIns="0" rtlCol="0" anchor="t"/>
          <a:lstStyle/>
          <a:p>
            <a:pPr marL="0" indent="0" algn="l">
              <a:lnSpc>
                <a:spcPts val="2350"/>
              </a:lnSpc>
              <a:buNone/>
            </a:pPr>
            <a:r>
              <a:rPr lang="en-US" sz="1450" dirty="0" err="1">
                <a:solidFill>
                  <a:srgbClr val="15213F"/>
                </a:solidFill>
                <a:latin typeface="Roboto" pitchFamily="34" charset="0"/>
                <a:ea typeface="Roboto" pitchFamily="34" charset="-122"/>
                <a:cs typeface="Roboto" pitchFamily="34" charset="-120"/>
              </a:rPr>
              <a:t>位置情報を高精度で表現するgeohashを導入し</a:t>
            </a:r>
            <a:r>
              <a:rPr lang="en-US" sz="1450" dirty="0">
                <a:solidFill>
                  <a:srgbClr val="15213F"/>
                </a:solidFill>
                <a:latin typeface="Roboto" pitchFamily="34" charset="0"/>
                <a:ea typeface="Roboto" pitchFamily="34" charset="-122"/>
                <a:cs typeface="Roboto" pitchFamily="34" charset="-120"/>
              </a:rPr>
              <a:t>、</a:t>
            </a:r>
          </a:p>
          <a:p>
            <a:pPr marL="0" indent="0" algn="l">
              <a:lnSpc>
                <a:spcPts val="2350"/>
              </a:lnSpc>
              <a:buNone/>
            </a:pPr>
            <a:r>
              <a:rPr lang="en-US" sz="1450" dirty="0" err="1">
                <a:solidFill>
                  <a:srgbClr val="15213F"/>
                </a:solidFill>
                <a:latin typeface="Roboto" pitchFamily="34" charset="0"/>
                <a:ea typeface="Roboto" pitchFamily="34" charset="-122"/>
                <a:cs typeface="Roboto" pitchFamily="34" charset="-120"/>
              </a:rPr>
              <a:t>地理的特性をより詳細に反映させました</a:t>
            </a:r>
            <a:r>
              <a:rPr lang="en-US" sz="1450" dirty="0">
                <a:solidFill>
                  <a:srgbClr val="15213F"/>
                </a:solidFill>
                <a:latin typeface="Roboto" pitchFamily="34" charset="0"/>
                <a:ea typeface="Roboto" pitchFamily="34" charset="-122"/>
                <a:cs typeface="Roboto" pitchFamily="34" charset="-120"/>
              </a:rPr>
              <a:t>。</a:t>
            </a:r>
            <a:endParaRPr lang="en-US" sz="1450" dirty="0"/>
          </a:p>
        </p:txBody>
      </p:sp>
      <p:pic>
        <p:nvPicPr>
          <p:cNvPr id="14" name="Image 4" descr="preencoded.png">
            <a:extLst>
              <a:ext uri="{FF2B5EF4-FFF2-40B4-BE49-F238E27FC236}">
                <a16:creationId xmlns:a16="http://schemas.microsoft.com/office/drawing/2014/main" id="{BE462AA7-011A-D4A7-A14B-CC2A99D2BD92}"/>
              </a:ext>
            </a:extLst>
          </p:cNvPr>
          <p:cNvPicPr>
            <a:picLocks noChangeAspect="1"/>
          </p:cNvPicPr>
          <p:nvPr/>
        </p:nvPicPr>
        <p:blipFill>
          <a:blip r:embed="rId6"/>
          <a:stretch>
            <a:fillRect/>
          </a:stretch>
        </p:blipFill>
        <p:spPr>
          <a:xfrm>
            <a:off x="6424133" y="4604879"/>
            <a:ext cx="474464" cy="474464"/>
          </a:xfrm>
          <a:prstGeom prst="rect">
            <a:avLst/>
          </a:prstGeom>
        </p:spPr>
      </p:pic>
      <p:sp>
        <p:nvSpPr>
          <p:cNvPr id="15" name="Text 7">
            <a:extLst>
              <a:ext uri="{FF2B5EF4-FFF2-40B4-BE49-F238E27FC236}">
                <a16:creationId xmlns:a16="http://schemas.microsoft.com/office/drawing/2014/main" id="{1FD35CA8-8FFB-CE72-85B1-2BA29B1F1D19}"/>
              </a:ext>
            </a:extLst>
          </p:cNvPr>
          <p:cNvSpPr/>
          <p:nvPr/>
        </p:nvSpPr>
        <p:spPr>
          <a:xfrm>
            <a:off x="6424133" y="5269128"/>
            <a:ext cx="3015734" cy="296585"/>
          </a:xfrm>
          <a:prstGeom prst="rect">
            <a:avLst/>
          </a:prstGeom>
          <a:noFill/>
          <a:ln/>
        </p:spPr>
        <p:txBody>
          <a:bodyPr wrap="none" lIns="0" tIns="0" rIns="0" bIns="0" rtlCol="0" anchor="t"/>
          <a:lstStyle/>
          <a:p>
            <a:pPr marL="0" indent="0" algn="l">
              <a:lnSpc>
                <a:spcPts val="2300"/>
              </a:lnSpc>
              <a:buNone/>
            </a:pPr>
            <a:r>
              <a:rPr lang="en-US" sz="1850" dirty="0">
                <a:solidFill>
                  <a:srgbClr val="15213F"/>
                </a:solidFill>
                <a:latin typeface="Roboto Slab" pitchFamily="34" charset="0"/>
                <a:ea typeface="Roboto Slab" pitchFamily="34" charset="-122"/>
                <a:cs typeface="Roboto Slab" pitchFamily="34" charset="-120"/>
              </a:rPr>
              <a:t>geohash(2~7)の集約値特徴量</a:t>
            </a:r>
            <a:endParaRPr lang="en-US" sz="1850" dirty="0"/>
          </a:p>
        </p:txBody>
      </p:sp>
      <p:sp>
        <p:nvSpPr>
          <p:cNvPr id="16" name="Text 8">
            <a:extLst>
              <a:ext uri="{FF2B5EF4-FFF2-40B4-BE49-F238E27FC236}">
                <a16:creationId xmlns:a16="http://schemas.microsoft.com/office/drawing/2014/main" id="{83EA60DA-9A54-5420-605B-F89E59CBC945}"/>
              </a:ext>
            </a:extLst>
          </p:cNvPr>
          <p:cNvSpPr/>
          <p:nvPr/>
        </p:nvSpPr>
        <p:spPr>
          <a:xfrm>
            <a:off x="6424133" y="5679537"/>
            <a:ext cx="6508552" cy="661790"/>
          </a:xfrm>
          <a:prstGeom prst="rect">
            <a:avLst/>
          </a:prstGeom>
          <a:noFill/>
          <a:ln/>
        </p:spPr>
        <p:txBody>
          <a:bodyPr wrap="none" lIns="0" tIns="0" rIns="0" bIns="0" rtlCol="0" anchor="t"/>
          <a:lstStyle/>
          <a:p>
            <a:pPr marL="0" indent="0" algn="l">
              <a:lnSpc>
                <a:spcPts val="2350"/>
              </a:lnSpc>
              <a:buNone/>
            </a:pPr>
            <a:r>
              <a:rPr lang="en-US" sz="1450" dirty="0" err="1">
                <a:solidFill>
                  <a:srgbClr val="15213F"/>
                </a:solidFill>
                <a:latin typeface="Roboto" pitchFamily="34" charset="0"/>
                <a:ea typeface="Roboto" pitchFamily="34" charset="-122"/>
                <a:cs typeface="Roboto" pitchFamily="34" charset="-120"/>
              </a:rPr>
              <a:t>geohashに基づいた統計値を算出し</a:t>
            </a:r>
            <a:r>
              <a:rPr lang="en-US" sz="1450" dirty="0">
                <a:solidFill>
                  <a:srgbClr val="15213F"/>
                </a:solidFill>
                <a:latin typeface="Roboto" pitchFamily="34" charset="0"/>
                <a:ea typeface="Roboto" pitchFamily="34" charset="-122"/>
                <a:cs typeface="Roboto" pitchFamily="34" charset="-120"/>
              </a:rPr>
              <a:t>、</a:t>
            </a:r>
          </a:p>
          <a:p>
            <a:pPr marL="0" indent="0" algn="l">
              <a:lnSpc>
                <a:spcPts val="2350"/>
              </a:lnSpc>
              <a:buNone/>
            </a:pPr>
            <a:r>
              <a:rPr lang="en-US" sz="1450" dirty="0" err="1">
                <a:solidFill>
                  <a:srgbClr val="15213F"/>
                </a:solidFill>
                <a:latin typeface="Roboto" pitchFamily="34" charset="0"/>
                <a:ea typeface="Roboto" pitchFamily="34" charset="-122"/>
                <a:cs typeface="Roboto" pitchFamily="34" charset="-120"/>
              </a:rPr>
              <a:t>地域ごとの特性を数値化しました</a:t>
            </a:r>
            <a:r>
              <a:rPr lang="en-US" sz="1450" dirty="0">
                <a:solidFill>
                  <a:srgbClr val="15213F"/>
                </a:solidFill>
                <a:latin typeface="Roboto" pitchFamily="34" charset="0"/>
                <a:ea typeface="Roboto" pitchFamily="34" charset="-122"/>
                <a:cs typeface="Roboto" pitchFamily="34" charset="-120"/>
              </a:rPr>
              <a:t>。</a:t>
            </a:r>
            <a:endParaRPr lang="en-US" sz="1450" dirty="0"/>
          </a:p>
        </p:txBody>
      </p:sp>
      <p:sp>
        <p:nvSpPr>
          <p:cNvPr id="17" name="テキスト ボックス 16">
            <a:extLst>
              <a:ext uri="{FF2B5EF4-FFF2-40B4-BE49-F238E27FC236}">
                <a16:creationId xmlns:a16="http://schemas.microsoft.com/office/drawing/2014/main" id="{6411E0C8-0797-CCAD-C824-4AFA864CC170}"/>
              </a:ext>
            </a:extLst>
          </p:cNvPr>
          <p:cNvSpPr txBox="1"/>
          <p:nvPr/>
        </p:nvSpPr>
        <p:spPr>
          <a:xfrm>
            <a:off x="973873" y="1211766"/>
            <a:ext cx="8824332" cy="369332"/>
          </a:xfrm>
          <a:prstGeom prst="rect">
            <a:avLst/>
          </a:prstGeom>
          <a:noFill/>
        </p:spPr>
        <p:txBody>
          <a:bodyPr wrap="square" rtlCol="0">
            <a:spAutoFit/>
          </a:bodyPr>
          <a:lstStyle/>
          <a:p>
            <a:r>
              <a:rPr kumimoji="1" lang="ja-JP" altLang="en-US" dirty="0"/>
              <a:t>追加した特徴量の中でも精度に大きく貢献したもの</a:t>
            </a:r>
          </a:p>
        </p:txBody>
      </p:sp>
    </p:spTree>
    <p:extLst>
      <p:ext uri="{BB962C8B-B14F-4D97-AF65-F5344CB8AC3E}">
        <p14:creationId xmlns:p14="http://schemas.microsoft.com/office/powerpoint/2010/main" val="365125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lstStyle/>
          <a:p>
            <a:r>
              <a:rPr lang="ja-JP" altLang="en-US" b="1" dirty="0"/>
              <a:t>中古マンション価格を可視化</a:t>
            </a:r>
            <a:endParaRPr kumimoji="1" lang="ja-JP" altLang="en-US" b="1" dirty="0"/>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838200" y="1236372"/>
            <a:ext cx="10515600" cy="4824681"/>
          </a:xfrm>
        </p:spPr>
        <p:txBody>
          <a:bodyPr/>
          <a:lstStyle/>
          <a:p>
            <a:pPr marL="0" indent="0">
              <a:buNone/>
            </a:pPr>
            <a:r>
              <a:rPr lang="ja-JP" altLang="en-US" sz="2400" b="1" dirty="0"/>
              <a:t>全国の中古マンション価格は</a:t>
            </a:r>
            <a:r>
              <a:rPr kumimoji="1" lang="ja-JP" altLang="en-US" sz="2400" b="1" dirty="0"/>
              <a:t>⋯</a:t>
            </a:r>
            <a:endParaRPr kumimoji="1" lang="en-US" altLang="ja-JP" sz="2400" b="1" dirty="0"/>
          </a:p>
          <a:p>
            <a:pPr marL="0" indent="0">
              <a:buNone/>
            </a:pPr>
            <a:r>
              <a:rPr kumimoji="1" lang="ja-JP" altLang="en-US" sz="2000" dirty="0"/>
              <a:t>・</a:t>
            </a:r>
            <a:r>
              <a:rPr lang="ja-JP" altLang="en-US" sz="2000" dirty="0"/>
              <a:t>価格</a:t>
            </a:r>
            <a:r>
              <a:rPr kumimoji="1" lang="ja-JP" altLang="en-US" sz="2000" dirty="0"/>
              <a:t>は</a:t>
            </a:r>
            <a:r>
              <a:rPr kumimoji="1" lang="en-US" altLang="ja-JP" sz="2000" dirty="0"/>
              <a:t>2005</a:t>
            </a:r>
            <a:r>
              <a:rPr kumimoji="1" lang="ja-JP" altLang="en-US" sz="2000" dirty="0"/>
              <a:t>年第</a:t>
            </a:r>
            <a:r>
              <a:rPr kumimoji="1" lang="en-US" altLang="ja-JP" sz="2000" dirty="0"/>
              <a:t>3</a:t>
            </a:r>
            <a:r>
              <a:rPr kumimoji="1" lang="ja-JP" altLang="en-US" sz="2000" dirty="0"/>
              <a:t>四半期から</a:t>
            </a:r>
            <a:r>
              <a:rPr kumimoji="1" lang="en-US" altLang="ja-JP" sz="2000" dirty="0"/>
              <a:t>2012</a:t>
            </a:r>
            <a:r>
              <a:rPr kumimoji="1" lang="ja-JP" altLang="en-US" sz="2000" dirty="0"/>
              <a:t>年第</a:t>
            </a:r>
            <a:r>
              <a:rPr kumimoji="1" lang="en-US" altLang="ja-JP" sz="2000" dirty="0"/>
              <a:t>4</a:t>
            </a:r>
            <a:r>
              <a:rPr kumimoji="1" lang="ja-JP" altLang="en-US" sz="2000" dirty="0"/>
              <a:t>四半期までは低下傾向にあります。</a:t>
            </a:r>
            <a:endParaRPr kumimoji="1" lang="en-US" altLang="ja-JP" sz="2000" dirty="0"/>
          </a:p>
          <a:p>
            <a:pPr marL="0" indent="0">
              <a:buNone/>
            </a:pPr>
            <a:r>
              <a:rPr lang="ja-JP" altLang="en-US" sz="2000" dirty="0"/>
              <a:t>・</a:t>
            </a:r>
            <a:r>
              <a:rPr lang="en-US" altLang="ja-JP" sz="2000" dirty="0"/>
              <a:t>2013</a:t>
            </a:r>
            <a:r>
              <a:rPr lang="ja-JP" altLang="en-US" sz="2000" dirty="0"/>
              <a:t>年第</a:t>
            </a:r>
            <a:r>
              <a:rPr lang="en-US" altLang="ja-JP" sz="2000" dirty="0"/>
              <a:t>1</a:t>
            </a:r>
            <a:r>
              <a:rPr lang="ja-JP" altLang="en-US" sz="2000" dirty="0"/>
              <a:t>四半期以降は上昇傾向にあります。</a:t>
            </a:r>
            <a:endParaRPr lang="en-US" altLang="ja-JP" sz="2000" dirty="0"/>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9" name="図 8">
            <a:extLst>
              <a:ext uri="{FF2B5EF4-FFF2-40B4-BE49-F238E27FC236}">
                <a16:creationId xmlns:a16="http://schemas.microsoft.com/office/drawing/2014/main" id="{50BC2AE9-CADC-94B4-0DFA-E2E706B6BC94}"/>
              </a:ext>
            </a:extLst>
          </p:cNvPr>
          <p:cNvPicPr>
            <a:picLocks noChangeAspect="1"/>
          </p:cNvPicPr>
          <p:nvPr/>
        </p:nvPicPr>
        <p:blipFill>
          <a:blip r:embed="rId2"/>
          <a:stretch>
            <a:fillRect/>
          </a:stretch>
        </p:blipFill>
        <p:spPr>
          <a:xfrm>
            <a:off x="877767" y="8880064"/>
            <a:ext cx="7862195" cy="4150362"/>
          </a:xfrm>
          <a:prstGeom prst="rect">
            <a:avLst/>
          </a:prstGeom>
        </p:spPr>
      </p:pic>
      <p:sp>
        <p:nvSpPr>
          <p:cNvPr id="8" name="正方形/長方形 7">
            <a:extLst>
              <a:ext uri="{FF2B5EF4-FFF2-40B4-BE49-F238E27FC236}">
                <a16:creationId xmlns:a16="http://schemas.microsoft.com/office/drawing/2014/main" id="{CA5105B8-0208-B420-6829-1ABFFFC9A97E}"/>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このページは「結果」の項目に書きましょう</a:t>
            </a:r>
            <a:endParaRPr kumimoji="1" lang="en-US" altLang="ja-JP" dirty="0">
              <a:solidFill>
                <a:schemeClr val="tx1"/>
              </a:solidFill>
            </a:endParaRPr>
          </a:p>
          <a:p>
            <a:pPr algn="ctr"/>
            <a:r>
              <a:rPr lang="ja-JP" altLang="en-US" dirty="0">
                <a:solidFill>
                  <a:schemeClr val="tx1"/>
                </a:solidFill>
              </a:rPr>
              <a:t>・数年単位のグラフ</a:t>
            </a:r>
            <a:endParaRPr lang="en-US" altLang="ja-JP" dirty="0">
              <a:solidFill>
                <a:schemeClr val="tx1"/>
              </a:solidFill>
            </a:endParaRPr>
          </a:p>
          <a:p>
            <a:pPr algn="ctr"/>
            <a:r>
              <a:rPr kumimoji="1" lang="ja-JP" altLang="en-US" dirty="0">
                <a:solidFill>
                  <a:schemeClr val="tx1"/>
                </a:solidFill>
              </a:rPr>
              <a:t>・年単位のグラフ</a:t>
            </a:r>
            <a:endParaRPr kumimoji="1" lang="en-US" altLang="ja-JP" dirty="0">
              <a:solidFill>
                <a:schemeClr val="tx1"/>
              </a:solidFill>
            </a:endParaRPr>
          </a:p>
          <a:p>
            <a:pPr algn="ctr"/>
            <a:r>
              <a:rPr lang="ja-JP" altLang="en-US" dirty="0">
                <a:solidFill>
                  <a:schemeClr val="tx1"/>
                </a:solidFill>
              </a:rPr>
              <a:t>を結果に載せるのが良いと思います。</a:t>
            </a:r>
            <a:endParaRPr lang="en-US" altLang="ja-JP" dirty="0">
              <a:solidFill>
                <a:schemeClr val="tx1"/>
              </a:solidFill>
            </a:endParaRPr>
          </a:p>
          <a:p>
            <a:pPr algn="ctr"/>
            <a:endParaRPr lang="en-US" altLang="ja-JP" dirty="0">
              <a:solidFill>
                <a:schemeClr val="tx1"/>
              </a:solidFill>
            </a:endParaRPr>
          </a:p>
          <a:p>
            <a:pPr algn="ctr"/>
            <a:r>
              <a:rPr lang="ja-JP" altLang="en-US" dirty="0">
                <a:solidFill>
                  <a:schemeClr val="tx1"/>
                </a:solidFill>
              </a:rPr>
              <a:t>数年単位では、年のなかのどこが一番問題となっているのかわかりにくい</a:t>
            </a:r>
            <a:endParaRPr lang="en-US" altLang="ja-JP" dirty="0">
              <a:solidFill>
                <a:schemeClr val="tx1"/>
              </a:solidFill>
            </a:endParaRPr>
          </a:p>
        </p:txBody>
      </p:sp>
      <p:pic>
        <p:nvPicPr>
          <p:cNvPr id="7" name="図 6">
            <a:extLst>
              <a:ext uri="{FF2B5EF4-FFF2-40B4-BE49-F238E27FC236}">
                <a16:creationId xmlns:a16="http://schemas.microsoft.com/office/drawing/2014/main" id="{DC0A9ED5-FA2D-259D-A340-8FDDC473DB09}"/>
              </a:ext>
            </a:extLst>
          </p:cNvPr>
          <p:cNvPicPr>
            <a:picLocks noChangeAspect="1"/>
          </p:cNvPicPr>
          <p:nvPr/>
        </p:nvPicPr>
        <p:blipFill>
          <a:blip r:embed="rId3"/>
          <a:stretch>
            <a:fillRect/>
          </a:stretch>
        </p:blipFill>
        <p:spPr>
          <a:xfrm>
            <a:off x="10634660" y="8338014"/>
            <a:ext cx="7036651" cy="3812785"/>
          </a:xfrm>
          <a:prstGeom prst="rect">
            <a:avLst/>
          </a:prstGeom>
        </p:spPr>
      </p:pic>
      <p:pic>
        <p:nvPicPr>
          <p:cNvPr id="11" name="図 10">
            <a:extLst>
              <a:ext uri="{FF2B5EF4-FFF2-40B4-BE49-F238E27FC236}">
                <a16:creationId xmlns:a16="http://schemas.microsoft.com/office/drawing/2014/main" id="{393654B1-E4A9-44C6-733C-85A2D34551C2}"/>
              </a:ext>
            </a:extLst>
          </p:cNvPr>
          <p:cNvPicPr>
            <a:picLocks noChangeAspect="1"/>
          </p:cNvPicPr>
          <p:nvPr/>
        </p:nvPicPr>
        <p:blipFill>
          <a:blip r:embed="rId4"/>
          <a:stretch>
            <a:fillRect/>
          </a:stretch>
        </p:blipFill>
        <p:spPr>
          <a:xfrm>
            <a:off x="1448624" y="9052211"/>
            <a:ext cx="9321985" cy="4152315"/>
          </a:xfrm>
          <a:prstGeom prst="rect">
            <a:avLst/>
          </a:prstGeom>
        </p:spPr>
      </p:pic>
      <p:pic>
        <p:nvPicPr>
          <p:cNvPr id="10" name="図 9">
            <a:extLst>
              <a:ext uri="{FF2B5EF4-FFF2-40B4-BE49-F238E27FC236}">
                <a16:creationId xmlns:a16="http://schemas.microsoft.com/office/drawing/2014/main" id="{EF981146-3CAC-E62B-60C5-91C9B301B211}"/>
              </a:ext>
            </a:extLst>
          </p:cNvPr>
          <p:cNvPicPr>
            <a:picLocks noChangeAspect="1"/>
          </p:cNvPicPr>
          <p:nvPr/>
        </p:nvPicPr>
        <p:blipFill>
          <a:blip r:embed="rId5"/>
          <a:stretch>
            <a:fillRect/>
          </a:stretch>
        </p:blipFill>
        <p:spPr>
          <a:xfrm>
            <a:off x="1382253" y="2676293"/>
            <a:ext cx="8674153" cy="4010722"/>
          </a:xfrm>
          <a:prstGeom prst="rect">
            <a:avLst/>
          </a:prstGeom>
        </p:spPr>
      </p:pic>
    </p:spTree>
    <p:extLst>
      <p:ext uri="{BB962C8B-B14F-4D97-AF65-F5344CB8AC3E}">
        <p14:creationId xmlns:p14="http://schemas.microsoft.com/office/powerpoint/2010/main" val="251531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normAutofit/>
          </a:bodyPr>
          <a:lstStyle/>
          <a:p>
            <a:r>
              <a:rPr lang="ja-JP" altLang="en-US" sz="3600" b="1" dirty="0">
                <a:latin typeface="游ゴシック 本文"/>
              </a:rPr>
              <a:t>学習データから判明したデータの傾向・パターン</a:t>
            </a:r>
            <a:endParaRPr kumimoji="1" lang="ja-JP" altLang="en-US" sz="3600" b="1" dirty="0"/>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838200" y="1352282"/>
            <a:ext cx="10515600" cy="5299656"/>
          </a:xfrm>
        </p:spPr>
        <p:txBody>
          <a:bodyPr/>
          <a:lstStyle/>
          <a:p>
            <a:pPr marL="0" indent="0">
              <a:buNone/>
            </a:pPr>
            <a:endParaRPr lang="en-US" altLang="ja-JP" dirty="0">
              <a:latin typeface="游ゴシック 本文"/>
            </a:endParaRPr>
          </a:p>
          <a:p>
            <a:pPr marL="0" indent="0">
              <a:buNone/>
            </a:pPr>
            <a:endParaRPr lang="en-US" altLang="ja-JP" sz="1600" b="0" i="0" dirty="0">
              <a:solidFill>
                <a:srgbClr val="3C4A4A"/>
              </a:solidFill>
              <a:effectLst/>
              <a:latin typeface="游ゴシック 本文"/>
            </a:endParaRPr>
          </a:p>
          <a:p>
            <a:pPr marL="0" indent="0">
              <a:buNone/>
            </a:pPr>
            <a:endParaRPr lang="en-US" altLang="ja-JP" b="0" i="0" dirty="0">
              <a:solidFill>
                <a:srgbClr val="3C4A4A"/>
              </a:solidFill>
              <a:effectLst/>
              <a:latin typeface="Roboto" panose="02000000000000000000" pitchFamily="2" charset="0"/>
            </a:endParaRPr>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2" name="テキスト ボックス 1">
            <a:extLst>
              <a:ext uri="{FF2B5EF4-FFF2-40B4-BE49-F238E27FC236}">
                <a16:creationId xmlns:a16="http://schemas.microsoft.com/office/drawing/2014/main" id="{66382544-4E16-2683-7768-BC2CCA34C42B}"/>
              </a:ext>
            </a:extLst>
          </p:cNvPr>
          <p:cNvSpPr txBox="1"/>
          <p:nvPr/>
        </p:nvSpPr>
        <p:spPr>
          <a:xfrm>
            <a:off x="1938391" y="7145414"/>
            <a:ext cx="790762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a:t>
            </a:r>
            <a:r>
              <a:rPr kumimoji="1" lang="en-US" altLang="ja-JP" sz="1600" b="0" i="0" u="none" strike="noStrike" kern="1200" cap="none" spc="0" normalizeH="0" baseline="0" noProof="0" dirty="0">
                <a:ln>
                  <a:noFill/>
                </a:ln>
                <a:solidFill>
                  <a:srgbClr val="FF0000"/>
                </a:solidFill>
                <a:effectLst/>
                <a:uLnTx/>
                <a:uFillTx/>
                <a:latin typeface="游ゴシック 本文"/>
                <a:ea typeface="游ゴシック" panose="020B0400000000000000" pitchFamily="50" charset="-128"/>
                <a:cs typeface="+mn-cs"/>
              </a:rPr>
              <a:t>-----</a:t>
            </a:r>
            <a:r>
              <a:rPr kumimoji="1" lang="en-US" altLang="ja-JP"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0%</a:t>
            </a:r>
            <a:r>
              <a:rPr kumimoji="1" lang="ja-JP" altLang="en-US"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ライン</a:t>
            </a:r>
            <a:r>
              <a:rPr kumimoji="1" lang="en-US" altLang="ja-JP"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a:t>
            </a:r>
            <a:r>
              <a:rPr kumimoji="1" lang="en-US" altLang="ja-JP" sz="1600" b="0" i="0" u="none" strike="noStrike" kern="1200" cap="none" spc="0" normalizeH="0" baseline="0" noProof="0" dirty="0">
                <a:ln>
                  <a:noFill/>
                </a:ln>
                <a:solidFill>
                  <a:srgbClr val="3C4A4A"/>
                </a:solidFill>
                <a:effectLst/>
                <a:highlight>
                  <a:srgbClr val="FFFF00"/>
                </a:highlight>
                <a:uLnTx/>
                <a:uFillTx/>
                <a:latin typeface="游ゴシック 本文"/>
                <a:ea typeface="游ゴシック" panose="020B0400000000000000" pitchFamily="50" charset="-128"/>
                <a:cs typeface="+mn-cs"/>
              </a:rPr>
              <a:t>0%=</a:t>
            </a:r>
            <a:r>
              <a:rPr kumimoji="1" lang="ja-JP" altLang="en-US" sz="1600" b="0" i="0" u="none" strike="noStrike" kern="1200" cap="none" spc="0" normalizeH="0" baseline="0" noProof="0" dirty="0">
                <a:ln>
                  <a:noFill/>
                </a:ln>
                <a:solidFill>
                  <a:srgbClr val="3C4A4A"/>
                </a:solidFill>
                <a:effectLst/>
                <a:highlight>
                  <a:srgbClr val="FFFF00"/>
                </a:highlight>
                <a:uLnTx/>
                <a:uFillTx/>
                <a:latin typeface="游ゴシック 本文"/>
                <a:ea typeface="游ゴシック" panose="020B0400000000000000" pitchFamily="50" charset="-128"/>
                <a:cs typeface="+mn-cs"/>
              </a:rPr>
              <a:t>平均</a:t>
            </a:r>
            <a:r>
              <a:rPr kumimoji="1" lang="ja-JP" altLang="en-US"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となり、</a:t>
            </a:r>
            <a:r>
              <a:rPr kumimoji="1" lang="en-US" altLang="ja-JP"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80%</a:t>
            </a:r>
            <a:r>
              <a:rPr kumimoji="1" lang="ja-JP" altLang="en-US"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であれば</a:t>
            </a:r>
            <a:r>
              <a:rPr kumimoji="1" lang="ja-JP" altLang="en-US" sz="1600" b="0" i="0" u="none" strike="noStrike" kern="1200" cap="none" spc="0" normalizeH="0" baseline="0" noProof="0" dirty="0">
                <a:ln>
                  <a:noFill/>
                </a:ln>
                <a:solidFill>
                  <a:srgbClr val="3C4A4A"/>
                </a:solidFill>
                <a:effectLst/>
                <a:highlight>
                  <a:srgbClr val="FFFF00"/>
                </a:highlight>
                <a:uLnTx/>
                <a:uFillTx/>
                <a:latin typeface="游ゴシック 本文"/>
                <a:ea typeface="游ゴシック" panose="020B0400000000000000" pitchFamily="50" charset="-128"/>
                <a:cs typeface="+mn-cs"/>
              </a:rPr>
              <a:t>平均</a:t>
            </a:r>
            <a:r>
              <a:rPr kumimoji="1" lang="en-US" altLang="ja-JP" sz="1600" b="0" i="0" u="none" strike="noStrike" kern="1200" cap="none" spc="0" normalizeH="0" baseline="0" noProof="0" dirty="0">
                <a:ln>
                  <a:noFill/>
                </a:ln>
                <a:solidFill>
                  <a:srgbClr val="3C4A4A"/>
                </a:solidFill>
                <a:effectLst/>
                <a:highlight>
                  <a:srgbClr val="FFFF00"/>
                </a:highlight>
                <a:uLnTx/>
                <a:uFillTx/>
                <a:latin typeface="游ゴシック 本文"/>
                <a:ea typeface="游ゴシック" panose="020B0400000000000000" pitchFamily="50" charset="-128"/>
                <a:cs typeface="+mn-cs"/>
              </a:rPr>
              <a:t>×1.8</a:t>
            </a:r>
            <a:r>
              <a:rPr kumimoji="1" lang="ja-JP" altLang="en-US" sz="1600" b="0" i="0" u="none" strike="noStrike" kern="1200" cap="none" spc="0" normalizeH="0" baseline="0" noProof="0" dirty="0">
                <a:ln>
                  <a:noFill/>
                </a:ln>
                <a:solidFill>
                  <a:srgbClr val="3C4A4A"/>
                </a:solidFill>
                <a:effectLst/>
                <a:highlight>
                  <a:srgbClr val="FFFF00"/>
                </a:highlight>
                <a:uLnTx/>
                <a:uFillTx/>
                <a:latin typeface="游ゴシック 本文"/>
                <a:ea typeface="游ゴシック" panose="020B0400000000000000" pitchFamily="50" charset="-128"/>
                <a:cs typeface="+mn-cs"/>
              </a:rPr>
              <a:t>の需要</a:t>
            </a:r>
            <a:r>
              <a:rPr kumimoji="1" lang="ja-JP" altLang="en-US"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があることになる</a:t>
            </a:r>
            <a:r>
              <a:rPr kumimoji="1" lang="en-US" altLang="ja-JP"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a:t>
            </a:r>
          </a:p>
        </p:txBody>
      </p:sp>
      <p:cxnSp>
        <p:nvCxnSpPr>
          <p:cNvPr id="10" name="直線矢印コネクタ 9">
            <a:extLst>
              <a:ext uri="{FF2B5EF4-FFF2-40B4-BE49-F238E27FC236}">
                <a16:creationId xmlns:a16="http://schemas.microsoft.com/office/drawing/2014/main" id="{EA4E95DF-7E35-3211-A1CE-4FC6AAF2FCD4}"/>
              </a:ext>
            </a:extLst>
          </p:cNvPr>
          <p:cNvCxnSpPr/>
          <p:nvPr/>
        </p:nvCxnSpPr>
        <p:spPr>
          <a:xfrm>
            <a:off x="1612105" y="7526054"/>
            <a:ext cx="972355" cy="59242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85A78782-93B3-97DC-FE4E-1B6587C4F785}"/>
              </a:ext>
            </a:extLst>
          </p:cNvPr>
          <p:cNvSpPr txBox="1"/>
          <p:nvPr/>
        </p:nvSpPr>
        <p:spPr>
          <a:xfrm>
            <a:off x="943429" y="1400629"/>
            <a:ext cx="10617200" cy="1200329"/>
          </a:xfrm>
          <a:prstGeom prst="rect">
            <a:avLst/>
          </a:prstGeom>
          <a:noFill/>
        </p:spPr>
        <p:txBody>
          <a:bodyPr wrap="square" rtlCol="0">
            <a:spAutoFit/>
          </a:bodyPr>
          <a:lstStyle/>
          <a:p>
            <a:r>
              <a:rPr kumimoji="1" lang="en-US" altLang="ja-JP" dirty="0"/>
              <a:t>Python</a:t>
            </a:r>
            <a:r>
              <a:rPr kumimoji="1" lang="ja-JP" altLang="en-US" dirty="0"/>
              <a:t>で作成したインタラクティブな図で説明</a:t>
            </a:r>
            <a:endParaRPr kumimoji="1" lang="en-US" altLang="ja-JP" dirty="0"/>
          </a:p>
          <a:p>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32411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lstStyle/>
          <a:p>
            <a:r>
              <a:rPr lang="en-US" altLang="ja-JP" b="1" dirty="0"/>
              <a:t>AI</a:t>
            </a:r>
            <a:r>
              <a:rPr lang="ja-JP" altLang="en-US" b="1" dirty="0"/>
              <a:t>で中古マンション価格予測をする</a:t>
            </a:r>
            <a:endParaRPr kumimoji="1" lang="ja-JP" altLang="en-US" b="1" dirty="0"/>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838200" y="1352282"/>
            <a:ext cx="10515600" cy="4824681"/>
          </a:xfrm>
        </p:spPr>
        <p:txBody>
          <a:bodyPr>
            <a:normAutofit/>
          </a:bodyPr>
          <a:lstStyle/>
          <a:p>
            <a:pPr marL="0" indent="0">
              <a:buNone/>
            </a:pPr>
            <a:r>
              <a:rPr kumimoji="1" lang="ja-JP" altLang="en-US" sz="2800" b="1" dirty="0"/>
              <a:t>もし、需要予測ができれば⋯</a:t>
            </a:r>
            <a:endParaRPr kumimoji="1" lang="en-US" altLang="ja-JP" sz="2800" b="1" dirty="0"/>
          </a:p>
          <a:p>
            <a:pPr marL="0" indent="0">
              <a:buNone/>
            </a:pPr>
            <a:r>
              <a:rPr lang="ja-JP" altLang="en-US" sz="2800" dirty="0"/>
              <a:t>・戦略的な在庫管理が可能になります</a:t>
            </a:r>
            <a:endParaRPr kumimoji="1" lang="en-US" altLang="ja-JP" sz="2800" dirty="0"/>
          </a:p>
          <a:p>
            <a:pPr marL="0" indent="0">
              <a:buNone/>
            </a:pPr>
            <a:r>
              <a:rPr lang="ja-JP" altLang="en-US" sz="2800" dirty="0"/>
              <a:t>・手動でのデータ分析や価格設定作業が削減されます</a:t>
            </a:r>
            <a:endParaRPr lang="en-US" altLang="ja-JP" sz="2800" dirty="0"/>
          </a:p>
          <a:p>
            <a:pPr marL="0" indent="0">
              <a:buNone/>
            </a:pPr>
            <a:r>
              <a:rPr kumimoji="1" lang="ja-JP" altLang="en-US" sz="2800" dirty="0"/>
              <a:t>・</a:t>
            </a:r>
            <a:r>
              <a:rPr lang="ja-JP" altLang="en-US" sz="2800" dirty="0"/>
              <a:t>データに基づいた価格予測を提供することで、顧客に対する信頼性が高まります</a:t>
            </a:r>
            <a:endParaRPr kumimoji="1" lang="ja-JP" altLang="en-US" sz="2800" dirty="0"/>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2" name="図 1">
            <a:extLst>
              <a:ext uri="{FF2B5EF4-FFF2-40B4-BE49-F238E27FC236}">
                <a16:creationId xmlns:a16="http://schemas.microsoft.com/office/drawing/2014/main" id="{27C852CE-9540-8434-A0F5-72811ED7C9A6}"/>
              </a:ext>
            </a:extLst>
          </p:cNvPr>
          <p:cNvPicPr>
            <a:picLocks noChangeAspect="1"/>
          </p:cNvPicPr>
          <p:nvPr/>
        </p:nvPicPr>
        <p:blipFill>
          <a:blip r:embed="rId2"/>
          <a:stretch>
            <a:fillRect/>
          </a:stretch>
        </p:blipFill>
        <p:spPr>
          <a:xfrm>
            <a:off x="5121057" y="4385990"/>
            <a:ext cx="1905282" cy="1905282"/>
          </a:xfrm>
          <a:prstGeom prst="rect">
            <a:avLst/>
          </a:prstGeom>
        </p:spPr>
      </p:pic>
      <p:sp>
        <p:nvSpPr>
          <p:cNvPr id="7" name="矢印: 右 6">
            <a:extLst>
              <a:ext uri="{FF2B5EF4-FFF2-40B4-BE49-F238E27FC236}">
                <a16:creationId xmlns:a16="http://schemas.microsoft.com/office/drawing/2014/main" id="{8CF4EE72-370C-8EC2-AEB4-5B9267B0054D}"/>
              </a:ext>
            </a:extLst>
          </p:cNvPr>
          <p:cNvSpPr/>
          <p:nvPr/>
        </p:nvSpPr>
        <p:spPr>
          <a:xfrm>
            <a:off x="3896854" y="4865491"/>
            <a:ext cx="1146220" cy="10238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学習</a:t>
            </a:r>
          </a:p>
        </p:txBody>
      </p:sp>
      <p:sp>
        <p:nvSpPr>
          <p:cNvPr id="8" name="矢印: 右 7">
            <a:extLst>
              <a:ext uri="{FF2B5EF4-FFF2-40B4-BE49-F238E27FC236}">
                <a16:creationId xmlns:a16="http://schemas.microsoft.com/office/drawing/2014/main" id="{8E30291B-EDDA-8A2C-EBA9-4881BD636DB6}"/>
              </a:ext>
            </a:extLst>
          </p:cNvPr>
          <p:cNvSpPr/>
          <p:nvPr/>
        </p:nvSpPr>
        <p:spPr>
          <a:xfrm>
            <a:off x="7250858" y="4837581"/>
            <a:ext cx="1146220" cy="10238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t>予測</a:t>
            </a:r>
            <a:endParaRPr kumimoji="1" lang="ja-JP" altLang="en-US" b="1" dirty="0"/>
          </a:p>
        </p:txBody>
      </p:sp>
      <p:sp>
        <p:nvSpPr>
          <p:cNvPr id="6" name="正方形/長方形 5">
            <a:extLst>
              <a:ext uri="{FF2B5EF4-FFF2-40B4-BE49-F238E27FC236}">
                <a16:creationId xmlns:a16="http://schemas.microsoft.com/office/drawing/2014/main" id="{37CE9CDF-B07F-D840-97C8-B4CEA4BB7550}"/>
              </a:ext>
            </a:extLst>
          </p:cNvPr>
          <p:cNvSpPr/>
          <p:nvPr/>
        </p:nvSpPr>
        <p:spPr>
          <a:xfrm>
            <a:off x="12723528" y="52413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このページは「方法」の項目に書きましょう</a:t>
            </a:r>
            <a:endParaRPr kumimoji="1" lang="en-US" altLang="ja-JP" dirty="0">
              <a:solidFill>
                <a:schemeClr val="tx1"/>
              </a:solidFill>
            </a:endParaRPr>
          </a:p>
          <a:p>
            <a:pPr algn="ctr"/>
            <a:endParaRPr lang="en-US" altLang="ja-JP" dirty="0">
              <a:solidFill>
                <a:schemeClr val="tx1"/>
              </a:solidFill>
            </a:endParaRPr>
          </a:p>
          <a:p>
            <a:pPr algn="ctr"/>
            <a:r>
              <a:rPr kumimoji="1" lang="en-US" altLang="ja-JP" dirty="0">
                <a:solidFill>
                  <a:schemeClr val="tx1"/>
                </a:solidFill>
              </a:rPr>
              <a:t>AI</a:t>
            </a:r>
            <a:r>
              <a:rPr kumimoji="1" lang="ja-JP" altLang="en-US" dirty="0">
                <a:solidFill>
                  <a:schemeClr val="tx1"/>
                </a:solidFill>
              </a:rPr>
              <a:t>って何ですか？</a:t>
            </a:r>
            <a:endParaRPr kumimoji="1" lang="en-US" altLang="ja-JP" dirty="0">
              <a:solidFill>
                <a:schemeClr val="tx1"/>
              </a:solidFill>
            </a:endParaRPr>
          </a:p>
        </p:txBody>
      </p:sp>
      <p:graphicFrame>
        <p:nvGraphicFramePr>
          <p:cNvPr id="14" name="表 13">
            <a:extLst>
              <a:ext uri="{FF2B5EF4-FFF2-40B4-BE49-F238E27FC236}">
                <a16:creationId xmlns:a16="http://schemas.microsoft.com/office/drawing/2014/main" id="{0AD43629-4FA2-BD23-0316-78104DB4D346}"/>
              </a:ext>
            </a:extLst>
          </p:cNvPr>
          <p:cNvGraphicFramePr>
            <a:graphicFrameLocks noGrp="1"/>
          </p:cNvGraphicFramePr>
          <p:nvPr>
            <p:extLst>
              <p:ext uri="{D42A27DB-BD31-4B8C-83A1-F6EECF244321}">
                <p14:modId xmlns:p14="http://schemas.microsoft.com/office/powerpoint/2010/main" val="4164897756"/>
              </p:ext>
            </p:extLst>
          </p:nvPr>
        </p:nvGraphicFramePr>
        <p:xfrm>
          <a:off x="423746" y="4198845"/>
          <a:ext cx="3283414" cy="2223882"/>
        </p:xfrm>
        <a:graphic>
          <a:graphicData uri="http://schemas.openxmlformats.org/drawingml/2006/table">
            <a:tbl>
              <a:tblPr firstRow="1" bandRow="1">
                <a:tableStyleId>{5C22544A-7EE6-4342-B048-85BDC9FD1C3A}</a:tableStyleId>
              </a:tblPr>
              <a:tblGrid>
                <a:gridCol w="2334322">
                  <a:extLst>
                    <a:ext uri="{9D8B030D-6E8A-4147-A177-3AD203B41FA5}">
                      <a16:colId xmlns:a16="http://schemas.microsoft.com/office/drawing/2014/main" val="3472324827"/>
                    </a:ext>
                  </a:extLst>
                </a:gridCol>
                <a:gridCol w="949092">
                  <a:extLst>
                    <a:ext uri="{9D8B030D-6E8A-4147-A177-3AD203B41FA5}">
                      <a16:colId xmlns:a16="http://schemas.microsoft.com/office/drawing/2014/main" val="3691192458"/>
                    </a:ext>
                  </a:extLst>
                </a:gridCol>
              </a:tblGrid>
              <a:tr h="343419">
                <a:tc>
                  <a:txBody>
                    <a:bodyPr/>
                    <a:lstStyle/>
                    <a:p>
                      <a:pPr algn="ctr"/>
                      <a:r>
                        <a:rPr kumimoji="1" lang="ja-JP" altLang="en-US" dirty="0">
                          <a:solidFill>
                            <a:schemeClr val="tx1"/>
                          </a:solidFill>
                        </a:rPr>
                        <a:t>過去データ</a:t>
                      </a:r>
                    </a:p>
                  </a:txBody>
                  <a:tcPr anchor="ctr"/>
                </a:tc>
                <a:tc>
                  <a:txBody>
                    <a:bodyPr/>
                    <a:lstStyle/>
                    <a:p>
                      <a:pPr algn="ctr"/>
                      <a:r>
                        <a:rPr kumimoji="1" lang="ja-JP" altLang="en-US" dirty="0">
                          <a:solidFill>
                            <a:schemeClr val="tx1"/>
                          </a:solidFill>
                        </a:rPr>
                        <a:t>価格</a:t>
                      </a:r>
                    </a:p>
                  </a:txBody>
                  <a:tcPr anchor="ctr"/>
                </a:tc>
                <a:extLst>
                  <a:ext uri="{0D108BD9-81ED-4DB2-BD59-A6C34878D82A}">
                    <a16:rowId xmlns:a16="http://schemas.microsoft.com/office/drawing/2014/main" val="3598371546"/>
                  </a:ext>
                </a:extLst>
              </a:tr>
              <a:tr h="1858122">
                <a:tc>
                  <a:txBody>
                    <a:bodyPr/>
                    <a:lstStyle/>
                    <a:p>
                      <a:pPr algn="ctr"/>
                      <a:r>
                        <a:rPr kumimoji="1" lang="ja-JP" altLang="en-US" dirty="0">
                          <a:solidFill>
                            <a:schemeClr val="tx1"/>
                          </a:solidFill>
                        </a:rPr>
                        <a:t>説明変数</a:t>
                      </a:r>
                    </a:p>
                  </a:txBody>
                  <a:tcPr anchor="ctr"/>
                </a:tc>
                <a:tc>
                  <a:txBody>
                    <a:bodyPr/>
                    <a:lstStyle/>
                    <a:p>
                      <a:pPr algn="ctr"/>
                      <a:r>
                        <a:rPr kumimoji="1" lang="ja-JP" altLang="en-US" dirty="0">
                          <a:solidFill>
                            <a:schemeClr val="tx1"/>
                          </a:solidFill>
                        </a:rPr>
                        <a:t>判明している</a:t>
                      </a:r>
                    </a:p>
                  </a:txBody>
                  <a:tcPr anchor="ctr"/>
                </a:tc>
                <a:extLst>
                  <a:ext uri="{0D108BD9-81ED-4DB2-BD59-A6C34878D82A}">
                    <a16:rowId xmlns:a16="http://schemas.microsoft.com/office/drawing/2014/main" val="3577169741"/>
                  </a:ext>
                </a:extLst>
              </a:tr>
            </a:tbl>
          </a:graphicData>
        </a:graphic>
      </p:graphicFrame>
      <p:graphicFrame>
        <p:nvGraphicFramePr>
          <p:cNvPr id="15" name="表 14">
            <a:extLst>
              <a:ext uri="{FF2B5EF4-FFF2-40B4-BE49-F238E27FC236}">
                <a16:creationId xmlns:a16="http://schemas.microsoft.com/office/drawing/2014/main" id="{11953967-019D-5118-F767-7494BE6060A5}"/>
              </a:ext>
            </a:extLst>
          </p:cNvPr>
          <p:cNvGraphicFramePr>
            <a:graphicFrameLocks noGrp="1"/>
          </p:cNvGraphicFramePr>
          <p:nvPr>
            <p:extLst>
              <p:ext uri="{D42A27DB-BD31-4B8C-83A1-F6EECF244321}">
                <p14:modId xmlns:p14="http://schemas.microsoft.com/office/powerpoint/2010/main" val="1284762849"/>
              </p:ext>
            </p:extLst>
          </p:nvPr>
        </p:nvGraphicFramePr>
        <p:xfrm>
          <a:off x="8567853" y="4150523"/>
          <a:ext cx="3283414" cy="2223882"/>
        </p:xfrm>
        <a:graphic>
          <a:graphicData uri="http://schemas.openxmlformats.org/drawingml/2006/table">
            <a:tbl>
              <a:tblPr firstRow="1" bandRow="1">
                <a:tableStyleId>{5C22544A-7EE6-4342-B048-85BDC9FD1C3A}</a:tableStyleId>
              </a:tblPr>
              <a:tblGrid>
                <a:gridCol w="2334322">
                  <a:extLst>
                    <a:ext uri="{9D8B030D-6E8A-4147-A177-3AD203B41FA5}">
                      <a16:colId xmlns:a16="http://schemas.microsoft.com/office/drawing/2014/main" val="3472324827"/>
                    </a:ext>
                  </a:extLst>
                </a:gridCol>
                <a:gridCol w="949092">
                  <a:extLst>
                    <a:ext uri="{9D8B030D-6E8A-4147-A177-3AD203B41FA5}">
                      <a16:colId xmlns:a16="http://schemas.microsoft.com/office/drawing/2014/main" val="3691192458"/>
                    </a:ext>
                  </a:extLst>
                </a:gridCol>
              </a:tblGrid>
              <a:tr h="343419">
                <a:tc>
                  <a:txBody>
                    <a:bodyPr/>
                    <a:lstStyle/>
                    <a:p>
                      <a:pPr algn="ctr"/>
                      <a:r>
                        <a:rPr kumimoji="1" lang="ja-JP" altLang="en-US" dirty="0">
                          <a:solidFill>
                            <a:schemeClr val="tx1"/>
                          </a:solidFill>
                        </a:rPr>
                        <a:t>未来データ</a:t>
                      </a:r>
                    </a:p>
                  </a:txBody>
                  <a:tcPr anchor="ctr"/>
                </a:tc>
                <a:tc>
                  <a:txBody>
                    <a:bodyPr/>
                    <a:lstStyle/>
                    <a:p>
                      <a:pPr algn="ctr"/>
                      <a:r>
                        <a:rPr kumimoji="1" lang="ja-JP" altLang="en-US" dirty="0">
                          <a:solidFill>
                            <a:schemeClr val="tx1"/>
                          </a:solidFill>
                        </a:rPr>
                        <a:t>価格</a:t>
                      </a:r>
                    </a:p>
                  </a:txBody>
                  <a:tcPr anchor="ctr"/>
                </a:tc>
                <a:extLst>
                  <a:ext uri="{0D108BD9-81ED-4DB2-BD59-A6C34878D82A}">
                    <a16:rowId xmlns:a16="http://schemas.microsoft.com/office/drawing/2014/main" val="3598371546"/>
                  </a:ext>
                </a:extLst>
              </a:tr>
              <a:tr h="1858122">
                <a:tc>
                  <a:txBody>
                    <a:bodyPr/>
                    <a:lstStyle/>
                    <a:p>
                      <a:pPr algn="ctr"/>
                      <a:r>
                        <a:rPr kumimoji="1" lang="ja-JP" altLang="en-US" dirty="0">
                          <a:solidFill>
                            <a:schemeClr val="tx1"/>
                          </a:solidFill>
                        </a:rPr>
                        <a:t>説明変数</a:t>
                      </a:r>
                    </a:p>
                  </a:txBody>
                  <a:tcPr anchor="ctr"/>
                </a:tc>
                <a:tc>
                  <a:txBody>
                    <a:bodyPr/>
                    <a:lstStyle/>
                    <a:p>
                      <a:pPr algn="ctr"/>
                      <a:endParaRPr kumimoji="1" lang="ja-JP" altLang="en-US" dirty="0">
                        <a:solidFill>
                          <a:schemeClr val="tx1"/>
                        </a:solidFill>
                      </a:endParaRPr>
                    </a:p>
                  </a:txBody>
                  <a:tcPr anchor="ctr">
                    <a:solidFill>
                      <a:schemeClr val="bg1"/>
                    </a:solidFill>
                  </a:tcPr>
                </a:tc>
                <a:extLst>
                  <a:ext uri="{0D108BD9-81ED-4DB2-BD59-A6C34878D82A}">
                    <a16:rowId xmlns:a16="http://schemas.microsoft.com/office/drawing/2014/main" val="3577169741"/>
                  </a:ext>
                </a:extLst>
              </a:tr>
            </a:tbl>
          </a:graphicData>
        </a:graphic>
      </p:graphicFrame>
      <p:pic>
        <p:nvPicPr>
          <p:cNvPr id="17" name="グラフィックス 16" descr="疑問符 単色塗りつぶし">
            <a:extLst>
              <a:ext uri="{FF2B5EF4-FFF2-40B4-BE49-F238E27FC236}">
                <a16:creationId xmlns:a16="http://schemas.microsoft.com/office/drawing/2014/main" id="{98896AF4-CE1D-814B-E116-15068A49B7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9611" y="4912112"/>
            <a:ext cx="914400" cy="914400"/>
          </a:xfrm>
          <a:prstGeom prst="rect">
            <a:avLst/>
          </a:prstGeom>
        </p:spPr>
      </p:pic>
    </p:spTree>
    <p:extLst>
      <p:ext uri="{BB962C8B-B14F-4D97-AF65-F5344CB8AC3E}">
        <p14:creationId xmlns:p14="http://schemas.microsoft.com/office/powerpoint/2010/main" val="1278542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B2654-3AEE-756A-ABC9-F8B587D8B9C9}"/>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DEA135E6-791B-1523-4A6C-0BA9615229F3}"/>
              </a:ext>
            </a:extLst>
          </p:cNvPr>
          <p:cNvSpPr>
            <a:spLocks noGrp="1"/>
          </p:cNvSpPr>
          <p:nvPr>
            <p:ph type="title"/>
          </p:nvPr>
        </p:nvSpPr>
        <p:spPr>
          <a:xfrm>
            <a:off x="812442" y="294291"/>
            <a:ext cx="10515600" cy="729579"/>
          </a:xfrm>
        </p:spPr>
        <p:txBody>
          <a:bodyPr/>
          <a:lstStyle/>
          <a:p>
            <a:r>
              <a:rPr lang="ja-JP" altLang="en-US" b="1" dirty="0"/>
              <a:t>使用した予測モデルの説明</a:t>
            </a:r>
            <a:endParaRPr kumimoji="1" lang="ja-JP" altLang="en-US" b="1" dirty="0"/>
          </a:p>
        </p:txBody>
      </p:sp>
      <p:sp>
        <p:nvSpPr>
          <p:cNvPr id="3" name="コンテンツ プレースホルダー 2">
            <a:extLst>
              <a:ext uri="{FF2B5EF4-FFF2-40B4-BE49-F238E27FC236}">
                <a16:creationId xmlns:a16="http://schemas.microsoft.com/office/drawing/2014/main" id="{1B498C31-F3B3-F531-46D6-950F7B062F79}"/>
              </a:ext>
            </a:extLst>
          </p:cNvPr>
          <p:cNvSpPr>
            <a:spLocks noGrp="1"/>
          </p:cNvSpPr>
          <p:nvPr>
            <p:ph idx="1"/>
          </p:nvPr>
        </p:nvSpPr>
        <p:spPr>
          <a:xfrm>
            <a:off x="952762" y="7447882"/>
            <a:ext cx="10515600" cy="5170867"/>
          </a:xfrm>
        </p:spPr>
        <p:txBody>
          <a:bodyPr/>
          <a:lstStyle/>
          <a:p>
            <a:pPr marL="0" indent="0">
              <a:buNone/>
            </a:pPr>
            <a:r>
              <a:rPr lang="ja-JP" altLang="en-US" sz="2400" dirty="0"/>
              <a:t>　</a:t>
            </a:r>
            <a:endParaRPr kumimoji="1" lang="ja-JP" altLang="en-US" sz="2400" dirty="0"/>
          </a:p>
        </p:txBody>
      </p:sp>
      <p:cxnSp>
        <p:nvCxnSpPr>
          <p:cNvPr id="5" name="直線コネクタ 4">
            <a:extLst>
              <a:ext uri="{FF2B5EF4-FFF2-40B4-BE49-F238E27FC236}">
                <a16:creationId xmlns:a16="http://schemas.microsoft.com/office/drawing/2014/main" id="{B6E0BDE3-250F-803B-81EA-F0A6D8FF9C40}"/>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7" name="正方形/長方形 6">
            <a:extLst>
              <a:ext uri="{FF2B5EF4-FFF2-40B4-BE49-F238E27FC236}">
                <a16:creationId xmlns:a16="http://schemas.microsoft.com/office/drawing/2014/main" id="{44D6AEE5-0753-0B05-A7FF-A00BF96BF4DD}"/>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このページは「方法」の項目に書きましょう</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2" name="表 1">
            <a:extLst>
              <a:ext uri="{FF2B5EF4-FFF2-40B4-BE49-F238E27FC236}">
                <a16:creationId xmlns:a16="http://schemas.microsoft.com/office/drawing/2014/main" id="{DC9330F2-3E18-7572-E11B-BBF7A5BAF733}"/>
              </a:ext>
            </a:extLst>
          </p:cNvPr>
          <p:cNvGraphicFramePr>
            <a:graphicFrameLocks noGrp="1"/>
          </p:cNvGraphicFramePr>
          <p:nvPr>
            <p:extLst>
              <p:ext uri="{D42A27DB-BD31-4B8C-83A1-F6EECF244321}">
                <p14:modId xmlns:p14="http://schemas.microsoft.com/office/powerpoint/2010/main" val="3129716945"/>
              </p:ext>
            </p:extLst>
          </p:nvPr>
        </p:nvGraphicFramePr>
        <p:xfrm>
          <a:off x="488033" y="1126080"/>
          <a:ext cx="11287656" cy="5547920"/>
        </p:xfrm>
        <a:graphic>
          <a:graphicData uri="http://schemas.openxmlformats.org/drawingml/2006/table">
            <a:tbl>
              <a:tblPr firstRow="1" bandRow="1">
                <a:tableStyleId>{5940675A-B579-460E-94D1-54222C63F5DA}</a:tableStyleId>
              </a:tblPr>
              <a:tblGrid>
                <a:gridCol w="1357753">
                  <a:extLst>
                    <a:ext uri="{9D8B030D-6E8A-4147-A177-3AD203B41FA5}">
                      <a16:colId xmlns:a16="http://schemas.microsoft.com/office/drawing/2014/main" val="3974022163"/>
                    </a:ext>
                  </a:extLst>
                </a:gridCol>
                <a:gridCol w="4863342">
                  <a:extLst>
                    <a:ext uri="{9D8B030D-6E8A-4147-A177-3AD203B41FA5}">
                      <a16:colId xmlns:a16="http://schemas.microsoft.com/office/drawing/2014/main" val="1287526307"/>
                    </a:ext>
                  </a:extLst>
                </a:gridCol>
                <a:gridCol w="5066561">
                  <a:extLst>
                    <a:ext uri="{9D8B030D-6E8A-4147-A177-3AD203B41FA5}">
                      <a16:colId xmlns:a16="http://schemas.microsoft.com/office/drawing/2014/main" val="51558563"/>
                    </a:ext>
                  </a:extLst>
                </a:gridCol>
              </a:tblGrid>
              <a:tr h="436314">
                <a:tc>
                  <a:txBody>
                    <a:bodyPr/>
                    <a:lstStyle/>
                    <a:p>
                      <a:pPr algn="ctr"/>
                      <a:endParaRPr kumimoji="1" lang="ja-JP" altLang="en-US" sz="1600" b="1" dirty="0"/>
                    </a:p>
                  </a:txBody>
                  <a:tcPr anchor="ctr">
                    <a:solidFill>
                      <a:schemeClr val="bg1"/>
                    </a:solidFill>
                  </a:tcPr>
                </a:tc>
                <a:tc>
                  <a:txBody>
                    <a:bodyPr/>
                    <a:lstStyle/>
                    <a:p>
                      <a:pPr algn="ctr"/>
                      <a:r>
                        <a:rPr kumimoji="1" lang="ja-JP" altLang="en-US" sz="1600" b="1" dirty="0"/>
                        <a:t>強み</a:t>
                      </a:r>
                    </a:p>
                  </a:txBody>
                  <a:tcPr anchor="ctr">
                    <a:solidFill>
                      <a:schemeClr val="bg1"/>
                    </a:solidFill>
                  </a:tcPr>
                </a:tc>
                <a:tc>
                  <a:txBody>
                    <a:bodyPr/>
                    <a:lstStyle/>
                    <a:p>
                      <a:pPr algn="ctr"/>
                      <a:r>
                        <a:rPr kumimoji="1" lang="ja-JP" altLang="en-US" sz="1600" b="1" dirty="0"/>
                        <a:t>弱み</a:t>
                      </a:r>
                    </a:p>
                  </a:txBody>
                  <a:tcPr anchor="ctr">
                    <a:solidFill>
                      <a:schemeClr val="bg1"/>
                    </a:solidFill>
                  </a:tcPr>
                </a:tc>
                <a:extLst>
                  <a:ext uri="{0D108BD9-81ED-4DB2-BD59-A6C34878D82A}">
                    <a16:rowId xmlns:a16="http://schemas.microsoft.com/office/drawing/2014/main" val="260321412"/>
                  </a:ext>
                </a:extLst>
              </a:tr>
              <a:tr h="990856">
                <a:tc>
                  <a:txBody>
                    <a:bodyPr/>
                    <a:lstStyle/>
                    <a:p>
                      <a:pPr algn="ctr"/>
                      <a:r>
                        <a:rPr kumimoji="1" lang="en-US" altLang="ja-JP" sz="1600" b="1" dirty="0"/>
                        <a:t>SARIMAX</a:t>
                      </a:r>
                      <a:endParaRPr kumimoji="1" lang="ja-JP" altLang="en-US" sz="1600" b="1" dirty="0"/>
                    </a:p>
                  </a:txBody>
                  <a:tcPr anchor="ctr">
                    <a:solidFill>
                      <a:schemeClr val="bg1"/>
                    </a:solidFill>
                  </a:tcPr>
                </a:tc>
                <a:tc>
                  <a:txBody>
                    <a:bodyPr/>
                    <a:lstStyle/>
                    <a:p>
                      <a:pPr marL="0" indent="0">
                        <a:buNone/>
                      </a:pPr>
                      <a:r>
                        <a:rPr lang="ja-JP" altLang="en-US" sz="1600" b="1" dirty="0"/>
                        <a:t>周期的なパターンを持つデータに適している。</a:t>
                      </a:r>
                      <a:endParaRPr lang="en-US" altLang="ja-JP" sz="1600" b="1" dirty="0"/>
                    </a:p>
                    <a:p>
                      <a:r>
                        <a:rPr kumimoji="1" lang="ja-JP" altLang="en-US" sz="1600" dirty="0"/>
                        <a:t>過去のデータから季節性やトレンドを捉えて比較的高い精度で予測を行うことができます。</a:t>
                      </a:r>
                    </a:p>
                  </a:txBody>
                  <a:tcPr>
                    <a:solidFill>
                      <a:schemeClr val="bg1"/>
                    </a:solidFill>
                  </a:tcPr>
                </a:tc>
                <a:tc>
                  <a:txBody>
                    <a:bodyPr/>
                    <a:lstStyle/>
                    <a:p>
                      <a:r>
                        <a:rPr kumimoji="1" lang="ja-JP" altLang="en-US" sz="1600" b="1" dirty="0"/>
                        <a:t>予測するステップ数が長いほど予測の不確実性が増加します。</a:t>
                      </a:r>
                      <a:endParaRPr kumimoji="1" lang="en-US" altLang="ja-JP" sz="1600" b="1" dirty="0"/>
                    </a:p>
                    <a:p>
                      <a:r>
                        <a:rPr kumimoji="1" lang="ja-JP" altLang="en-US" sz="1600" b="0" dirty="0"/>
                        <a:t>・長期的な予測では外部要因</a:t>
                      </a:r>
                      <a:r>
                        <a:rPr kumimoji="1" lang="en-US" altLang="ja-JP" sz="1600" b="0" dirty="0"/>
                        <a:t>(</a:t>
                      </a:r>
                      <a:r>
                        <a:rPr kumimoji="1" lang="ja-JP" altLang="en-US" sz="1600" b="0" dirty="0"/>
                        <a:t>市場の変動、経済状況等</a:t>
                      </a:r>
                      <a:r>
                        <a:rPr kumimoji="1" lang="en-US" altLang="ja-JP" sz="1600" b="0" dirty="0"/>
                        <a:t>)</a:t>
                      </a:r>
                      <a:r>
                        <a:rPr kumimoji="1" lang="ja-JP" altLang="en-US" sz="1600" b="0" dirty="0"/>
                        <a:t>の影響が大きくなるためです。</a:t>
                      </a:r>
                    </a:p>
                  </a:txBody>
                  <a:tcPr>
                    <a:solidFill>
                      <a:schemeClr val="bg1"/>
                    </a:solidFill>
                  </a:tcPr>
                </a:tc>
                <a:extLst>
                  <a:ext uri="{0D108BD9-81ED-4DB2-BD59-A6C34878D82A}">
                    <a16:rowId xmlns:a16="http://schemas.microsoft.com/office/drawing/2014/main" val="1626668271"/>
                  </a:ext>
                </a:extLst>
              </a:tr>
              <a:tr h="1797697">
                <a:tc>
                  <a:txBody>
                    <a:bodyPr/>
                    <a:lstStyle/>
                    <a:p>
                      <a:pPr algn="ctr"/>
                      <a:r>
                        <a:rPr kumimoji="1" lang="en-US" altLang="ja-JP" sz="1600" b="1" dirty="0" err="1"/>
                        <a:t>LightGBM</a:t>
                      </a:r>
                      <a:endParaRPr kumimoji="1" lang="ja-JP" altLang="en-US" sz="1600" b="1" dirty="0"/>
                    </a:p>
                  </a:txBody>
                  <a:tcPr anchor="ctr">
                    <a:solidFill>
                      <a:schemeClr val="bg1"/>
                    </a:solidFill>
                  </a:tcPr>
                </a:tc>
                <a:tc>
                  <a:txBody>
                    <a:bodyPr/>
                    <a:lstStyle/>
                    <a:p>
                      <a:pPr marL="0" indent="0">
                        <a:buNone/>
                      </a:pPr>
                      <a:r>
                        <a:rPr lang="ja-JP" altLang="en-US" sz="1600" b="1" dirty="0"/>
                        <a:t>複雑な関係性や相互作用を持つデータに適している</a:t>
                      </a:r>
                      <a:endParaRPr lang="en-US" altLang="ja-JP" sz="1600" b="1" dirty="0"/>
                    </a:p>
                    <a:p>
                      <a:pPr marL="0" indent="0">
                        <a:spcBef>
                          <a:spcPts val="600"/>
                        </a:spcBef>
                        <a:buNone/>
                      </a:pPr>
                      <a:r>
                        <a:rPr kumimoji="1" lang="ja-JP" altLang="en-US" sz="1600" dirty="0"/>
                        <a:t>・</a:t>
                      </a:r>
                      <a:r>
                        <a:rPr lang="ja-JP" altLang="en-US" sz="1600" dirty="0"/>
                        <a:t>分類や回帰などの幅広い機械学習タスクに</a:t>
                      </a:r>
                      <a:br>
                        <a:rPr lang="en-US" altLang="ja-JP" sz="1600" dirty="0"/>
                      </a:br>
                      <a:r>
                        <a:rPr lang="ja-JP" altLang="en-US" sz="1600" dirty="0"/>
                        <a:t>　おいて、複雑なデータ構造を捉える能力を</a:t>
                      </a:r>
                      <a:br>
                        <a:rPr lang="en-US" altLang="ja-JP" sz="1600" dirty="0"/>
                      </a:br>
                      <a:r>
                        <a:rPr lang="ja-JP" altLang="en-US" sz="1600" dirty="0"/>
                        <a:t>　持っています。</a:t>
                      </a:r>
                      <a:endParaRPr kumimoji="1" lang="en-US" altLang="ja-JP" sz="1600" dirty="0"/>
                    </a:p>
                    <a:p>
                      <a:endParaRPr kumimoji="1" lang="ja-JP" altLang="en-US" sz="1600" dirty="0"/>
                    </a:p>
                  </a:txBody>
                  <a:tcPr>
                    <a:solidFill>
                      <a:schemeClr val="bg1"/>
                    </a:solidFill>
                  </a:tcPr>
                </a:tc>
                <a:tc>
                  <a:txBody>
                    <a:bodyPr/>
                    <a:lstStyle/>
                    <a:p>
                      <a:pPr marL="0" indent="0">
                        <a:spcBef>
                          <a:spcPts val="600"/>
                        </a:spcBef>
                        <a:buNone/>
                      </a:pPr>
                      <a:r>
                        <a:rPr kumimoji="1" lang="ja-JP" altLang="en-US" sz="1600" b="1" dirty="0"/>
                        <a:t>学習データに存在する範囲の値しか予測できません</a:t>
                      </a:r>
                      <a:endParaRPr kumimoji="1" lang="en-US" altLang="ja-JP" sz="1600" b="1" dirty="0"/>
                    </a:p>
                    <a:p>
                      <a:pPr marL="0" indent="0">
                        <a:spcBef>
                          <a:spcPts val="600"/>
                        </a:spcBef>
                        <a:buNone/>
                      </a:pPr>
                      <a:r>
                        <a:rPr lang="ja-JP" altLang="en-US" sz="1600" dirty="0"/>
                        <a:t>・学習データの範囲外の値（外挿）に対しては　</a:t>
                      </a:r>
                      <a:endParaRPr lang="en-US" altLang="ja-JP" sz="1600" dirty="0"/>
                    </a:p>
                    <a:p>
                      <a:pPr marL="0" indent="0">
                        <a:spcBef>
                          <a:spcPts val="600"/>
                        </a:spcBef>
                        <a:buNone/>
                      </a:pPr>
                      <a:r>
                        <a:rPr lang="ja-JP" altLang="en-US" sz="1600" dirty="0"/>
                        <a:t>　予測精度が低下する傾向があります。</a:t>
                      </a:r>
                      <a:endParaRPr lang="en-US" altLang="ja-JP" sz="1600" dirty="0"/>
                    </a:p>
                    <a:p>
                      <a:pPr marL="0" indent="0">
                        <a:spcBef>
                          <a:spcPts val="600"/>
                        </a:spcBef>
                        <a:buNone/>
                      </a:pPr>
                      <a:r>
                        <a:rPr lang="ja-JP" altLang="en-US" sz="1600" dirty="0"/>
                        <a:t>　</a:t>
                      </a:r>
                      <a:r>
                        <a:rPr lang="en-US" altLang="ja-JP" sz="1600" dirty="0" err="1"/>
                        <a:t>LightGBM</a:t>
                      </a:r>
                      <a:r>
                        <a:rPr lang="ja-JP" altLang="en-US" sz="1600" dirty="0"/>
                        <a:t>は決定木ベースのモデルであり、</a:t>
                      </a:r>
                      <a:endParaRPr lang="en-US" altLang="ja-JP" sz="1600" dirty="0"/>
                    </a:p>
                    <a:p>
                      <a:pPr marL="0" indent="0">
                        <a:spcBef>
                          <a:spcPts val="600"/>
                        </a:spcBef>
                        <a:buNone/>
                      </a:pPr>
                      <a:r>
                        <a:rPr lang="ja-JP" altLang="en-US" sz="1600" dirty="0"/>
                        <a:t>　学習データに基づいて分岐を作成するのが</a:t>
                      </a:r>
                      <a:endParaRPr lang="en-US" altLang="ja-JP" sz="1600" dirty="0"/>
                    </a:p>
                    <a:p>
                      <a:pPr marL="0" indent="0">
                        <a:spcBef>
                          <a:spcPts val="600"/>
                        </a:spcBef>
                        <a:buNone/>
                      </a:pPr>
                      <a:r>
                        <a:rPr lang="ja-JP" altLang="en-US" sz="1600" dirty="0"/>
                        <a:t>　原因です。</a:t>
                      </a:r>
                      <a:endParaRPr lang="en-US" altLang="ja-JP" sz="1600" dirty="0"/>
                    </a:p>
                  </a:txBody>
                  <a:tcPr>
                    <a:solidFill>
                      <a:schemeClr val="bg1"/>
                    </a:solidFill>
                  </a:tcPr>
                </a:tc>
                <a:extLst>
                  <a:ext uri="{0D108BD9-81ED-4DB2-BD59-A6C34878D82A}">
                    <a16:rowId xmlns:a16="http://schemas.microsoft.com/office/drawing/2014/main" val="1415690190"/>
                  </a:ext>
                </a:extLst>
              </a:tr>
              <a:tr h="2109326">
                <a:tc>
                  <a:txBody>
                    <a:bodyPr/>
                    <a:lstStyle/>
                    <a:p>
                      <a:pPr algn="ctr"/>
                      <a:r>
                        <a:rPr kumimoji="1" lang="en-US" altLang="ja-JP" sz="1600" b="1" dirty="0" err="1"/>
                        <a:t>Catboost</a:t>
                      </a:r>
                      <a:endParaRPr kumimoji="1" lang="ja-JP" altLang="en-US" sz="1600" b="1" dirty="0"/>
                    </a:p>
                  </a:txBody>
                  <a:tcPr anchor="ctr">
                    <a:solidFill>
                      <a:schemeClr val="bg1"/>
                    </a:solidFill>
                  </a:tcPr>
                </a:tc>
                <a:tc>
                  <a:txBody>
                    <a:bodyPr/>
                    <a:lstStyle/>
                    <a:p>
                      <a:pPr marL="0" indent="0">
                        <a:buNone/>
                      </a:pPr>
                      <a:r>
                        <a:rPr lang="ja-JP" altLang="en-US" sz="1600" b="1" dirty="0"/>
                        <a:t>複雑な関係性や相互作用を持つデータに適している</a:t>
                      </a:r>
                      <a:endParaRPr lang="en-US" altLang="ja-JP" sz="1600" b="1" dirty="0"/>
                    </a:p>
                    <a:p>
                      <a:pPr marL="0" indent="0">
                        <a:spcBef>
                          <a:spcPts val="600"/>
                        </a:spcBef>
                        <a:buNone/>
                      </a:pPr>
                      <a:r>
                        <a:rPr kumimoji="1" lang="ja-JP" altLang="en-US" sz="1600" dirty="0"/>
                        <a:t>・</a:t>
                      </a:r>
                      <a:r>
                        <a:rPr lang="ja-JP" altLang="en-US" sz="1600" dirty="0"/>
                        <a:t>分類や回帰などの幅広い機械学習タスクに</a:t>
                      </a:r>
                      <a:br>
                        <a:rPr lang="en-US" altLang="ja-JP" sz="1600" dirty="0"/>
                      </a:br>
                      <a:r>
                        <a:rPr lang="ja-JP" altLang="en-US" sz="1600" dirty="0"/>
                        <a:t>　おいて、複雑なデータ構造を捉える能力を</a:t>
                      </a:r>
                      <a:br>
                        <a:rPr lang="en-US" altLang="ja-JP" sz="1600" dirty="0"/>
                      </a:br>
                      <a:r>
                        <a:rPr lang="ja-JP" altLang="en-US" sz="1600" dirty="0"/>
                        <a:t>　持っています。</a:t>
                      </a:r>
                      <a:endParaRPr kumimoji="1" lang="en-US" altLang="ja-JP" sz="1600" dirty="0"/>
                    </a:p>
                    <a:p>
                      <a:pPr marL="0" indent="0">
                        <a:spcBef>
                          <a:spcPts val="600"/>
                        </a:spcBef>
                        <a:buNone/>
                      </a:pPr>
                      <a:r>
                        <a:rPr kumimoji="1" lang="ja-JP" altLang="en-US" sz="1600" dirty="0"/>
                        <a:t>　特にカテゴリカルデータの扱いに優れています。</a:t>
                      </a:r>
                      <a:endParaRPr kumimoji="1" lang="en-US" altLang="ja-JP" sz="1600" dirty="0"/>
                    </a:p>
                  </a:txBody>
                  <a:tcPr>
                    <a:solidFill>
                      <a:schemeClr val="bg1"/>
                    </a:solidFill>
                  </a:tcPr>
                </a:tc>
                <a:tc>
                  <a:txBody>
                    <a:bodyPr/>
                    <a:lstStyle/>
                    <a:p>
                      <a:pPr marL="0" indent="0">
                        <a:spcBef>
                          <a:spcPts val="600"/>
                        </a:spcBef>
                        <a:buNone/>
                      </a:pPr>
                      <a:r>
                        <a:rPr kumimoji="1" lang="ja-JP" altLang="en-US" sz="1600" b="1" dirty="0"/>
                        <a:t>学習データに存在する範囲の値しか予測できません</a:t>
                      </a:r>
                      <a:endParaRPr kumimoji="1" lang="en-US" altLang="ja-JP" sz="1600" b="1" dirty="0"/>
                    </a:p>
                    <a:p>
                      <a:pPr marL="0" indent="0">
                        <a:spcBef>
                          <a:spcPts val="600"/>
                        </a:spcBef>
                        <a:buNone/>
                      </a:pPr>
                      <a:r>
                        <a:rPr lang="ja-JP" altLang="en-US" sz="1600" dirty="0"/>
                        <a:t>・学習データの範囲外の値（外挿）に対しては　</a:t>
                      </a:r>
                      <a:endParaRPr lang="en-US" altLang="ja-JP" sz="1600" dirty="0"/>
                    </a:p>
                    <a:p>
                      <a:pPr marL="0" indent="0">
                        <a:spcBef>
                          <a:spcPts val="600"/>
                        </a:spcBef>
                        <a:buNone/>
                      </a:pPr>
                      <a:r>
                        <a:rPr lang="ja-JP" altLang="en-US" sz="1600" dirty="0"/>
                        <a:t>　予測精度が低下する傾向があります。</a:t>
                      </a:r>
                      <a:endParaRPr lang="en-US" altLang="ja-JP" sz="1600" dirty="0"/>
                    </a:p>
                    <a:p>
                      <a:pPr marL="0" indent="0">
                        <a:spcBef>
                          <a:spcPts val="600"/>
                        </a:spcBef>
                        <a:buNone/>
                      </a:pPr>
                      <a:r>
                        <a:rPr lang="ja-JP" altLang="en-US" sz="1600" dirty="0"/>
                        <a:t>　</a:t>
                      </a:r>
                      <a:r>
                        <a:rPr lang="en-US" altLang="ja-JP" sz="1600" dirty="0" err="1"/>
                        <a:t>Catboost</a:t>
                      </a:r>
                      <a:r>
                        <a:rPr lang="ja-JP" altLang="en-US" sz="1600" dirty="0"/>
                        <a:t>は決定木ベースのモデルであり、</a:t>
                      </a:r>
                      <a:endParaRPr lang="en-US" altLang="ja-JP" sz="1600" dirty="0"/>
                    </a:p>
                    <a:p>
                      <a:pPr marL="0" indent="0">
                        <a:spcBef>
                          <a:spcPts val="600"/>
                        </a:spcBef>
                        <a:buNone/>
                      </a:pPr>
                      <a:r>
                        <a:rPr lang="ja-JP" altLang="en-US" sz="1600" dirty="0"/>
                        <a:t>　学習データに基づいて分岐を作成するのが</a:t>
                      </a:r>
                      <a:endParaRPr lang="en-US" altLang="ja-JP" sz="1600" dirty="0"/>
                    </a:p>
                    <a:p>
                      <a:pPr marL="0" indent="0">
                        <a:spcBef>
                          <a:spcPts val="600"/>
                        </a:spcBef>
                        <a:buNone/>
                      </a:pPr>
                      <a:r>
                        <a:rPr lang="ja-JP" altLang="en-US" sz="1600" dirty="0"/>
                        <a:t>　原因です。</a:t>
                      </a:r>
                      <a:endParaRPr lang="en-US" altLang="ja-JP" sz="1600" dirty="0"/>
                    </a:p>
                  </a:txBody>
                  <a:tcPr>
                    <a:solidFill>
                      <a:schemeClr val="bg1"/>
                    </a:solidFill>
                  </a:tcPr>
                </a:tc>
                <a:extLst>
                  <a:ext uri="{0D108BD9-81ED-4DB2-BD59-A6C34878D82A}">
                    <a16:rowId xmlns:a16="http://schemas.microsoft.com/office/drawing/2014/main" val="393963483"/>
                  </a:ext>
                </a:extLst>
              </a:tr>
            </a:tbl>
          </a:graphicData>
        </a:graphic>
      </p:graphicFrame>
    </p:spTree>
    <p:extLst>
      <p:ext uri="{BB962C8B-B14F-4D97-AF65-F5344CB8AC3E}">
        <p14:creationId xmlns:p14="http://schemas.microsoft.com/office/powerpoint/2010/main" val="2192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38DE2-B738-8671-87F5-A45B71860540}"/>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B9174C6D-DA0C-0B92-ABF4-D50E14BE4139}"/>
              </a:ext>
            </a:extLst>
          </p:cNvPr>
          <p:cNvSpPr>
            <a:spLocks noGrp="1"/>
          </p:cNvSpPr>
          <p:nvPr>
            <p:ph type="title"/>
          </p:nvPr>
        </p:nvSpPr>
        <p:spPr>
          <a:xfrm>
            <a:off x="812442" y="294291"/>
            <a:ext cx="10515600" cy="729579"/>
          </a:xfrm>
        </p:spPr>
        <p:txBody>
          <a:bodyPr/>
          <a:lstStyle/>
          <a:p>
            <a:r>
              <a:rPr lang="ja-JP" altLang="en-US" b="1" dirty="0"/>
              <a:t>複数モデルを使用した予測フロー</a:t>
            </a:r>
            <a:endParaRPr kumimoji="1" lang="ja-JP" altLang="en-US" b="1" dirty="0"/>
          </a:p>
        </p:txBody>
      </p:sp>
      <p:cxnSp>
        <p:nvCxnSpPr>
          <p:cNvPr id="5" name="直線コネクタ 4">
            <a:extLst>
              <a:ext uri="{FF2B5EF4-FFF2-40B4-BE49-F238E27FC236}">
                <a16:creationId xmlns:a16="http://schemas.microsoft.com/office/drawing/2014/main" id="{B31F8912-87F8-E677-1267-F5603F4E8224}"/>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15" name="テキスト ボックス 14">
            <a:extLst>
              <a:ext uri="{FF2B5EF4-FFF2-40B4-BE49-F238E27FC236}">
                <a16:creationId xmlns:a16="http://schemas.microsoft.com/office/drawing/2014/main" id="{A5450A47-ED1C-0646-53BE-C9B685FD2285}"/>
              </a:ext>
            </a:extLst>
          </p:cNvPr>
          <p:cNvSpPr txBox="1"/>
          <p:nvPr/>
        </p:nvSpPr>
        <p:spPr>
          <a:xfrm>
            <a:off x="4699199" y="7333529"/>
            <a:ext cx="2331680" cy="369332"/>
          </a:xfrm>
          <a:prstGeom prst="rect">
            <a:avLst/>
          </a:prstGeom>
          <a:noFill/>
        </p:spPr>
        <p:txBody>
          <a:bodyPr wrap="square" rtlCol="0">
            <a:spAutoFit/>
          </a:bodyPr>
          <a:lstStyle/>
          <a:p>
            <a:r>
              <a:rPr kumimoji="1" lang="ja-JP" altLang="en-US" b="1" dirty="0">
                <a:ln w="0"/>
                <a:solidFill>
                  <a:schemeClr val="accent1"/>
                </a:solidFill>
                <a:effectLst>
                  <a:outerShdw blurRad="38100" dist="25400" dir="5400000" algn="ctr" rotWithShape="0">
                    <a:srgbClr val="6E747A">
                      <a:alpha val="43000"/>
                    </a:srgbClr>
                  </a:outerShdw>
                </a:effectLst>
              </a:rPr>
              <a:t>←予測の大半を担当</a:t>
            </a:r>
          </a:p>
        </p:txBody>
      </p:sp>
      <p:sp>
        <p:nvSpPr>
          <p:cNvPr id="17" name="テキスト ボックス 16">
            <a:extLst>
              <a:ext uri="{FF2B5EF4-FFF2-40B4-BE49-F238E27FC236}">
                <a16:creationId xmlns:a16="http://schemas.microsoft.com/office/drawing/2014/main" id="{67D64EC6-634E-D428-5E97-6B7293409EB0}"/>
              </a:ext>
            </a:extLst>
          </p:cNvPr>
          <p:cNvSpPr txBox="1"/>
          <p:nvPr/>
        </p:nvSpPr>
        <p:spPr>
          <a:xfrm>
            <a:off x="3634804" y="7508382"/>
            <a:ext cx="1996226" cy="276999"/>
          </a:xfrm>
          <a:prstGeom prst="rect">
            <a:avLst/>
          </a:prstGeom>
          <a:noFill/>
        </p:spPr>
        <p:txBody>
          <a:bodyPr wrap="square" rtlCol="0">
            <a:spAutoFit/>
          </a:bodyPr>
          <a:lstStyle/>
          <a:p>
            <a:r>
              <a:rPr kumimoji="1" lang="ja-JP" altLang="en-US" sz="1200" b="1" dirty="0">
                <a:ln w="0"/>
                <a:solidFill>
                  <a:schemeClr val="accent2"/>
                </a:solidFill>
                <a:effectLst>
                  <a:outerShdw blurRad="38100" dist="25400" dir="5400000" algn="ctr" rotWithShape="0">
                    <a:srgbClr val="6E747A">
                      <a:alpha val="43000"/>
                    </a:srgbClr>
                  </a:outerShdw>
                </a:effectLst>
              </a:rPr>
              <a:t>←細かい見落としを修正</a:t>
            </a:r>
          </a:p>
        </p:txBody>
      </p:sp>
      <p:sp>
        <p:nvSpPr>
          <p:cNvPr id="12" name="正方形/長方形 11">
            <a:extLst>
              <a:ext uri="{FF2B5EF4-FFF2-40B4-BE49-F238E27FC236}">
                <a16:creationId xmlns:a16="http://schemas.microsoft.com/office/drawing/2014/main" id="{F75FF98E-E618-AB17-B998-C12FD30D4BEA}"/>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このページは「方法」の項目に書きましょう</a:t>
            </a:r>
            <a:endParaRPr kumimoji="1" lang="en-US" altLang="ja-JP" dirty="0">
              <a:solidFill>
                <a:schemeClr val="tx1"/>
              </a:solidFill>
            </a:endParaRPr>
          </a:p>
        </p:txBody>
      </p:sp>
      <p:pic>
        <p:nvPicPr>
          <p:cNvPr id="21" name="図 20">
            <a:extLst>
              <a:ext uri="{FF2B5EF4-FFF2-40B4-BE49-F238E27FC236}">
                <a16:creationId xmlns:a16="http://schemas.microsoft.com/office/drawing/2014/main" id="{23B6D9B4-5F37-993D-1F76-7C9EAAEA2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03" y="2495898"/>
            <a:ext cx="10887075" cy="2981325"/>
          </a:xfrm>
          <a:prstGeom prst="rect">
            <a:avLst/>
          </a:prstGeom>
        </p:spPr>
      </p:pic>
    </p:spTree>
    <p:extLst>
      <p:ext uri="{BB962C8B-B14F-4D97-AF65-F5344CB8AC3E}">
        <p14:creationId xmlns:p14="http://schemas.microsoft.com/office/powerpoint/2010/main" val="167864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023CC-45A5-A8EB-9C46-7AC5705A961B}"/>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406206BC-C64F-3636-09C2-3397EFFF47BD}"/>
              </a:ext>
            </a:extLst>
          </p:cNvPr>
          <p:cNvSpPr>
            <a:spLocks noGrp="1"/>
          </p:cNvSpPr>
          <p:nvPr>
            <p:ph type="title"/>
          </p:nvPr>
        </p:nvSpPr>
        <p:spPr>
          <a:xfrm>
            <a:off x="812442" y="294291"/>
            <a:ext cx="10515600" cy="729579"/>
          </a:xfrm>
        </p:spPr>
        <p:txBody>
          <a:bodyPr/>
          <a:lstStyle/>
          <a:p>
            <a:r>
              <a:rPr kumimoji="1" lang="ja-JP" altLang="en-US" b="1" dirty="0"/>
              <a:t>モデルのアンサンブルの効果</a:t>
            </a:r>
          </a:p>
        </p:txBody>
      </p:sp>
      <p:cxnSp>
        <p:nvCxnSpPr>
          <p:cNvPr id="5" name="直線コネクタ 4">
            <a:extLst>
              <a:ext uri="{FF2B5EF4-FFF2-40B4-BE49-F238E27FC236}">
                <a16:creationId xmlns:a16="http://schemas.microsoft.com/office/drawing/2014/main" id="{65F741A1-83A2-37D6-A2DE-A419EC70549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15" name="テキスト ボックス 14">
            <a:extLst>
              <a:ext uri="{FF2B5EF4-FFF2-40B4-BE49-F238E27FC236}">
                <a16:creationId xmlns:a16="http://schemas.microsoft.com/office/drawing/2014/main" id="{2D7D06CC-718C-1B80-BD4D-1E55A9DE4484}"/>
              </a:ext>
            </a:extLst>
          </p:cNvPr>
          <p:cNvSpPr txBox="1"/>
          <p:nvPr/>
        </p:nvSpPr>
        <p:spPr>
          <a:xfrm>
            <a:off x="4699199" y="7333529"/>
            <a:ext cx="2331680" cy="369332"/>
          </a:xfrm>
          <a:prstGeom prst="rect">
            <a:avLst/>
          </a:prstGeom>
          <a:noFill/>
        </p:spPr>
        <p:txBody>
          <a:bodyPr wrap="square" rtlCol="0">
            <a:spAutoFit/>
          </a:bodyPr>
          <a:lstStyle/>
          <a:p>
            <a:r>
              <a:rPr kumimoji="1" lang="ja-JP" altLang="en-US" b="1" dirty="0">
                <a:ln w="0"/>
                <a:solidFill>
                  <a:schemeClr val="accent1"/>
                </a:solidFill>
                <a:effectLst>
                  <a:outerShdw blurRad="38100" dist="25400" dir="5400000" algn="ctr" rotWithShape="0">
                    <a:srgbClr val="6E747A">
                      <a:alpha val="43000"/>
                    </a:srgbClr>
                  </a:outerShdw>
                </a:effectLst>
              </a:rPr>
              <a:t>←予測の大半を担当</a:t>
            </a:r>
          </a:p>
        </p:txBody>
      </p:sp>
      <p:sp>
        <p:nvSpPr>
          <p:cNvPr id="17" name="テキスト ボックス 16">
            <a:extLst>
              <a:ext uri="{FF2B5EF4-FFF2-40B4-BE49-F238E27FC236}">
                <a16:creationId xmlns:a16="http://schemas.microsoft.com/office/drawing/2014/main" id="{04A50C2F-C553-DD7F-6214-33557EB83BE9}"/>
              </a:ext>
            </a:extLst>
          </p:cNvPr>
          <p:cNvSpPr txBox="1"/>
          <p:nvPr/>
        </p:nvSpPr>
        <p:spPr>
          <a:xfrm>
            <a:off x="3634804" y="7508382"/>
            <a:ext cx="1996226" cy="276999"/>
          </a:xfrm>
          <a:prstGeom prst="rect">
            <a:avLst/>
          </a:prstGeom>
          <a:noFill/>
        </p:spPr>
        <p:txBody>
          <a:bodyPr wrap="square" rtlCol="0">
            <a:spAutoFit/>
          </a:bodyPr>
          <a:lstStyle/>
          <a:p>
            <a:r>
              <a:rPr kumimoji="1" lang="ja-JP" altLang="en-US" sz="1200" b="1" dirty="0">
                <a:ln w="0"/>
                <a:solidFill>
                  <a:schemeClr val="accent2"/>
                </a:solidFill>
                <a:effectLst>
                  <a:outerShdw blurRad="38100" dist="25400" dir="5400000" algn="ctr" rotWithShape="0">
                    <a:srgbClr val="6E747A">
                      <a:alpha val="43000"/>
                    </a:srgbClr>
                  </a:outerShdw>
                </a:effectLst>
              </a:rPr>
              <a:t>←細かい見落としを修正</a:t>
            </a:r>
          </a:p>
        </p:txBody>
      </p:sp>
      <p:sp>
        <p:nvSpPr>
          <p:cNvPr id="12" name="正方形/長方形 11">
            <a:extLst>
              <a:ext uri="{FF2B5EF4-FFF2-40B4-BE49-F238E27FC236}">
                <a16:creationId xmlns:a16="http://schemas.microsoft.com/office/drawing/2014/main" id="{BB422A3B-8C24-05C5-7E83-03BE1A018EE7}"/>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このページは「方法」の項目に書きましょう</a:t>
            </a:r>
            <a:endParaRPr kumimoji="1" lang="en-US" altLang="ja-JP" dirty="0">
              <a:solidFill>
                <a:schemeClr val="tx1"/>
              </a:solidFill>
            </a:endParaRPr>
          </a:p>
        </p:txBody>
      </p:sp>
      <p:graphicFrame>
        <p:nvGraphicFramePr>
          <p:cNvPr id="20" name="表 19">
            <a:extLst>
              <a:ext uri="{FF2B5EF4-FFF2-40B4-BE49-F238E27FC236}">
                <a16:creationId xmlns:a16="http://schemas.microsoft.com/office/drawing/2014/main" id="{7F413316-3934-2963-0063-6C527AD0C149}"/>
              </a:ext>
            </a:extLst>
          </p:cNvPr>
          <p:cNvGraphicFramePr>
            <a:graphicFrameLocks noGrp="1"/>
          </p:cNvGraphicFramePr>
          <p:nvPr>
            <p:extLst>
              <p:ext uri="{D42A27DB-BD31-4B8C-83A1-F6EECF244321}">
                <p14:modId xmlns:p14="http://schemas.microsoft.com/office/powerpoint/2010/main" val="1188711114"/>
              </p:ext>
            </p:extLst>
          </p:nvPr>
        </p:nvGraphicFramePr>
        <p:xfrm>
          <a:off x="664118" y="1366435"/>
          <a:ext cx="9959280" cy="1381760"/>
        </p:xfrm>
        <a:graphic>
          <a:graphicData uri="http://schemas.openxmlformats.org/drawingml/2006/table">
            <a:tbl>
              <a:tblPr firstRow="1" bandRow="1">
                <a:tableStyleId>{5C22544A-7EE6-4342-B048-85BDC9FD1C3A}</a:tableStyleId>
              </a:tblPr>
              <a:tblGrid>
                <a:gridCol w="2489820">
                  <a:extLst>
                    <a:ext uri="{9D8B030D-6E8A-4147-A177-3AD203B41FA5}">
                      <a16:colId xmlns:a16="http://schemas.microsoft.com/office/drawing/2014/main" val="1798613907"/>
                    </a:ext>
                  </a:extLst>
                </a:gridCol>
                <a:gridCol w="2489820">
                  <a:extLst>
                    <a:ext uri="{9D8B030D-6E8A-4147-A177-3AD203B41FA5}">
                      <a16:colId xmlns:a16="http://schemas.microsoft.com/office/drawing/2014/main" val="318095920"/>
                    </a:ext>
                  </a:extLst>
                </a:gridCol>
                <a:gridCol w="2489820">
                  <a:extLst>
                    <a:ext uri="{9D8B030D-6E8A-4147-A177-3AD203B41FA5}">
                      <a16:colId xmlns:a16="http://schemas.microsoft.com/office/drawing/2014/main" val="1254388143"/>
                    </a:ext>
                  </a:extLst>
                </a:gridCol>
                <a:gridCol w="2489820">
                  <a:extLst>
                    <a:ext uri="{9D8B030D-6E8A-4147-A177-3AD203B41FA5}">
                      <a16:colId xmlns:a16="http://schemas.microsoft.com/office/drawing/2014/main" val="325971535"/>
                    </a:ext>
                  </a:extLst>
                </a:gridCol>
              </a:tblGrid>
              <a:tr h="370840">
                <a:tc>
                  <a:txBody>
                    <a:bodyPr/>
                    <a:lstStyle/>
                    <a:p>
                      <a:r>
                        <a:rPr kumimoji="1" lang="ja-JP" altLang="en-US" dirty="0"/>
                        <a:t>モデル</a:t>
                      </a:r>
                    </a:p>
                  </a:txBody>
                  <a:tcPr/>
                </a:tc>
                <a:tc>
                  <a:txBody>
                    <a:bodyPr/>
                    <a:lstStyle/>
                    <a:p>
                      <a:r>
                        <a:rPr kumimoji="1" lang="en-US" altLang="ja-JP" dirty="0" err="1"/>
                        <a:t>LightGBM</a:t>
                      </a:r>
                      <a:endParaRPr kumimoji="1" lang="ja-JP" altLang="en-US" dirty="0"/>
                    </a:p>
                  </a:txBody>
                  <a:tcPr/>
                </a:tc>
                <a:tc>
                  <a:txBody>
                    <a:bodyPr/>
                    <a:lstStyle/>
                    <a:p>
                      <a:r>
                        <a:rPr kumimoji="1" lang="en-US" altLang="ja-JP" dirty="0" err="1"/>
                        <a:t>LightGBM</a:t>
                      </a:r>
                      <a:endParaRPr kumimoji="1" lang="ja-JP" altLang="en-US" dirty="0"/>
                    </a:p>
                  </a:txBody>
                  <a:tcPr/>
                </a:tc>
                <a:tc>
                  <a:txBody>
                    <a:bodyPr/>
                    <a:lstStyle/>
                    <a:p>
                      <a:r>
                        <a:rPr kumimoji="1" lang="en-US" altLang="ja-JP" dirty="0" err="1"/>
                        <a:t>Catboost</a:t>
                      </a:r>
                      <a:endParaRPr kumimoji="1" lang="ja-JP" altLang="en-US" dirty="0"/>
                    </a:p>
                  </a:txBody>
                  <a:tcPr/>
                </a:tc>
                <a:extLst>
                  <a:ext uri="{0D108BD9-81ED-4DB2-BD59-A6C34878D82A}">
                    <a16:rowId xmlns:a16="http://schemas.microsoft.com/office/drawing/2014/main" val="3674045063"/>
                  </a:ext>
                </a:extLst>
              </a:tr>
              <a:tr h="370840">
                <a:tc>
                  <a:txBody>
                    <a:bodyPr/>
                    <a:lstStyle/>
                    <a:p>
                      <a:r>
                        <a:rPr kumimoji="1" lang="ja-JP" altLang="en-US" dirty="0"/>
                        <a:t>損失関数</a:t>
                      </a:r>
                    </a:p>
                  </a:txBody>
                  <a:tcPr/>
                </a:tc>
                <a:tc>
                  <a:txBody>
                    <a:bodyPr/>
                    <a:lstStyle/>
                    <a:p>
                      <a:r>
                        <a:rPr kumimoji="1" lang="en-US" altLang="ja-JP" dirty="0"/>
                        <a:t>l1</a:t>
                      </a:r>
                      <a:endParaRPr kumimoji="1" lang="ja-JP" altLang="en-US" dirty="0"/>
                    </a:p>
                  </a:txBody>
                  <a:tcPr/>
                </a:tc>
                <a:tc>
                  <a:txBody>
                    <a:bodyPr/>
                    <a:lstStyle/>
                    <a:p>
                      <a:r>
                        <a:rPr kumimoji="1" lang="en-US" altLang="ja-JP" dirty="0"/>
                        <a:t>l1</a:t>
                      </a:r>
                      <a:endParaRPr kumimoji="1" lang="ja-JP" altLang="en-US" dirty="0"/>
                    </a:p>
                  </a:txBody>
                  <a:tcPr/>
                </a:tc>
                <a:tc>
                  <a:txBody>
                    <a:bodyPr/>
                    <a:lstStyle/>
                    <a:p>
                      <a:r>
                        <a:rPr kumimoji="1" lang="en-US" altLang="ja-JP" dirty="0" err="1"/>
                        <a:t>Lq:q</a:t>
                      </a:r>
                      <a:r>
                        <a:rPr kumimoji="1" lang="en-US" altLang="ja-JP" dirty="0"/>
                        <a:t>=1.361</a:t>
                      </a:r>
                      <a:endParaRPr kumimoji="1" lang="ja-JP" altLang="en-US" dirty="0"/>
                    </a:p>
                  </a:txBody>
                  <a:tcPr/>
                </a:tc>
                <a:extLst>
                  <a:ext uri="{0D108BD9-81ED-4DB2-BD59-A6C34878D82A}">
                    <a16:rowId xmlns:a16="http://schemas.microsoft.com/office/drawing/2014/main" val="3542667971"/>
                  </a:ext>
                </a:extLst>
              </a:tr>
              <a:tr h="370840">
                <a:tc>
                  <a:txBody>
                    <a:bodyPr/>
                    <a:lstStyle/>
                    <a:p>
                      <a:r>
                        <a:rPr kumimoji="1" lang="ja-JP" altLang="en-US" dirty="0"/>
                        <a:t>目的変数</a:t>
                      </a:r>
                    </a:p>
                  </a:txBody>
                  <a:tcPr/>
                </a:tc>
                <a:tc>
                  <a:txBody>
                    <a:bodyPr/>
                    <a:lstStyle/>
                    <a:p>
                      <a:r>
                        <a:rPr kumimoji="1" lang="ja-JP" altLang="en-US" dirty="0"/>
                        <a:t>単位面積あたりの取引価格</a:t>
                      </a:r>
                      <a:r>
                        <a:rPr kumimoji="1" lang="en-US" altLang="ja-JP" dirty="0"/>
                        <a:t>_log</a:t>
                      </a:r>
                      <a:endParaRPr kumimoji="1" lang="ja-JP" altLang="en-US" dirty="0"/>
                    </a:p>
                  </a:txBody>
                  <a:tcPr/>
                </a:tc>
                <a:tc>
                  <a:txBody>
                    <a:bodyPr/>
                    <a:lstStyle/>
                    <a:p>
                      <a:r>
                        <a:rPr kumimoji="1" lang="ja-JP" altLang="en-US" dirty="0"/>
                        <a:t>取引価格（総額）</a:t>
                      </a:r>
                      <a:r>
                        <a:rPr kumimoji="1" lang="en-US" altLang="ja-JP" dirty="0"/>
                        <a:t>_log</a:t>
                      </a:r>
                      <a:endParaRPr kumimoji="1" lang="ja-JP" altLang="en-US" dirty="0"/>
                    </a:p>
                  </a:txBody>
                  <a:tcPr/>
                </a:tc>
                <a:tc>
                  <a:txBody>
                    <a:bodyPr/>
                    <a:lstStyle/>
                    <a:p>
                      <a:r>
                        <a:rPr kumimoji="1" lang="ja-JP" altLang="en-US" dirty="0"/>
                        <a:t>単位面積あたりの取引価格</a:t>
                      </a:r>
                      <a:r>
                        <a:rPr kumimoji="1" lang="en-US" altLang="ja-JP" dirty="0"/>
                        <a:t>_log</a:t>
                      </a:r>
                      <a:endParaRPr kumimoji="1" lang="ja-JP" altLang="en-US" dirty="0"/>
                    </a:p>
                  </a:txBody>
                  <a:tcPr/>
                </a:tc>
                <a:extLst>
                  <a:ext uri="{0D108BD9-81ED-4DB2-BD59-A6C34878D82A}">
                    <a16:rowId xmlns:a16="http://schemas.microsoft.com/office/drawing/2014/main" val="841302653"/>
                  </a:ext>
                </a:extLst>
              </a:tr>
            </a:tbl>
          </a:graphicData>
        </a:graphic>
      </p:graphicFrame>
      <p:sp>
        <p:nvSpPr>
          <p:cNvPr id="21" name="テキスト ボックス 20">
            <a:extLst>
              <a:ext uri="{FF2B5EF4-FFF2-40B4-BE49-F238E27FC236}">
                <a16:creationId xmlns:a16="http://schemas.microsoft.com/office/drawing/2014/main" id="{8C1E15DD-3107-4D12-1D44-74DCE09C06DB}"/>
              </a:ext>
            </a:extLst>
          </p:cNvPr>
          <p:cNvSpPr txBox="1"/>
          <p:nvPr/>
        </p:nvSpPr>
        <p:spPr>
          <a:xfrm>
            <a:off x="609598" y="2884449"/>
            <a:ext cx="10065835" cy="646331"/>
          </a:xfrm>
          <a:prstGeom prst="rect">
            <a:avLst/>
          </a:prstGeom>
          <a:noFill/>
        </p:spPr>
        <p:txBody>
          <a:bodyPr wrap="square" rtlCol="0">
            <a:spAutoFit/>
          </a:bodyPr>
          <a:lstStyle/>
          <a:p>
            <a:r>
              <a:rPr kumimoji="1" lang="ja-JP" altLang="en-US" dirty="0"/>
              <a:t>目的変数やモデルが異なることで、それぞれのモデルが異なる側面から価格を予測します。</a:t>
            </a:r>
            <a:endParaRPr kumimoji="1" lang="en-US" altLang="ja-JP" dirty="0"/>
          </a:p>
          <a:p>
            <a:r>
              <a:rPr lang="ja-JP" altLang="en-US" dirty="0"/>
              <a:t>統合することで、各モデルの弱点が補完され、予測精度が向上します。</a:t>
            </a:r>
            <a:endParaRPr kumimoji="1" lang="ja-JP" altLang="en-US" dirty="0"/>
          </a:p>
        </p:txBody>
      </p:sp>
      <p:sp>
        <p:nvSpPr>
          <p:cNvPr id="24" name="楕円 23">
            <a:extLst>
              <a:ext uri="{FF2B5EF4-FFF2-40B4-BE49-F238E27FC236}">
                <a16:creationId xmlns:a16="http://schemas.microsoft.com/office/drawing/2014/main" id="{1E91D60B-B063-CE21-F29F-ABDDDAF7D585}"/>
              </a:ext>
            </a:extLst>
          </p:cNvPr>
          <p:cNvSpPr/>
          <p:nvPr/>
        </p:nvSpPr>
        <p:spPr>
          <a:xfrm>
            <a:off x="3300761" y="3925228"/>
            <a:ext cx="4356410" cy="8177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SARIMAX</a:t>
            </a:r>
            <a:endParaRPr kumimoji="1" lang="ja-JP" altLang="en-US" dirty="0"/>
          </a:p>
        </p:txBody>
      </p:sp>
      <p:sp>
        <p:nvSpPr>
          <p:cNvPr id="25" name="テキスト ボックス 24">
            <a:extLst>
              <a:ext uri="{FF2B5EF4-FFF2-40B4-BE49-F238E27FC236}">
                <a16:creationId xmlns:a16="http://schemas.microsoft.com/office/drawing/2014/main" id="{C97CCAA0-7833-05DA-7E30-EBBA0044E35C}"/>
              </a:ext>
            </a:extLst>
          </p:cNvPr>
          <p:cNvSpPr txBox="1"/>
          <p:nvPr/>
        </p:nvSpPr>
        <p:spPr>
          <a:xfrm>
            <a:off x="512956" y="5189033"/>
            <a:ext cx="9374459" cy="646331"/>
          </a:xfrm>
          <a:prstGeom prst="rect">
            <a:avLst/>
          </a:prstGeom>
          <a:noFill/>
        </p:spPr>
        <p:txBody>
          <a:bodyPr wrap="square" rtlCol="0">
            <a:spAutoFit/>
          </a:bodyPr>
          <a:lstStyle/>
          <a:p>
            <a:r>
              <a:rPr kumimoji="1" lang="ja-JP" altLang="en-US" dirty="0"/>
              <a:t>四半期ごとの過去データから、未来２期分の予測を</a:t>
            </a:r>
            <a:r>
              <a:rPr lang="ja-JP" altLang="en-US" dirty="0"/>
              <a:t>します。</a:t>
            </a:r>
            <a:endParaRPr kumimoji="1" lang="en-US" altLang="ja-JP" dirty="0"/>
          </a:p>
          <a:p>
            <a:r>
              <a:rPr kumimoji="1" lang="en-US" altLang="ja-JP" dirty="0"/>
              <a:t>2023</a:t>
            </a:r>
            <a:r>
              <a:rPr kumimoji="1" lang="ja-JP" altLang="en-US" dirty="0"/>
              <a:t>年第</a:t>
            </a:r>
            <a:r>
              <a:rPr kumimoji="1" lang="en-US" altLang="ja-JP" dirty="0"/>
              <a:t>2</a:t>
            </a:r>
            <a:r>
              <a:rPr kumimoji="1" lang="ja-JP" altLang="en-US" dirty="0"/>
              <a:t>四半期から第</a:t>
            </a:r>
            <a:r>
              <a:rPr kumimoji="1" lang="en-US" altLang="ja-JP" dirty="0"/>
              <a:t>3</a:t>
            </a:r>
            <a:r>
              <a:rPr kumimoji="1" lang="ja-JP" altLang="en-US" dirty="0"/>
              <a:t>四半期にかけての上昇率を算出し、将来の価格動向を示します。</a:t>
            </a:r>
          </a:p>
        </p:txBody>
      </p:sp>
    </p:spTree>
    <p:extLst>
      <p:ext uri="{BB962C8B-B14F-4D97-AF65-F5344CB8AC3E}">
        <p14:creationId xmlns:p14="http://schemas.microsoft.com/office/powerpoint/2010/main" val="7570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87DCA-B6E1-7189-BE42-71776653269A}"/>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A669C015-D239-6772-E7EC-0EBAF5FE66E3}"/>
              </a:ext>
            </a:extLst>
          </p:cNvPr>
          <p:cNvSpPr>
            <a:spLocks noGrp="1"/>
          </p:cNvSpPr>
          <p:nvPr>
            <p:ph type="title"/>
          </p:nvPr>
        </p:nvSpPr>
        <p:spPr>
          <a:xfrm>
            <a:off x="812442" y="294291"/>
            <a:ext cx="10515600" cy="729579"/>
          </a:xfrm>
        </p:spPr>
        <p:txBody>
          <a:bodyPr/>
          <a:lstStyle/>
          <a:p>
            <a:r>
              <a:rPr lang="ja-JP" altLang="en-US" b="1" dirty="0"/>
              <a:t>予測結果</a:t>
            </a:r>
            <a:endParaRPr kumimoji="1" lang="ja-JP" altLang="en-US" b="1" dirty="0"/>
          </a:p>
        </p:txBody>
      </p:sp>
      <p:sp>
        <p:nvSpPr>
          <p:cNvPr id="3" name="コンテンツ プレースホルダー 2">
            <a:extLst>
              <a:ext uri="{FF2B5EF4-FFF2-40B4-BE49-F238E27FC236}">
                <a16:creationId xmlns:a16="http://schemas.microsoft.com/office/drawing/2014/main" id="{1E76F848-52A4-395D-11E6-56E1F78BB8BC}"/>
              </a:ext>
            </a:extLst>
          </p:cNvPr>
          <p:cNvSpPr>
            <a:spLocks noGrp="1"/>
          </p:cNvSpPr>
          <p:nvPr>
            <p:ph idx="1"/>
          </p:nvPr>
        </p:nvSpPr>
        <p:spPr>
          <a:xfrm>
            <a:off x="838200" y="1352282"/>
            <a:ext cx="10701528" cy="5299656"/>
          </a:xfrm>
        </p:spPr>
        <p:txBody>
          <a:bodyPr/>
          <a:lstStyle/>
          <a:p>
            <a:pPr marL="0" indent="0">
              <a:buNone/>
            </a:pPr>
            <a:r>
              <a:rPr lang="ja-JP" altLang="en-US" b="1" dirty="0">
                <a:solidFill>
                  <a:srgbClr val="3C4A4A"/>
                </a:solidFill>
                <a:latin typeface="游ゴシック 本文"/>
              </a:rPr>
              <a:t>未来の半年分の予測が</a:t>
            </a:r>
            <a:r>
              <a:rPr lang="en-US" altLang="ja-JP" b="1" dirty="0">
                <a:solidFill>
                  <a:srgbClr val="3C4A4A"/>
                </a:solidFill>
                <a:latin typeface="游ゴシック 本文"/>
              </a:rPr>
              <a:t>1</a:t>
            </a:r>
            <a:r>
              <a:rPr lang="ja-JP" altLang="en-US" b="1" dirty="0">
                <a:solidFill>
                  <a:srgbClr val="3C4A4A"/>
                </a:solidFill>
                <a:latin typeface="游ゴシック 本文"/>
              </a:rPr>
              <a:t>件あたり約</a:t>
            </a:r>
            <a:r>
              <a:rPr lang="en-US" altLang="ja-JP" b="1" dirty="0">
                <a:solidFill>
                  <a:srgbClr val="3C4A4A"/>
                </a:solidFill>
                <a:latin typeface="游ゴシック 本文"/>
              </a:rPr>
              <a:t>0.063</a:t>
            </a:r>
            <a:r>
              <a:rPr lang="ja-JP" altLang="en-US" b="1" dirty="0">
                <a:solidFill>
                  <a:srgbClr val="3C4A4A"/>
                </a:solidFill>
                <a:latin typeface="游ゴシック 本文"/>
              </a:rPr>
              <a:t>の誤差で予測できた</a:t>
            </a:r>
            <a:endParaRPr lang="en-US" altLang="ja-JP" dirty="0">
              <a:latin typeface="游ゴシック 本文"/>
            </a:endParaRPr>
          </a:p>
          <a:p>
            <a:pPr marL="0" indent="0">
              <a:buNone/>
            </a:pPr>
            <a:r>
              <a:rPr lang="ja-JP" altLang="en-US" sz="2400" dirty="0">
                <a:latin typeface="游ゴシック 本文"/>
              </a:rPr>
              <a:t>・暫定評価</a:t>
            </a:r>
            <a:r>
              <a:rPr lang="en-US" altLang="ja-JP" sz="2400" dirty="0">
                <a:latin typeface="游ゴシック 本文"/>
              </a:rPr>
              <a:t>(MAE)</a:t>
            </a:r>
            <a:r>
              <a:rPr lang="ja-JP" altLang="en-US" sz="2400" dirty="0">
                <a:latin typeface="游ゴシック 本文"/>
              </a:rPr>
              <a:t>：</a:t>
            </a:r>
            <a:r>
              <a:rPr lang="en-US" altLang="ja-JP" sz="2400" dirty="0">
                <a:solidFill>
                  <a:srgbClr val="3C4A4A"/>
                </a:solidFill>
                <a:latin typeface="游ゴシック 本文"/>
              </a:rPr>
              <a:t>0.065</a:t>
            </a:r>
            <a:endParaRPr lang="en-US" altLang="ja-JP" sz="2400" b="0" i="0" dirty="0">
              <a:solidFill>
                <a:srgbClr val="3C4A4A"/>
              </a:solidFill>
              <a:effectLst/>
              <a:latin typeface="游ゴシック 本文"/>
            </a:endParaRPr>
          </a:p>
          <a:p>
            <a:pPr marL="0" indent="0">
              <a:buNone/>
            </a:pPr>
            <a:r>
              <a:rPr lang="ja-JP" altLang="en-US" sz="2400" dirty="0">
                <a:solidFill>
                  <a:srgbClr val="3C4A4A"/>
                </a:solidFill>
                <a:latin typeface="游ゴシック 本文"/>
              </a:rPr>
              <a:t>・最終評価</a:t>
            </a:r>
            <a:r>
              <a:rPr lang="en-US" altLang="ja-JP" sz="2400" dirty="0">
                <a:solidFill>
                  <a:srgbClr val="3C4A4A"/>
                </a:solidFill>
                <a:latin typeface="游ゴシック 本文"/>
              </a:rPr>
              <a:t>(MAE)</a:t>
            </a:r>
            <a:r>
              <a:rPr lang="ja-JP" altLang="en-US" sz="2400" dirty="0">
                <a:solidFill>
                  <a:srgbClr val="3C4A4A"/>
                </a:solidFill>
                <a:latin typeface="游ゴシック 本文"/>
              </a:rPr>
              <a:t>：</a:t>
            </a:r>
            <a:r>
              <a:rPr lang="en-US" altLang="ja-JP" sz="2400" dirty="0">
                <a:solidFill>
                  <a:srgbClr val="3C4A4A"/>
                </a:solidFill>
                <a:latin typeface="游ゴシック 本文"/>
              </a:rPr>
              <a:t>0.063858 =&gt;1</a:t>
            </a:r>
            <a:r>
              <a:rPr lang="ja-JP" altLang="en-US" sz="2400" dirty="0">
                <a:solidFill>
                  <a:srgbClr val="3C4A4A"/>
                </a:solidFill>
                <a:latin typeface="游ゴシック 本文"/>
              </a:rPr>
              <a:t>位</a:t>
            </a:r>
            <a:r>
              <a:rPr lang="en-US" altLang="ja-JP" sz="2400" dirty="0">
                <a:solidFill>
                  <a:srgbClr val="3C4A4A"/>
                </a:solidFill>
                <a:latin typeface="游ゴシック 本文"/>
              </a:rPr>
              <a:t>/172</a:t>
            </a:r>
            <a:r>
              <a:rPr lang="ja-JP" altLang="en-US" sz="2400" dirty="0">
                <a:solidFill>
                  <a:srgbClr val="3C4A4A"/>
                </a:solidFill>
                <a:latin typeface="游ゴシック 本文"/>
              </a:rPr>
              <a:t>人</a:t>
            </a:r>
            <a:endParaRPr lang="en-US" altLang="ja-JP" sz="2400" dirty="0">
              <a:solidFill>
                <a:srgbClr val="3C4A4A"/>
              </a:solidFill>
              <a:latin typeface="游ゴシック 本文"/>
            </a:endParaRPr>
          </a:p>
          <a:p>
            <a:pPr marL="0" indent="0">
              <a:buNone/>
            </a:pPr>
            <a:r>
              <a:rPr lang="ja-JP" altLang="en-US" b="1" dirty="0">
                <a:solidFill>
                  <a:srgbClr val="3C4A4A"/>
                </a:solidFill>
                <a:latin typeface="游ゴシック 本文"/>
              </a:rPr>
              <a:t>単位</a:t>
            </a:r>
            <a:r>
              <a:rPr lang="en-US" altLang="ja-JP" b="1" dirty="0">
                <a:solidFill>
                  <a:srgbClr val="3C4A4A"/>
                </a:solidFill>
                <a:latin typeface="游ゴシック 本文"/>
              </a:rPr>
              <a:t>(</a:t>
            </a:r>
            <a:r>
              <a:rPr lang="ja-JP" altLang="en-US" b="1" dirty="0">
                <a:solidFill>
                  <a:srgbClr val="3C4A4A"/>
                </a:solidFill>
                <a:latin typeface="游ゴシック 本文"/>
              </a:rPr>
              <a:t>円</a:t>
            </a:r>
            <a:r>
              <a:rPr lang="en-US" altLang="ja-JP" b="1" dirty="0">
                <a:solidFill>
                  <a:srgbClr val="3C4A4A"/>
                </a:solidFill>
                <a:latin typeface="游ゴシック 本文"/>
              </a:rPr>
              <a:t>)</a:t>
            </a:r>
            <a:r>
              <a:rPr lang="ja-JP" altLang="en-US" b="1" dirty="0">
                <a:solidFill>
                  <a:srgbClr val="3C4A4A"/>
                </a:solidFill>
                <a:latin typeface="游ゴシック 本文"/>
              </a:rPr>
              <a:t>での誤差</a:t>
            </a:r>
            <a:endParaRPr lang="en-US" altLang="ja-JP" b="1" dirty="0">
              <a:solidFill>
                <a:srgbClr val="3C4A4A"/>
              </a:solidFill>
              <a:latin typeface="游ゴシック 本文"/>
            </a:endParaRPr>
          </a:p>
          <a:p>
            <a:pPr marL="0" indent="0">
              <a:buNone/>
            </a:pPr>
            <a:endParaRPr lang="en-US" altLang="ja-JP" b="0" i="0" dirty="0">
              <a:solidFill>
                <a:srgbClr val="3C4A4A"/>
              </a:solidFill>
              <a:effectLst/>
              <a:latin typeface="Roboto" panose="02000000000000000000" pitchFamily="2" charset="0"/>
            </a:endParaRPr>
          </a:p>
        </p:txBody>
      </p:sp>
      <p:cxnSp>
        <p:nvCxnSpPr>
          <p:cNvPr id="5" name="直線コネクタ 4">
            <a:extLst>
              <a:ext uri="{FF2B5EF4-FFF2-40B4-BE49-F238E27FC236}">
                <a16:creationId xmlns:a16="http://schemas.microsoft.com/office/drawing/2014/main" id="{A25856A6-B537-C29A-B4D4-4F3353AB2A52}"/>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6" name="図 5">
            <a:extLst>
              <a:ext uri="{FF2B5EF4-FFF2-40B4-BE49-F238E27FC236}">
                <a16:creationId xmlns:a16="http://schemas.microsoft.com/office/drawing/2014/main" id="{C7908A6F-E0F2-78FC-0CC2-494EB9292C5A}"/>
              </a:ext>
            </a:extLst>
          </p:cNvPr>
          <p:cNvPicPr>
            <a:picLocks noChangeAspect="1"/>
          </p:cNvPicPr>
          <p:nvPr/>
        </p:nvPicPr>
        <p:blipFill>
          <a:blip r:embed="rId2"/>
          <a:stretch>
            <a:fillRect/>
          </a:stretch>
        </p:blipFill>
        <p:spPr>
          <a:xfrm>
            <a:off x="799629" y="7898503"/>
            <a:ext cx="5348096" cy="3338623"/>
          </a:xfrm>
          <a:prstGeom prst="rect">
            <a:avLst/>
          </a:prstGeom>
        </p:spPr>
      </p:pic>
      <p:sp>
        <p:nvSpPr>
          <p:cNvPr id="2" name="正方形/長方形 1">
            <a:extLst>
              <a:ext uri="{FF2B5EF4-FFF2-40B4-BE49-F238E27FC236}">
                <a16:creationId xmlns:a16="http://schemas.microsoft.com/office/drawing/2014/main" id="{8FCEC78A-CA8B-E0AA-0F3B-C7C869B9C9B5}"/>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このページは「結果」の項目に書きましょう</a:t>
            </a:r>
            <a:endParaRPr kumimoji="1" lang="en-US" altLang="ja-JP" dirty="0">
              <a:solidFill>
                <a:schemeClr val="tx1"/>
              </a:solidFill>
            </a:endParaRPr>
          </a:p>
          <a:p>
            <a:pPr algn="ctr"/>
            <a:endParaRPr lang="en-US" altLang="ja-JP" dirty="0">
              <a:solidFill>
                <a:schemeClr val="tx1"/>
              </a:solidFill>
            </a:endParaRPr>
          </a:p>
          <a:p>
            <a:pPr algn="ctr"/>
            <a:r>
              <a:rPr kumimoji="1" lang="ja-JP" altLang="en-US" dirty="0">
                <a:solidFill>
                  <a:schemeClr val="tx1"/>
                </a:solidFill>
              </a:rPr>
              <a:t>暫定評価と最終評価は</a:t>
            </a:r>
            <a:endParaRPr kumimoji="1" lang="en-US" altLang="ja-JP" dirty="0">
              <a:solidFill>
                <a:schemeClr val="tx1"/>
              </a:solidFill>
            </a:endParaRPr>
          </a:p>
          <a:p>
            <a:pPr algn="ctr"/>
            <a:r>
              <a:rPr kumimoji="1" lang="ja-JP" altLang="en-US" dirty="0">
                <a:solidFill>
                  <a:schemeClr val="tx1"/>
                </a:solidFill>
              </a:rPr>
              <a:t>「引っ越し業者の困りごと」についてプログラミング技術を用いて解決する施策</a:t>
            </a:r>
            <a:r>
              <a:rPr lang="ja-JP" altLang="en-US" dirty="0">
                <a:solidFill>
                  <a:schemeClr val="tx1"/>
                </a:solidFill>
              </a:rPr>
              <a:t>・方法を述べることに必要ですか？</a:t>
            </a:r>
            <a:endParaRPr kumimoji="1" lang="en-US" altLang="ja-JP" dirty="0">
              <a:solidFill>
                <a:schemeClr val="tx1"/>
              </a:solidFill>
            </a:endParaRPr>
          </a:p>
        </p:txBody>
      </p:sp>
      <p:sp>
        <p:nvSpPr>
          <p:cNvPr id="7" name="正方形/長方形 6">
            <a:extLst>
              <a:ext uri="{FF2B5EF4-FFF2-40B4-BE49-F238E27FC236}">
                <a16:creationId xmlns:a16="http://schemas.microsoft.com/office/drawing/2014/main" id="{A94EBD9C-2082-6EF8-BBF9-C9EB2C9B9A90}"/>
              </a:ext>
            </a:extLst>
          </p:cNvPr>
          <p:cNvSpPr/>
          <p:nvPr/>
        </p:nvSpPr>
        <p:spPr>
          <a:xfrm>
            <a:off x="3595556" y="4452318"/>
            <a:ext cx="2592301" cy="18430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MAE(</a:t>
            </a:r>
            <a:r>
              <a:rPr kumimoji="1" lang="ja-JP" altLang="en-US" dirty="0"/>
              <a:t>上位</a:t>
            </a:r>
            <a:r>
              <a:rPr lang="en-US" altLang="ja-JP" dirty="0"/>
              <a:t>90</a:t>
            </a:r>
            <a:r>
              <a:rPr kumimoji="1" lang="en-US" altLang="ja-JP" dirty="0"/>
              <a:t>%)</a:t>
            </a:r>
          </a:p>
          <a:p>
            <a:pPr algn="ctr"/>
            <a:r>
              <a:rPr lang="ja-JP" altLang="en-US" dirty="0"/>
              <a:t>予測誤差：約</a:t>
            </a:r>
            <a:r>
              <a:rPr lang="en-US" altLang="ja-JP" dirty="0"/>
              <a:t>±373</a:t>
            </a:r>
            <a:r>
              <a:rPr lang="ja-JP" altLang="en-US" dirty="0"/>
              <a:t>万円</a:t>
            </a:r>
            <a:endParaRPr kumimoji="1" lang="ja-JP" altLang="en-US" dirty="0"/>
          </a:p>
        </p:txBody>
      </p:sp>
      <p:sp>
        <p:nvSpPr>
          <p:cNvPr id="8" name="正方形/長方形 7">
            <a:extLst>
              <a:ext uri="{FF2B5EF4-FFF2-40B4-BE49-F238E27FC236}">
                <a16:creationId xmlns:a16="http://schemas.microsoft.com/office/drawing/2014/main" id="{C15E9096-DCD3-178F-B638-38489C8AC3D3}"/>
              </a:ext>
            </a:extLst>
          </p:cNvPr>
          <p:cNvSpPr/>
          <p:nvPr/>
        </p:nvSpPr>
        <p:spPr>
          <a:xfrm>
            <a:off x="9586456" y="4438648"/>
            <a:ext cx="2463584" cy="18430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MAE(</a:t>
            </a:r>
            <a:r>
              <a:rPr kumimoji="1" lang="ja-JP" altLang="en-US" dirty="0"/>
              <a:t>上位</a:t>
            </a:r>
            <a:r>
              <a:rPr kumimoji="1" lang="en-US" altLang="ja-JP" dirty="0"/>
              <a:t>10%)</a:t>
            </a:r>
          </a:p>
          <a:p>
            <a:pPr algn="ctr"/>
            <a:r>
              <a:rPr lang="ja-JP" altLang="en-US" dirty="0"/>
              <a:t>予測誤差：約</a:t>
            </a:r>
            <a:r>
              <a:rPr lang="en-US" altLang="ja-JP" dirty="0"/>
              <a:t>±31</a:t>
            </a:r>
            <a:r>
              <a:rPr lang="ja-JP" altLang="en-US" dirty="0"/>
              <a:t>万円</a:t>
            </a:r>
            <a:endParaRPr kumimoji="1" lang="ja-JP" altLang="en-US" dirty="0"/>
          </a:p>
        </p:txBody>
      </p:sp>
      <p:sp>
        <p:nvSpPr>
          <p:cNvPr id="9" name="正方形/長方形 8">
            <a:extLst>
              <a:ext uri="{FF2B5EF4-FFF2-40B4-BE49-F238E27FC236}">
                <a16:creationId xmlns:a16="http://schemas.microsoft.com/office/drawing/2014/main" id="{240DEF98-CF99-15CF-0B86-6862AF30A298}"/>
              </a:ext>
            </a:extLst>
          </p:cNvPr>
          <p:cNvSpPr/>
          <p:nvPr/>
        </p:nvSpPr>
        <p:spPr>
          <a:xfrm>
            <a:off x="578872" y="4441880"/>
            <a:ext cx="2602740" cy="18430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MAE=0.063858</a:t>
            </a:r>
          </a:p>
          <a:p>
            <a:pPr algn="ctr"/>
            <a:r>
              <a:rPr lang="ja-JP" altLang="en-US" dirty="0"/>
              <a:t>予測誤差：約</a:t>
            </a:r>
            <a:r>
              <a:rPr lang="en-US" altLang="ja-JP" dirty="0"/>
              <a:t>±634</a:t>
            </a:r>
            <a:r>
              <a:rPr lang="ja-JP" altLang="en-US" dirty="0"/>
              <a:t>万円</a:t>
            </a:r>
            <a:endParaRPr kumimoji="1" lang="ja-JP" altLang="en-US" dirty="0"/>
          </a:p>
        </p:txBody>
      </p:sp>
      <p:sp>
        <p:nvSpPr>
          <p:cNvPr id="10" name="正方形/長方形 9">
            <a:extLst>
              <a:ext uri="{FF2B5EF4-FFF2-40B4-BE49-F238E27FC236}">
                <a16:creationId xmlns:a16="http://schemas.microsoft.com/office/drawing/2014/main" id="{6A195169-2469-E139-F7F5-D051155A90D8}"/>
              </a:ext>
            </a:extLst>
          </p:cNvPr>
          <p:cNvSpPr/>
          <p:nvPr/>
        </p:nvSpPr>
        <p:spPr>
          <a:xfrm>
            <a:off x="6591364" y="4454405"/>
            <a:ext cx="2592301" cy="18430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MAE(</a:t>
            </a:r>
            <a:r>
              <a:rPr kumimoji="1" lang="ja-JP" altLang="en-US" dirty="0"/>
              <a:t>上位</a:t>
            </a:r>
            <a:r>
              <a:rPr kumimoji="1" lang="en-US" altLang="ja-JP" dirty="0"/>
              <a:t>50%)</a:t>
            </a:r>
          </a:p>
          <a:p>
            <a:pPr algn="ctr"/>
            <a:r>
              <a:rPr lang="ja-JP" altLang="en-US" dirty="0"/>
              <a:t>予測誤差：約</a:t>
            </a:r>
            <a:r>
              <a:rPr lang="en-US" altLang="ja-JP" dirty="0"/>
              <a:t>±175</a:t>
            </a:r>
            <a:r>
              <a:rPr lang="ja-JP" altLang="en-US" dirty="0"/>
              <a:t>万円</a:t>
            </a:r>
            <a:endParaRPr kumimoji="1" lang="ja-JP" altLang="en-US" dirty="0"/>
          </a:p>
        </p:txBody>
      </p:sp>
    </p:spTree>
    <p:extLst>
      <p:ext uri="{BB962C8B-B14F-4D97-AF65-F5344CB8AC3E}">
        <p14:creationId xmlns:p14="http://schemas.microsoft.com/office/powerpoint/2010/main" val="320163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996D6-6E39-DB75-7D6F-2DE438DB385A}"/>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ABD47179-FF1C-B854-E36B-584451927565}"/>
              </a:ext>
            </a:extLst>
          </p:cNvPr>
          <p:cNvSpPr>
            <a:spLocks noGrp="1"/>
          </p:cNvSpPr>
          <p:nvPr>
            <p:ph type="title"/>
          </p:nvPr>
        </p:nvSpPr>
        <p:spPr>
          <a:xfrm>
            <a:off x="812442" y="294291"/>
            <a:ext cx="10515600" cy="729579"/>
          </a:xfrm>
        </p:spPr>
        <p:txBody>
          <a:bodyPr/>
          <a:lstStyle/>
          <a:p>
            <a:r>
              <a:rPr kumimoji="1" lang="ja-JP" altLang="en-US" b="1" dirty="0"/>
              <a:t>特に効果があった特徴量</a:t>
            </a:r>
          </a:p>
        </p:txBody>
      </p:sp>
      <p:cxnSp>
        <p:nvCxnSpPr>
          <p:cNvPr id="5" name="直線コネクタ 4">
            <a:extLst>
              <a:ext uri="{FF2B5EF4-FFF2-40B4-BE49-F238E27FC236}">
                <a16:creationId xmlns:a16="http://schemas.microsoft.com/office/drawing/2014/main" id="{D2424EBA-B517-36F7-F7F8-3A0C9091CFA1}"/>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6" name="図 5">
            <a:extLst>
              <a:ext uri="{FF2B5EF4-FFF2-40B4-BE49-F238E27FC236}">
                <a16:creationId xmlns:a16="http://schemas.microsoft.com/office/drawing/2014/main" id="{250E5A62-579B-6584-DD73-8D85C0A1909F}"/>
              </a:ext>
            </a:extLst>
          </p:cNvPr>
          <p:cNvPicPr>
            <a:picLocks noChangeAspect="1"/>
          </p:cNvPicPr>
          <p:nvPr/>
        </p:nvPicPr>
        <p:blipFill>
          <a:blip r:embed="rId2"/>
          <a:stretch>
            <a:fillRect/>
          </a:stretch>
        </p:blipFill>
        <p:spPr>
          <a:xfrm>
            <a:off x="799629" y="7898503"/>
            <a:ext cx="5348096" cy="3338623"/>
          </a:xfrm>
          <a:prstGeom prst="rect">
            <a:avLst/>
          </a:prstGeom>
        </p:spPr>
      </p:pic>
      <p:sp>
        <p:nvSpPr>
          <p:cNvPr id="2" name="正方形/長方形 1">
            <a:extLst>
              <a:ext uri="{FF2B5EF4-FFF2-40B4-BE49-F238E27FC236}">
                <a16:creationId xmlns:a16="http://schemas.microsoft.com/office/drawing/2014/main" id="{1F1A885E-17BB-C6EB-6526-EDC37E15386E}"/>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このページは「結果」の項目に書きましょう</a:t>
            </a:r>
            <a:endParaRPr kumimoji="1" lang="en-US" altLang="ja-JP" dirty="0">
              <a:solidFill>
                <a:schemeClr val="tx1"/>
              </a:solidFill>
            </a:endParaRPr>
          </a:p>
          <a:p>
            <a:pPr algn="ctr"/>
            <a:endParaRPr lang="en-US" altLang="ja-JP" dirty="0">
              <a:solidFill>
                <a:schemeClr val="tx1"/>
              </a:solidFill>
            </a:endParaRPr>
          </a:p>
          <a:p>
            <a:pPr algn="ctr"/>
            <a:r>
              <a:rPr kumimoji="1" lang="ja-JP" altLang="en-US" dirty="0">
                <a:solidFill>
                  <a:schemeClr val="tx1"/>
                </a:solidFill>
              </a:rPr>
              <a:t>暫定評価と最終評価は</a:t>
            </a:r>
            <a:endParaRPr kumimoji="1" lang="en-US" altLang="ja-JP" dirty="0">
              <a:solidFill>
                <a:schemeClr val="tx1"/>
              </a:solidFill>
            </a:endParaRPr>
          </a:p>
          <a:p>
            <a:pPr algn="ctr"/>
            <a:r>
              <a:rPr kumimoji="1" lang="ja-JP" altLang="en-US" dirty="0">
                <a:solidFill>
                  <a:schemeClr val="tx1"/>
                </a:solidFill>
              </a:rPr>
              <a:t>「引っ越し業者の困りごと」についてプログラミング技術を用いて解決する施策</a:t>
            </a:r>
            <a:r>
              <a:rPr lang="ja-JP" altLang="en-US" dirty="0">
                <a:solidFill>
                  <a:schemeClr val="tx1"/>
                </a:solidFill>
              </a:rPr>
              <a:t>・方法を述べることに必要ですか？</a:t>
            </a:r>
            <a:endParaRPr kumimoji="1" lang="en-US" altLang="ja-JP" dirty="0">
              <a:solidFill>
                <a:schemeClr val="tx1"/>
              </a:solidFill>
            </a:endParaRPr>
          </a:p>
        </p:txBody>
      </p:sp>
      <p:graphicFrame>
        <p:nvGraphicFramePr>
          <p:cNvPr id="11" name="表 10">
            <a:extLst>
              <a:ext uri="{FF2B5EF4-FFF2-40B4-BE49-F238E27FC236}">
                <a16:creationId xmlns:a16="http://schemas.microsoft.com/office/drawing/2014/main" id="{8CBE5F89-DE82-FA86-F7FC-74B97BC40B51}"/>
              </a:ext>
            </a:extLst>
          </p:cNvPr>
          <p:cNvGraphicFramePr>
            <a:graphicFrameLocks noGrp="1"/>
          </p:cNvGraphicFramePr>
          <p:nvPr>
            <p:extLst>
              <p:ext uri="{D42A27DB-BD31-4B8C-83A1-F6EECF244321}">
                <p14:modId xmlns:p14="http://schemas.microsoft.com/office/powerpoint/2010/main" val="3430924523"/>
              </p:ext>
            </p:extLst>
          </p:nvPr>
        </p:nvGraphicFramePr>
        <p:xfrm>
          <a:off x="664118" y="1366434"/>
          <a:ext cx="9959280" cy="4592142"/>
        </p:xfrm>
        <a:graphic>
          <a:graphicData uri="http://schemas.openxmlformats.org/drawingml/2006/table">
            <a:tbl>
              <a:tblPr firstRow="1" bandRow="1">
                <a:tableStyleId>{5C22544A-7EE6-4342-B048-85BDC9FD1C3A}</a:tableStyleId>
              </a:tblPr>
              <a:tblGrid>
                <a:gridCol w="2489820">
                  <a:extLst>
                    <a:ext uri="{9D8B030D-6E8A-4147-A177-3AD203B41FA5}">
                      <a16:colId xmlns:a16="http://schemas.microsoft.com/office/drawing/2014/main" val="1798613907"/>
                    </a:ext>
                  </a:extLst>
                </a:gridCol>
                <a:gridCol w="2489820">
                  <a:extLst>
                    <a:ext uri="{9D8B030D-6E8A-4147-A177-3AD203B41FA5}">
                      <a16:colId xmlns:a16="http://schemas.microsoft.com/office/drawing/2014/main" val="318095920"/>
                    </a:ext>
                  </a:extLst>
                </a:gridCol>
                <a:gridCol w="2489820">
                  <a:extLst>
                    <a:ext uri="{9D8B030D-6E8A-4147-A177-3AD203B41FA5}">
                      <a16:colId xmlns:a16="http://schemas.microsoft.com/office/drawing/2014/main" val="1254388143"/>
                    </a:ext>
                  </a:extLst>
                </a:gridCol>
                <a:gridCol w="2489820">
                  <a:extLst>
                    <a:ext uri="{9D8B030D-6E8A-4147-A177-3AD203B41FA5}">
                      <a16:colId xmlns:a16="http://schemas.microsoft.com/office/drawing/2014/main" val="325971535"/>
                    </a:ext>
                  </a:extLst>
                </a:gridCol>
              </a:tblGrid>
              <a:tr h="410327">
                <a:tc>
                  <a:txBody>
                    <a:bodyPr/>
                    <a:lstStyle/>
                    <a:p>
                      <a:r>
                        <a:rPr kumimoji="1" lang="ja-JP" altLang="en-US" dirty="0"/>
                        <a:t>モデル</a:t>
                      </a:r>
                    </a:p>
                  </a:txBody>
                  <a:tcPr/>
                </a:tc>
                <a:tc>
                  <a:txBody>
                    <a:bodyPr/>
                    <a:lstStyle/>
                    <a:p>
                      <a:r>
                        <a:rPr kumimoji="1" lang="en-US" altLang="ja-JP" dirty="0" err="1"/>
                        <a:t>LightGBM</a:t>
                      </a:r>
                      <a:endParaRPr kumimoji="1" lang="ja-JP" altLang="en-US" dirty="0"/>
                    </a:p>
                  </a:txBody>
                  <a:tcPr/>
                </a:tc>
                <a:tc>
                  <a:txBody>
                    <a:bodyPr/>
                    <a:lstStyle/>
                    <a:p>
                      <a:r>
                        <a:rPr kumimoji="1" lang="en-US" altLang="ja-JP" dirty="0" err="1"/>
                        <a:t>LightGBM</a:t>
                      </a:r>
                      <a:endParaRPr kumimoji="1" lang="ja-JP" altLang="en-US" dirty="0"/>
                    </a:p>
                  </a:txBody>
                  <a:tcPr/>
                </a:tc>
                <a:tc>
                  <a:txBody>
                    <a:bodyPr/>
                    <a:lstStyle/>
                    <a:p>
                      <a:r>
                        <a:rPr kumimoji="1" lang="en-US" altLang="ja-JP" dirty="0" err="1"/>
                        <a:t>Catboost</a:t>
                      </a:r>
                      <a:endParaRPr kumimoji="1" lang="ja-JP" altLang="en-US" dirty="0"/>
                    </a:p>
                  </a:txBody>
                  <a:tcPr/>
                </a:tc>
                <a:extLst>
                  <a:ext uri="{0D108BD9-81ED-4DB2-BD59-A6C34878D82A}">
                    <a16:rowId xmlns:a16="http://schemas.microsoft.com/office/drawing/2014/main" val="3674045063"/>
                  </a:ext>
                </a:extLst>
              </a:tr>
              <a:tr h="432775">
                <a:tc>
                  <a:txBody>
                    <a:bodyPr/>
                    <a:lstStyle/>
                    <a:p>
                      <a:r>
                        <a:rPr kumimoji="1" lang="ja-JP" altLang="en-US" dirty="0"/>
                        <a:t>損失関数</a:t>
                      </a:r>
                    </a:p>
                  </a:txBody>
                  <a:tcPr/>
                </a:tc>
                <a:tc>
                  <a:txBody>
                    <a:bodyPr/>
                    <a:lstStyle/>
                    <a:p>
                      <a:r>
                        <a:rPr kumimoji="1" lang="en-US" altLang="ja-JP" dirty="0"/>
                        <a:t>l1</a:t>
                      </a:r>
                      <a:endParaRPr kumimoji="1" lang="ja-JP" altLang="en-US" dirty="0"/>
                    </a:p>
                  </a:txBody>
                  <a:tcPr/>
                </a:tc>
                <a:tc>
                  <a:txBody>
                    <a:bodyPr/>
                    <a:lstStyle/>
                    <a:p>
                      <a:r>
                        <a:rPr kumimoji="1" lang="en-US" altLang="ja-JP" dirty="0"/>
                        <a:t>l1</a:t>
                      </a:r>
                      <a:endParaRPr kumimoji="1" lang="ja-JP" altLang="en-US" dirty="0"/>
                    </a:p>
                  </a:txBody>
                  <a:tcPr/>
                </a:tc>
                <a:tc>
                  <a:txBody>
                    <a:bodyPr/>
                    <a:lstStyle/>
                    <a:p>
                      <a:r>
                        <a:rPr kumimoji="1" lang="en-US" altLang="ja-JP" dirty="0" err="1"/>
                        <a:t>Lq:q</a:t>
                      </a:r>
                      <a:r>
                        <a:rPr kumimoji="1" lang="en-US" altLang="ja-JP" dirty="0"/>
                        <a:t>=1.361</a:t>
                      </a:r>
                      <a:endParaRPr kumimoji="1" lang="ja-JP" altLang="en-US" dirty="0"/>
                    </a:p>
                  </a:txBody>
                  <a:tcPr/>
                </a:tc>
                <a:extLst>
                  <a:ext uri="{0D108BD9-81ED-4DB2-BD59-A6C34878D82A}">
                    <a16:rowId xmlns:a16="http://schemas.microsoft.com/office/drawing/2014/main" val="3542667971"/>
                  </a:ext>
                </a:extLst>
              </a:tr>
              <a:tr h="557561">
                <a:tc>
                  <a:txBody>
                    <a:bodyPr/>
                    <a:lstStyle/>
                    <a:p>
                      <a:r>
                        <a:rPr kumimoji="1" lang="ja-JP" altLang="en-US" dirty="0"/>
                        <a:t>目的変数</a:t>
                      </a:r>
                    </a:p>
                  </a:txBody>
                  <a:tcPr/>
                </a:tc>
                <a:tc>
                  <a:txBody>
                    <a:bodyPr/>
                    <a:lstStyle/>
                    <a:p>
                      <a:r>
                        <a:rPr kumimoji="1" lang="ja-JP" altLang="en-US" dirty="0"/>
                        <a:t>単位面積あたりの取引価格</a:t>
                      </a:r>
                      <a:r>
                        <a:rPr kumimoji="1" lang="en-US" altLang="ja-JP" dirty="0"/>
                        <a:t>_log</a:t>
                      </a:r>
                      <a:endParaRPr kumimoji="1" lang="ja-JP" altLang="en-US" dirty="0"/>
                    </a:p>
                  </a:txBody>
                  <a:tcPr/>
                </a:tc>
                <a:tc>
                  <a:txBody>
                    <a:bodyPr/>
                    <a:lstStyle/>
                    <a:p>
                      <a:r>
                        <a:rPr kumimoji="1" lang="ja-JP" altLang="en-US" dirty="0"/>
                        <a:t>取引価格（総額）</a:t>
                      </a:r>
                      <a:r>
                        <a:rPr kumimoji="1" lang="en-US" altLang="ja-JP" dirty="0"/>
                        <a:t>_log</a:t>
                      </a:r>
                      <a:endParaRPr kumimoji="1" lang="ja-JP" altLang="en-US" dirty="0"/>
                    </a:p>
                  </a:txBody>
                  <a:tcPr/>
                </a:tc>
                <a:tc>
                  <a:txBody>
                    <a:bodyPr/>
                    <a:lstStyle/>
                    <a:p>
                      <a:r>
                        <a:rPr kumimoji="1" lang="ja-JP" altLang="en-US" dirty="0"/>
                        <a:t>単位面積あたりの取引価格</a:t>
                      </a:r>
                      <a:r>
                        <a:rPr kumimoji="1" lang="en-US" altLang="ja-JP" dirty="0"/>
                        <a:t>_log</a:t>
                      </a:r>
                      <a:endParaRPr kumimoji="1" lang="ja-JP" altLang="en-US" dirty="0"/>
                    </a:p>
                  </a:txBody>
                  <a:tcPr/>
                </a:tc>
                <a:extLst>
                  <a:ext uri="{0D108BD9-81ED-4DB2-BD59-A6C34878D82A}">
                    <a16:rowId xmlns:a16="http://schemas.microsoft.com/office/drawing/2014/main" val="841302653"/>
                  </a:ext>
                </a:extLst>
              </a:tr>
              <a:tr h="996030">
                <a:tc>
                  <a:txBody>
                    <a:bodyPr/>
                    <a:lstStyle/>
                    <a:p>
                      <a:r>
                        <a:rPr kumimoji="1" lang="ja-JP" altLang="en-US" dirty="0"/>
                        <a:t>特徴量重要度</a:t>
                      </a:r>
                      <a:endParaRPr kumimoji="1" lang="en-US" altLang="ja-JP" dirty="0"/>
                    </a:p>
                    <a:p>
                      <a:r>
                        <a:rPr kumimoji="1" lang="en-US" altLang="ja-JP" dirty="0"/>
                        <a:t>(</a:t>
                      </a:r>
                      <a:r>
                        <a:rPr kumimoji="1" lang="ja-JP" altLang="en-US" dirty="0"/>
                        <a:t>上位</a:t>
                      </a:r>
                      <a:r>
                        <a:rPr kumimoji="1" lang="en-US" altLang="ja-JP" dirty="0"/>
                        <a:t>11</a:t>
                      </a:r>
                      <a:r>
                        <a:rPr kumimoji="1" lang="ja-JP" altLang="en-US" dirty="0"/>
                        <a:t>個</a:t>
                      </a:r>
                      <a:r>
                        <a:rPr kumimoji="1" lang="en-US" altLang="ja-JP" dirty="0"/>
                        <a:t>)</a:t>
                      </a:r>
                      <a:endParaRPr kumimoji="1" lang="ja-JP" altLang="en-US" dirty="0"/>
                    </a:p>
                  </a:txBody>
                  <a:tcPr/>
                </a:tc>
                <a:tc>
                  <a:txBody>
                    <a:bodyPr/>
                    <a:lstStyle/>
                    <a:p>
                      <a:r>
                        <a:rPr kumimoji="1" lang="ja-JP" altLang="en-US" dirty="0"/>
                        <a:t>最寄駅：名称</a:t>
                      </a:r>
                      <a:endParaRPr kumimoji="1" lang="en-US" altLang="ja-JP" dirty="0"/>
                    </a:p>
                    <a:p>
                      <a:r>
                        <a:rPr kumimoji="1" lang="ja-JP" altLang="en-US" dirty="0"/>
                        <a:t>市区町村名</a:t>
                      </a:r>
                      <a:endParaRPr kumimoji="1" lang="en-US" altLang="ja-JP" dirty="0"/>
                    </a:p>
                    <a:p>
                      <a:r>
                        <a:rPr kumimoji="1" lang="en-US" altLang="ja-JP" dirty="0"/>
                        <a:t>geohash_5</a:t>
                      </a:r>
                    </a:p>
                    <a:p>
                      <a:r>
                        <a:rPr kumimoji="1" lang="en-US" altLang="ja-JP" dirty="0"/>
                        <a:t>geohash_6</a:t>
                      </a:r>
                    </a:p>
                    <a:p>
                      <a:r>
                        <a:rPr kumimoji="1" lang="ja-JP" altLang="en-US" dirty="0"/>
                        <a:t>地区名</a:t>
                      </a:r>
                      <a:endParaRPr kumimoji="1" lang="en-US" altLang="ja-JP" dirty="0"/>
                    </a:p>
                    <a:p>
                      <a:r>
                        <a:rPr kumimoji="1" lang="ja-JP" altLang="en-US" dirty="0"/>
                        <a:t>住所</a:t>
                      </a:r>
                      <a:endParaRPr kumimoji="1" lang="en-US" altLang="ja-JP" dirty="0"/>
                    </a:p>
                    <a:p>
                      <a:r>
                        <a:rPr kumimoji="1" lang="en-US" altLang="ja-JP" dirty="0"/>
                        <a:t>geohash_7</a:t>
                      </a:r>
                    </a:p>
                    <a:p>
                      <a:r>
                        <a:rPr kumimoji="1" lang="en-US" altLang="ja-JP" dirty="0"/>
                        <a:t>geohash_4</a:t>
                      </a:r>
                    </a:p>
                    <a:p>
                      <a:r>
                        <a:rPr kumimoji="1" lang="ja-JP" altLang="en-US" dirty="0"/>
                        <a:t>建築年</a:t>
                      </a:r>
                      <a:endParaRPr kumimoji="1" lang="en-US" altLang="ja-JP" dirty="0"/>
                    </a:p>
                    <a:p>
                      <a:r>
                        <a:rPr kumimoji="1" lang="ja-JP" altLang="en-US" dirty="0"/>
                        <a:t>築年数</a:t>
                      </a:r>
                      <a:endParaRPr kumimoji="1" lang="en-US" altLang="ja-JP" dirty="0"/>
                    </a:p>
                    <a:p>
                      <a:r>
                        <a:rPr kumimoji="1" lang="ja-JP" altLang="en-US" dirty="0"/>
                        <a:t>取引時点</a:t>
                      </a:r>
                      <a:endParaRPr kumimoji="1" lang="en-US" altLang="ja-JP" dirty="0"/>
                    </a:p>
                  </a:txBody>
                  <a:tcPr/>
                </a:tc>
                <a:tc>
                  <a:txBody>
                    <a:bodyPr/>
                    <a:lstStyle/>
                    <a:p>
                      <a:r>
                        <a:rPr kumimoji="1" lang="ja-JP" altLang="en-US" dirty="0"/>
                        <a:t>最寄駅：名称</a:t>
                      </a:r>
                      <a:endParaRPr kumimoji="1" lang="en-US" altLang="ja-JP" dirty="0"/>
                    </a:p>
                    <a:p>
                      <a:r>
                        <a:rPr kumimoji="1" lang="en-US" altLang="ja-JP" dirty="0"/>
                        <a:t>geohash_6</a:t>
                      </a:r>
                    </a:p>
                    <a:p>
                      <a:r>
                        <a:rPr kumimoji="1" lang="en-US" altLang="ja-JP" dirty="0"/>
                        <a:t>geohash_5</a:t>
                      </a:r>
                    </a:p>
                    <a:p>
                      <a:r>
                        <a:rPr kumimoji="1" lang="ja-JP" altLang="en-US" dirty="0"/>
                        <a:t>市区町村名</a:t>
                      </a:r>
                      <a:endParaRPr kumimoji="1" lang="en-US" altLang="ja-JP" dirty="0"/>
                    </a:p>
                    <a:p>
                      <a:r>
                        <a:rPr kumimoji="1" lang="ja-JP" altLang="en-US" dirty="0"/>
                        <a:t>地区名</a:t>
                      </a:r>
                      <a:endParaRPr kumimoji="1" lang="en-US" altLang="ja-JP" dirty="0"/>
                    </a:p>
                    <a:p>
                      <a:r>
                        <a:rPr kumimoji="1" lang="ja-JP" altLang="en-US" dirty="0"/>
                        <a:t>住所</a:t>
                      </a:r>
                      <a:endParaRPr kumimoji="1" lang="en-US" altLang="ja-JP" dirty="0"/>
                    </a:p>
                    <a:p>
                      <a:r>
                        <a:rPr kumimoji="1" lang="en-US" altLang="ja-JP" dirty="0"/>
                        <a:t>geohash_7</a:t>
                      </a:r>
                    </a:p>
                    <a:p>
                      <a:r>
                        <a:rPr kumimoji="1" lang="ja-JP" altLang="en-US" dirty="0"/>
                        <a:t>建築年</a:t>
                      </a:r>
                      <a:endParaRPr kumimoji="1" lang="en-US" altLang="ja-JP" dirty="0"/>
                    </a:p>
                    <a:p>
                      <a:r>
                        <a:rPr kumimoji="1" lang="en-US" altLang="ja-JP" dirty="0"/>
                        <a:t>geohash_4</a:t>
                      </a:r>
                    </a:p>
                    <a:p>
                      <a:r>
                        <a:rPr kumimoji="1" lang="ja-JP" altLang="en-US" dirty="0"/>
                        <a:t>面積（㎡）－築年数</a:t>
                      </a:r>
                      <a:endParaRPr kumimoji="1" lang="en-US" altLang="ja-JP" dirty="0"/>
                    </a:p>
                    <a:p>
                      <a:r>
                        <a:rPr kumimoji="1" lang="ja-JP" altLang="en-US" dirty="0"/>
                        <a:t>建築西暦年</a:t>
                      </a:r>
                      <a:endParaRPr kumimoji="1" lang="en-US" altLang="ja-JP" dirty="0"/>
                    </a:p>
                  </a:txBody>
                  <a:tcPr/>
                </a:tc>
                <a:tc>
                  <a:txBody>
                    <a:bodyPr/>
                    <a:lstStyle/>
                    <a:p>
                      <a:r>
                        <a:rPr kumimoji="1" lang="ja-JP" altLang="en-US" dirty="0"/>
                        <a:t>建築年</a:t>
                      </a:r>
                      <a:endParaRPr kumimoji="1" lang="en-US" altLang="ja-JP" dirty="0"/>
                    </a:p>
                    <a:p>
                      <a:r>
                        <a:rPr kumimoji="1" lang="ja-JP" altLang="en-US" dirty="0"/>
                        <a:t>改装</a:t>
                      </a:r>
                      <a:endParaRPr kumimoji="1" lang="en-US" altLang="ja-JP" dirty="0"/>
                    </a:p>
                    <a:p>
                      <a:r>
                        <a:rPr kumimoji="1" lang="ja-JP" altLang="en-US" dirty="0"/>
                        <a:t>都道府県名</a:t>
                      </a:r>
                      <a:endParaRPr kumimoji="1" lang="en-US" altLang="ja-JP" dirty="0"/>
                    </a:p>
                    <a:p>
                      <a:r>
                        <a:rPr kumimoji="1" lang="ja-JP" altLang="en-US" dirty="0"/>
                        <a:t>都市計画</a:t>
                      </a:r>
                      <a:endParaRPr kumimoji="1" lang="en-US" altLang="ja-JP" dirty="0"/>
                    </a:p>
                    <a:p>
                      <a:r>
                        <a:rPr kumimoji="1" lang="ja-JP" altLang="en-US" dirty="0"/>
                        <a:t>旧耐震フラグ</a:t>
                      </a:r>
                      <a:endParaRPr kumimoji="1" lang="en-US" altLang="ja-JP" dirty="0"/>
                    </a:p>
                    <a:p>
                      <a:r>
                        <a:rPr kumimoji="1" lang="ja-JP" altLang="en-US" dirty="0"/>
                        <a:t>取引時点</a:t>
                      </a:r>
                      <a:endParaRPr kumimoji="1" lang="en-US" altLang="ja-JP" dirty="0"/>
                    </a:p>
                    <a:p>
                      <a:r>
                        <a:rPr kumimoji="1" lang="ja-JP" altLang="en-US" dirty="0"/>
                        <a:t>市区町村名</a:t>
                      </a:r>
                      <a:endParaRPr kumimoji="1" lang="en-US" altLang="ja-JP" dirty="0"/>
                    </a:p>
                    <a:p>
                      <a:r>
                        <a:rPr kumimoji="1" lang="en-US" altLang="ja-JP" dirty="0"/>
                        <a:t>geohash_4</a:t>
                      </a:r>
                    </a:p>
                    <a:p>
                      <a:r>
                        <a:rPr kumimoji="1" lang="ja-JP" altLang="en-US" dirty="0"/>
                        <a:t>最寄駅：名称</a:t>
                      </a:r>
                      <a:endParaRPr kumimoji="1" lang="en-US" altLang="ja-JP" dirty="0"/>
                    </a:p>
                    <a:p>
                      <a:r>
                        <a:rPr kumimoji="1" lang="ja-JP" altLang="en-US" dirty="0"/>
                        <a:t>購入までの築年数</a:t>
                      </a:r>
                      <a:endParaRPr kumimoji="1" lang="en-US" altLang="ja-JP" dirty="0"/>
                    </a:p>
                    <a:p>
                      <a:r>
                        <a:rPr kumimoji="1" lang="en-US" altLang="ja-JP" dirty="0"/>
                        <a:t>geohash_5</a:t>
                      </a:r>
                      <a:endParaRPr kumimoji="1" lang="ja-JP" altLang="en-US" dirty="0"/>
                    </a:p>
                  </a:txBody>
                  <a:tcPr/>
                </a:tc>
                <a:extLst>
                  <a:ext uri="{0D108BD9-81ED-4DB2-BD59-A6C34878D82A}">
                    <a16:rowId xmlns:a16="http://schemas.microsoft.com/office/drawing/2014/main" val="2974881040"/>
                  </a:ext>
                </a:extLst>
              </a:tr>
            </a:tbl>
          </a:graphicData>
        </a:graphic>
      </p:graphicFrame>
      <p:sp>
        <p:nvSpPr>
          <p:cNvPr id="14" name="テキスト ボックス 13">
            <a:extLst>
              <a:ext uri="{FF2B5EF4-FFF2-40B4-BE49-F238E27FC236}">
                <a16:creationId xmlns:a16="http://schemas.microsoft.com/office/drawing/2014/main" id="{5AAC8A23-54C1-1388-A069-D4ADD6A4E7C7}"/>
              </a:ext>
            </a:extLst>
          </p:cNvPr>
          <p:cNvSpPr txBox="1"/>
          <p:nvPr/>
        </p:nvSpPr>
        <p:spPr>
          <a:xfrm>
            <a:off x="691375" y="6125736"/>
            <a:ext cx="9872547" cy="369332"/>
          </a:xfrm>
          <a:prstGeom prst="rect">
            <a:avLst/>
          </a:prstGeom>
          <a:noFill/>
        </p:spPr>
        <p:txBody>
          <a:bodyPr wrap="square" rtlCol="0">
            <a:spAutoFit/>
          </a:bodyPr>
          <a:lstStyle/>
          <a:p>
            <a:r>
              <a:rPr kumimoji="1" lang="en-US" altLang="ja-JP" dirty="0"/>
              <a:t>※geohash</a:t>
            </a:r>
            <a:r>
              <a:rPr kumimoji="1" lang="ja-JP" altLang="en-US" dirty="0"/>
              <a:t>については次のページで補足</a:t>
            </a:r>
            <a:endParaRPr kumimoji="1" lang="en-US" altLang="ja-JP" dirty="0"/>
          </a:p>
        </p:txBody>
      </p:sp>
    </p:spTree>
    <p:extLst>
      <p:ext uri="{BB962C8B-B14F-4D97-AF65-F5344CB8AC3E}">
        <p14:creationId xmlns:p14="http://schemas.microsoft.com/office/powerpoint/2010/main" val="169683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四角形: 角を丸くする 63">
            <a:extLst>
              <a:ext uri="{FF2B5EF4-FFF2-40B4-BE49-F238E27FC236}">
                <a16:creationId xmlns:a16="http://schemas.microsoft.com/office/drawing/2014/main" id="{B6B0563A-AEC1-4C74-84DF-0BD582A38B81}"/>
              </a:ext>
            </a:extLst>
          </p:cNvPr>
          <p:cNvSpPr/>
          <p:nvPr/>
        </p:nvSpPr>
        <p:spPr>
          <a:xfrm>
            <a:off x="2113441" y="3642706"/>
            <a:ext cx="1846473" cy="460270"/>
          </a:xfrm>
          <a:prstGeom prst="roundRect">
            <a:avLst/>
          </a:prstGeom>
          <a:solidFill>
            <a:schemeClr val="accent1">
              <a:lumMod val="75000"/>
              <a:lumOff val="25000"/>
            </a:schemeClr>
          </a:solidFill>
          <a:ln w="190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ja-JP" altLang="en-US" b="1" dirty="0">
                <a:solidFill>
                  <a:prstClr val="white"/>
                </a:solidFill>
                <a:latin typeface="Meiryo UI"/>
                <a:ea typeface="Meiryo UI"/>
              </a:rPr>
              <a:t>診断名</a:t>
            </a:r>
          </a:p>
        </p:txBody>
      </p:sp>
      <p:sp>
        <p:nvSpPr>
          <p:cNvPr id="46" name="スライド番号プレースホルダー 3">
            <a:extLst>
              <a:ext uri="{FF2B5EF4-FFF2-40B4-BE49-F238E27FC236}">
                <a16:creationId xmlns:a16="http://schemas.microsoft.com/office/drawing/2014/main" id="{56DE3AB2-6617-4632-8C05-9D035FF13556}"/>
              </a:ext>
            </a:extLst>
          </p:cNvPr>
          <p:cNvSpPr txBox="1">
            <a:spLocks/>
          </p:cNvSpPr>
          <p:nvPr/>
        </p:nvSpPr>
        <p:spPr>
          <a:xfrm>
            <a:off x="10488488" y="6583407"/>
            <a:ext cx="425252" cy="220449"/>
          </a:xfrm>
          <a:prstGeom prst="rect">
            <a:avLst/>
          </a:prstGeom>
        </p:spPr>
        <p:txBody>
          <a:bodyPr vert="horz" lIns="91440" tIns="45720" rIns="91440" bIns="45720" rtlCol="0" anchor="ctr"/>
          <a:lstStyle>
            <a:defPPr>
              <a:defRPr lang="ja-JP"/>
            </a:defPPr>
            <a:lvl1pPr marL="0" algn="r" defTabSz="914400" rtl="0" eaLnBrk="1" latinLnBrk="0" hangingPunct="1">
              <a:defRPr kumimoji="1" sz="8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0DE500AB-5460-4E7E-9C90-EACD799BBA71}" type="slidenum">
              <a:rPr lang="ja-JP" altLang="en-US">
                <a:solidFill>
                  <a:prstClr val="black">
                    <a:tint val="75000"/>
                  </a:prstClr>
                </a:solidFill>
                <a:latin typeface="Meiryo UI"/>
                <a:ea typeface="Meiryo UI"/>
              </a:rPr>
              <a:pPr>
                <a:defRPr/>
              </a:pPr>
              <a:t>2</a:t>
            </a:fld>
            <a:endParaRPr lang="ja-JP" altLang="en-US">
              <a:solidFill>
                <a:prstClr val="black">
                  <a:tint val="75000"/>
                </a:prstClr>
              </a:solidFill>
              <a:latin typeface="Meiryo UI"/>
              <a:ea typeface="Meiryo UI"/>
            </a:endParaRPr>
          </a:p>
        </p:txBody>
      </p:sp>
      <p:sp>
        <p:nvSpPr>
          <p:cNvPr id="14" name="正方形/長方形 13">
            <a:extLst>
              <a:ext uri="{FF2B5EF4-FFF2-40B4-BE49-F238E27FC236}">
                <a16:creationId xmlns:a16="http://schemas.microsoft.com/office/drawing/2014/main" id="{6C56750A-6B47-4825-B4D5-CF2BF8062DB2}"/>
              </a:ext>
            </a:extLst>
          </p:cNvPr>
          <p:cNvSpPr/>
          <p:nvPr/>
        </p:nvSpPr>
        <p:spPr>
          <a:xfrm>
            <a:off x="4133604" y="3642707"/>
            <a:ext cx="2428433" cy="4602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ja-JP" altLang="en-US" sz="2000" dirty="0">
                <a:solidFill>
                  <a:prstClr val="black"/>
                </a:solidFill>
                <a:latin typeface="Meiryo UI"/>
                <a:ea typeface="Meiryo UI"/>
              </a:rPr>
              <a:t>うつ病</a:t>
            </a:r>
            <a:r>
              <a:rPr lang="en-US" altLang="ja-JP" sz="2000" dirty="0">
                <a:solidFill>
                  <a:prstClr val="black"/>
                </a:solidFill>
                <a:latin typeface="Meiryo UI"/>
                <a:ea typeface="Meiryo UI"/>
              </a:rPr>
              <a:t>,</a:t>
            </a:r>
            <a:r>
              <a:rPr lang="ja-JP" altLang="en-US" sz="2000" dirty="0">
                <a:solidFill>
                  <a:prstClr val="black"/>
                </a:solidFill>
                <a:latin typeface="Meiryo UI"/>
                <a:ea typeface="Meiryo UI"/>
              </a:rPr>
              <a:t>発達障害</a:t>
            </a:r>
          </a:p>
        </p:txBody>
      </p:sp>
      <p:sp>
        <p:nvSpPr>
          <p:cNvPr id="21" name="タイトル 1">
            <a:extLst>
              <a:ext uri="{FF2B5EF4-FFF2-40B4-BE49-F238E27FC236}">
                <a16:creationId xmlns:a16="http://schemas.microsoft.com/office/drawing/2014/main" id="{848779D2-AA75-48B3-9150-5C9CB7BB078A}"/>
              </a:ext>
            </a:extLst>
          </p:cNvPr>
          <p:cNvSpPr txBox="1">
            <a:spLocks/>
          </p:cNvSpPr>
          <p:nvPr/>
        </p:nvSpPr>
        <p:spPr>
          <a:xfrm>
            <a:off x="1523467" y="275398"/>
            <a:ext cx="9145066" cy="572029"/>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2400" b="1" kern="1200">
                <a:solidFill>
                  <a:schemeClr val="tx1"/>
                </a:solidFill>
                <a:latin typeface="+mj-ea"/>
                <a:ea typeface="+mj-ea"/>
                <a:cs typeface="+mj-cs"/>
              </a:defRPr>
            </a:lvl1pPr>
          </a:lstStyle>
          <a:p>
            <a:pPr>
              <a:defRPr/>
            </a:pPr>
            <a:endParaRPr lang="ja-JP" altLang="en-US" dirty="0">
              <a:solidFill>
                <a:prstClr val="black"/>
              </a:solidFill>
              <a:latin typeface="Meiryo UI"/>
              <a:ea typeface="Meiryo UI"/>
            </a:endParaRPr>
          </a:p>
        </p:txBody>
      </p:sp>
      <p:sp>
        <p:nvSpPr>
          <p:cNvPr id="26" name="Google Shape;67;p15">
            <a:extLst>
              <a:ext uri="{FF2B5EF4-FFF2-40B4-BE49-F238E27FC236}">
                <a16:creationId xmlns:a16="http://schemas.microsoft.com/office/drawing/2014/main" id="{15791FC0-E800-416E-A683-32FB96BF7992}"/>
              </a:ext>
            </a:extLst>
          </p:cNvPr>
          <p:cNvSpPr txBox="1">
            <a:spLocks/>
          </p:cNvSpPr>
          <p:nvPr/>
        </p:nvSpPr>
        <p:spPr>
          <a:xfrm>
            <a:off x="4353524" y="855504"/>
            <a:ext cx="6128525" cy="1939250"/>
          </a:xfrm>
          <a:prstGeom prst="rect">
            <a:avLst/>
          </a:prstGeom>
        </p:spPr>
        <p:txBody>
          <a:bodyPr spcFirstLastPara="1" vert="horz" wrap="square" lIns="74283" tIns="74283" rIns="74283" bIns="74283"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138" dirty="0">
                <a:solidFill>
                  <a:prstClr val="black"/>
                </a:solidFill>
                <a:latin typeface="メイリオ" panose="020B0604030504040204" pitchFamily="50" charset="-128"/>
                <a:ea typeface="メイリオ" panose="020B0604030504040204" pitchFamily="50" charset="-128"/>
                <a:cs typeface="Georgia"/>
                <a:sym typeface="Georgia"/>
              </a:rPr>
              <a:t>　　やまのうち　ゆうと</a:t>
            </a:r>
            <a:endParaRPr lang="en-US" altLang="ja-JP" sz="1600"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endParaRPr lang="en-US" altLang="ja-JP" sz="1138"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r>
              <a:rPr lang="ja-JP" altLang="en-US" sz="4800" dirty="0">
                <a:solidFill>
                  <a:prstClr val="black"/>
                </a:solidFill>
                <a:latin typeface="メイリオ" panose="020B0604030504040204" pitchFamily="50" charset="-128"/>
                <a:ea typeface="メイリオ" panose="020B0604030504040204" pitchFamily="50" charset="-128"/>
                <a:cs typeface="Georgia"/>
                <a:sym typeface="Georgia"/>
              </a:rPr>
              <a:t>山内 雄登</a:t>
            </a:r>
            <a:r>
              <a:rPr lang="ja-JP" altLang="en-US" sz="3200" dirty="0">
                <a:solidFill>
                  <a:prstClr val="black"/>
                </a:solidFill>
                <a:latin typeface="メイリオ" panose="020B0604030504040204" pitchFamily="50" charset="-128"/>
                <a:ea typeface="メイリオ" panose="020B0604030504040204" pitchFamily="50" charset="-128"/>
                <a:cs typeface="Georgia"/>
                <a:sym typeface="Georgia"/>
              </a:rPr>
              <a:t>　</a:t>
            </a:r>
            <a:r>
              <a:rPr lang="en-US" altLang="ja-JP" sz="3200" dirty="0">
                <a:solidFill>
                  <a:prstClr val="black"/>
                </a:solidFill>
                <a:latin typeface="メイリオ" panose="020B0604030504040204" pitchFamily="50" charset="-128"/>
                <a:ea typeface="メイリオ" panose="020B0604030504040204" pitchFamily="50" charset="-128"/>
                <a:cs typeface="Georgia"/>
                <a:sym typeface="Georgia"/>
              </a:rPr>
              <a:t>30</a:t>
            </a:r>
            <a:r>
              <a:rPr lang="ja-JP" altLang="en-US" sz="1625" dirty="0">
                <a:solidFill>
                  <a:prstClr val="black"/>
                </a:solidFill>
                <a:latin typeface="メイリオ" panose="020B0604030504040204" pitchFamily="50" charset="-128"/>
                <a:ea typeface="メイリオ" panose="020B0604030504040204" pitchFamily="50" charset="-128"/>
                <a:cs typeface="Georgia"/>
                <a:sym typeface="Georgia"/>
              </a:rPr>
              <a:t>歳</a:t>
            </a:r>
            <a:endParaRPr lang="en-US" altLang="ja-JP" sz="1625"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endParaRPr lang="en-US" altLang="ja-JP" sz="1625"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2017</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年</a:t>
            </a: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3</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月東京電機大学中退　</a:t>
            </a:r>
            <a:endParaRPr lang="en-US" altLang="ja-JP" sz="2000"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2022</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年前後に遺跡発掘作業員として</a:t>
            </a: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3</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現場分就労</a:t>
            </a:r>
            <a:endParaRPr lang="en-US" altLang="ja-JP" sz="2000"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2023</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年</a:t>
            </a: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8</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月</a:t>
            </a: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Neuro Dive</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渋谷 通所開始</a:t>
            </a:r>
            <a:endParaRPr lang="en-US" altLang="ja-JP" sz="2000"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機械学習コンペでは</a:t>
            </a: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1</a:t>
            </a:r>
            <a:r>
              <a:rPr lang="ja-JP" altLang="en-US" sz="2000">
                <a:solidFill>
                  <a:prstClr val="black"/>
                </a:solidFill>
                <a:latin typeface="メイリオ" panose="020B0604030504040204" pitchFamily="50" charset="-128"/>
                <a:ea typeface="メイリオ" panose="020B0604030504040204" pitchFamily="50" charset="-128"/>
                <a:cs typeface="Georgia"/>
                <a:sym typeface="Georgia"/>
              </a:rPr>
              <a:t>位に</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な</a:t>
            </a:r>
            <a:r>
              <a:rPr lang="ja-JP" altLang="en-US" sz="2000">
                <a:solidFill>
                  <a:prstClr val="black"/>
                </a:solidFill>
                <a:latin typeface="メイリオ" panose="020B0604030504040204" pitchFamily="50" charset="-128"/>
                <a:ea typeface="メイリオ" panose="020B0604030504040204" pitchFamily="50" charset="-128"/>
                <a:cs typeface="Georgia"/>
                <a:sym typeface="Georgia"/>
              </a:rPr>
              <a:t>った</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経験有</a:t>
            </a:r>
            <a:endParaRPr lang="en-US" altLang="ja-JP" sz="2000" dirty="0">
              <a:solidFill>
                <a:prstClr val="black"/>
              </a:solidFill>
              <a:latin typeface="メイリオ" panose="020B0604030504040204" pitchFamily="50" charset="-128"/>
              <a:ea typeface="メイリオ" panose="020B0604030504040204" pitchFamily="50" charset="-128"/>
              <a:cs typeface="Georgia"/>
              <a:sym typeface="Georgia"/>
            </a:endParaRPr>
          </a:p>
        </p:txBody>
      </p:sp>
      <p:sp>
        <p:nvSpPr>
          <p:cNvPr id="27" name="楕円 26">
            <a:extLst>
              <a:ext uri="{FF2B5EF4-FFF2-40B4-BE49-F238E27FC236}">
                <a16:creationId xmlns:a16="http://schemas.microsoft.com/office/drawing/2014/main" id="{CA30E320-29AA-4667-B9F8-3C5CAA004CB4}"/>
              </a:ext>
            </a:extLst>
          </p:cNvPr>
          <p:cNvSpPr/>
          <p:nvPr/>
        </p:nvSpPr>
        <p:spPr>
          <a:xfrm>
            <a:off x="1892559" y="1212752"/>
            <a:ext cx="1955823" cy="189753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Verdana"/>
              <a:ea typeface="メイリオ"/>
            </a:endParaRPr>
          </a:p>
        </p:txBody>
      </p:sp>
      <p:pic>
        <p:nvPicPr>
          <p:cNvPr id="28" name="図 27" descr="アイコン&#10;&#10;自動的に生成された説明">
            <a:extLst>
              <a:ext uri="{FF2B5EF4-FFF2-40B4-BE49-F238E27FC236}">
                <a16:creationId xmlns:a16="http://schemas.microsoft.com/office/drawing/2014/main" id="{D8875528-F33A-4052-A1C5-F103A2C38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4123" y="1390702"/>
            <a:ext cx="1514057" cy="1514057"/>
          </a:xfrm>
          <a:prstGeom prst="rect">
            <a:avLst/>
          </a:prstGeom>
        </p:spPr>
      </p:pic>
      <p:sp>
        <p:nvSpPr>
          <p:cNvPr id="29" name="四角形: 角を丸くする 28">
            <a:extLst>
              <a:ext uri="{FF2B5EF4-FFF2-40B4-BE49-F238E27FC236}">
                <a16:creationId xmlns:a16="http://schemas.microsoft.com/office/drawing/2014/main" id="{B31C6961-B022-44FD-86F2-DEFD2B9BBDA7}"/>
              </a:ext>
            </a:extLst>
          </p:cNvPr>
          <p:cNvSpPr/>
          <p:nvPr/>
        </p:nvSpPr>
        <p:spPr>
          <a:xfrm>
            <a:off x="2113441" y="4242715"/>
            <a:ext cx="1846473" cy="460270"/>
          </a:xfrm>
          <a:prstGeom prst="roundRect">
            <a:avLst/>
          </a:prstGeom>
          <a:solidFill>
            <a:schemeClr val="accent1">
              <a:lumMod val="75000"/>
              <a:lumOff val="25000"/>
            </a:schemeClr>
          </a:solidFill>
          <a:ln w="190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ja-JP" altLang="en-US" b="1" dirty="0">
                <a:solidFill>
                  <a:prstClr val="white"/>
                </a:solidFill>
                <a:latin typeface="Meiryo UI"/>
                <a:ea typeface="Meiryo UI"/>
              </a:rPr>
              <a:t>得意なこと</a:t>
            </a:r>
          </a:p>
        </p:txBody>
      </p:sp>
      <p:sp>
        <p:nvSpPr>
          <p:cNvPr id="30" name="正方形/長方形 29">
            <a:extLst>
              <a:ext uri="{FF2B5EF4-FFF2-40B4-BE49-F238E27FC236}">
                <a16:creationId xmlns:a16="http://schemas.microsoft.com/office/drawing/2014/main" id="{F7060EB5-69F4-44A9-9E90-C116A638EEDA}"/>
              </a:ext>
            </a:extLst>
          </p:cNvPr>
          <p:cNvSpPr/>
          <p:nvPr/>
        </p:nvSpPr>
        <p:spPr>
          <a:xfrm>
            <a:off x="4133604" y="4242716"/>
            <a:ext cx="6128525" cy="4602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ja-JP" altLang="en-US" sz="2000" dirty="0">
                <a:solidFill>
                  <a:prstClr val="black"/>
                </a:solidFill>
                <a:latin typeface="Meiryo UI"/>
                <a:ea typeface="Meiryo UI"/>
              </a:rPr>
              <a:t>論理的に考えること。粘り強く取り組むこと。</a:t>
            </a:r>
          </a:p>
        </p:txBody>
      </p:sp>
      <p:sp>
        <p:nvSpPr>
          <p:cNvPr id="31" name="四角形: 角を丸くする 30">
            <a:extLst>
              <a:ext uri="{FF2B5EF4-FFF2-40B4-BE49-F238E27FC236}">
                <a16:creationId xmlns:a16="http://schemas.microsoft.com/office/drawing/2014/main" id="{D9C20854-BEB3-4939-8AD9-939C002A8D23}"/>
              </a:ext>
            </a:extLst>
          </p:cNvPr>
          <p:cNvSpPr/>
          <p:nvPr/>
        </p:nvSpPr>
        <p:spPr>
          <a:xfrm>
            <a:off x="2113441" y="4878458"/>
            <a:ext cx="1846473" cy="460270"/>
          </a:xfrm>
          <a:prstGeom prst="roundRect">
            <a:avLst/>
          </a:prstGeom>
          <a:solidFill>
            <a:schemeClr val="accent1">
              <a:lumMod val="75000"/>
              <a:lumOff val="25000"/>
            </a:schemeClr>
          </a:solidFill>
          <a:ln w="190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ja-JP" altLang="en-US" b="1" dirty="0">
                <a:solidFill>
                  <a:prstClr val="white"/>
                </a:solidFill>
                <a:latin typeface="Meiryo UI"/>
                <a:ea typeface="Meiryo UI"/>
              </a:rPr>
              <a:t>苦手なこと</a:t>
            </a:r>
          </a:p>
        </p:txBody>
      </p:sp>
      <p:sp>
        <p:nvSpPr>
          <p:cNvPr id="32" name="正方形/長方形 31">
            <a:extLst>
              <a:ext uri="{FF2B5EF4-FFF2-40B4-BE49-F238E27FC236}">
                <a16:creationId xmlns:a16="http://schemas.microsoft.com/office/drawing/2014/main" id="{3EFFEBCF-E588-4245-9C4C-C59F1AF612A5}"/>
              </a:ext>
            </a:extLst>
          </p:cNvPr>
          <p:cNvSpPr/>
          <p:nvPr/>
        </p:nvSpPr>
        <p:spPr>
          <a:xfrm>
            <a:off x="4133604" y="4878459"/>
            <a:ext cx="6182373" cy="4602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ja-JP" altLang="en-US" sz="2000" dirty="0">
                <a:solidFill>
                  <a:prstClr val="black"/>
                </a:solidFill>
                <a:latin typeface="Meiryo UI"/>
                <a:ea typeface="Meiryo UI"/>
              </a:rPr>
              <a:t>音や視界の動きに敏感</a:t>
            </a:r>
            <a:r>
              <a:rPr lang="en-US" altLang="ja-JP" sz="2000" dirty="0">
                <a:solidFill>
                  <a:prstClr val="black"/>
                </a:solidFill>
                <a:latin typeface="Meiryo UI"/>
                <a:ea typeface="Meiryo UI"/>
              </a:rPr>
              <a:t>(</a:t>
            </a:r>
            <a:r>
              <a:rPr lang="ja-JP" altLang="en-US" sz="2000" dirty="0">
                <a:solidFill>
                  <a:prstClr val="black"/>
                </a:solidFill>
                <a:latin typeface="Meiryo UI"/>
                <a:ea typeface="Meiryo UI"/>
              </a:rPr>
              <a:t>ノイズキャンセリングイヤホンで対処</a:t>
            </a:r>
            <a:r>
              <a:rPr lang="en-US" altLang="ja-JP" sz="2000" dirty="0">
                <a:solidFill>
                  <a:prstClr val="black"/>
                </a:solidFill>
                <a:latin typeface="Meiryo UI"/>
                <a:ea typeface="Meiryo UI"/>
              </a:rPr>
              <a:t>)</a:t>
            </a:r>
          </a:p>
        </p:txBody>
      </p:sp>
      <p:sp>
        <p:nvSpPr>
          <p:cNvPr id="33" name="四角形: 角を丸くする 32">
            <a:extLst>
              <a:ext uri="{FF2B5EF4-FFF2-40B4-BE49-F238E27FC236}">
                <a16:creationId xmlns:a16="http://schemas.microsoft.com/office/drawing/2014/main" id="{C7AA66A5-4080-4CC2-AC94-00534EE7BBBE}"/>
              </a:ext>
            </a:extLst>
          </p:cNvPr>
          <p:cNvSpPr/>
          <p:nvPr/>
        </p:nvSpPr>
        <p:spPr>
          <a:xfrm>
            <a:off x="2113441" y="5549466"/>
            <a:ext cx="1846473" cy="794184"/>
          </a:xfrm>
          <a:prstGeom prst="roundRect">
            <a:avLst/>
          </a:prstGeom>
          <a:solidFill>
            <a:schemeClr val="accent1">
              <a:lumMod val="75000"/>
              <a:lumOff val="25000"/>
            </a:schemeClr>
          </a:solidFill>
          <a:ln w="190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ja-JP" altLang="en-US" b="1" dirty="0">
                <a:solidFill>
                  <a:prstClr val="white"/>
                </a:solidFill>
                <a:latin typeface="Meiryo UI"/>
                <a:ea typeface="Meiryo UI"/>
              </a:rPr>
              <a:t>配慮事項</a:t>
            </a:r>
          </a:p>
        </p:txBody>
      </p:sp>
      <p:sp>
        <p:nvSpPr>
          <p:cNvPr id="34" name="正方形/長方形 33">
            <a:extLst>
              <a:ext uri="{FF2B5EF4-FFF2-40B4-BE49-F238E27FC236}">
                <a16:creationId xmlns:a16="http://schemas.microsoft.com/office/drawing/2014/main" id="{F2EA4A24-8034-4711-8C68-0B86AFC47BC8}"/>
              </a:ext>
            </a:extLst>
          </p:cNvPr>
          <p:cNvSpPr/>
          <p:nvPr/>
        </p:nvSpPr>
        <p:spPr>
          <a:xfrm>
            <a:off x="4133604" y="5549467"/>
            <a:ext cx="7161168" cy="7418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ja-JP" altLang="en-US" sz="2000" dirty="0">
                <a:solidFill>
                  <a:prstClr val="black"/>
                </a:solidFill>
                <a:latin typeface="Meiryo UI"/>
                <a:ea typeface="Meiryo UI"/>
              </a:rPr>
              <a:t>プログラミング中はイヤホンを使えると助かります。</a:t>
            </a:r>
            <a:endParaRPr lang="en-US" altLang="ja-JP" sz="2000" dirty="0">
              <a:solidFill>
                <a:prstClr val="black"/>
              </a:solidFill>
              <a:latin typeface="Meiryo UI"/>
              <a:ea typeface="Meiryo UI"/>
            </a:endParaRPr>
          </a:p>
          <a:p>
            <a:pPr>
              <a:defRPr/>
            </a:pPr>
            <a:r>
              <a:rPr lang="en-US" altLang="ja-JP" sz="2000" dirty="0">
                <a:solidFill>
                  <a:prstClr val="black"/>
                </a:solidFill>
                <a:latin typeface="Meiryo UI"/>
                <a:ea typeface="Meiryo UI"/>
              </a:rPr>
              <a:t>(</a:t>
            </a:r>
            <a:r>
              <a:rPr lang="ja-JP" altLang="en-US" sz="2000" dirty="0">
                <a:solidFill>
                  <a:prstClr val="black"/>
                </a:solidFill>
                <a:latin typeface="Meiryo UI"/>
                <a:ea typeface="Meiryo UI"/>
              </a:rPr>
              <a:t>通所開始～今日まで「うつ症状」は軽く、自己対処もできています</a:t>
            </a:r>
            <a:r>
              <a:rPr lang="en-US" altLang="ja-JP" sz="2000" dirty="0">
                <a:solidFill>
                  <a:prstClr val="black"/>
                </a:solidFill>
                <a:latin typeface="Meiryo UI"/>
                <a:ea typeface="Meiryo UI"/>
              </a:rPr>
              <a:t>)</a:t>
            </a:r>
          </a:p>
          <a:p>
            <a:pPr>
              <a:defRPr/>
            </a:pPr>
            <a:endParaRPr lang="ja-JP" altLang="en-US" sz="2000" dirty="0">
              <a:solidFill>
                <a:prstClr val="black"/>
              </a:solidFill>
              <a:latin typeface="Meiryo UI"/>
              <a:ea typeface="Meiryo UI"/>
            </a:endParaRPr>
          </a:p>
        </p:txBody>
      </p:sp>
      <p:pic>
        <p:nvPicPr>
          <p:cNvPr id="3" name="図 2">
            <a:extLst>
              <a:ext uri="{FF2B5EF4-FFF2-40B4-BE49-F238E27FC236}">
                <a16:creationId xmlns:a16="http://schemas.microsoft.com/office/drawing/2014/main" id="{4EB87252-071D-2D5D-2C36-3D4EE11BF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5785" y="859664"/>
            <a:ext cx="2259655" cy="2472816"/>
          </a:xfrm>
          <a:prstGeom prst="rect">
            <a:avLst/>
          </a:prstGeom>
        </p:spPr>
      </p:pic>
    </p:spTree>
    <p:extLst>
      <p:ext uri="{BB962C8B-B14F-4D97-AF65-F5344CB8AC3E}">
        <p14:creationId xmlns:p14="http://schemas.microsoft.com/office/powerpoint/2010/main" val="962726896"/>
      </p:ext>
    </p:extLst>
  </p:cSld>
  <p:clrMapOvr>
    <a:masterClrMapping/>
  </p:clrMapOvr>
  <mc:AlternateContent xmlns:mc="http://schemas.openxmlformats.org/markup-compatibility/2006" xmlns:p14="http://schemas.microsoft.com/office/powerpoint/2010/main">
    <mc:Choice Requires="p14">
      <p:transition spd="slow" p14:dur="59000" advClick="0" advTm="10000"/>
    </mc:Choice>
    <mc:Fallback xmlns="">
      <p:transition spd="slow" advClick="0" advTm="1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9D4C0-C6DB-38D2-EC85-F8C79E608ED5}"/>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B2948C9F-AAA7-CD3F-1B92-2DD5E6869AF6}"/>
              </a:ext>
            </a:extLst>
          </p:cNvPr>
          <p:cNvSpPr>
            <a:spLocks noGrp="1"/>
          </p:cNvSpPr>
          <p:nvPr>
            <p:ph type="title"/>
          </p:nvPr>
        </p:nvSpPr>
        <p:spPr>
          <a:xfrm>
            <a:off x="812442" y="294291"/>
            <a:ext cx="10515600" cy="729579"/>
          </a:xfrm>
        </p:spPr>
        <p:txBody>
          <a:bodyPr/>
          <a:lstStyle/>
          <a:p>
            <a:r>
              <a:rPr lang="en-US" altLang="ja-JP" b="1" dirty="0"/>
              <a:t>Geohash</a:t>
            </a:r>
            <a:r>
              <a:rPr lang="ja-JP" altLang="en-US" b="1" dirty="0"/>
              <a:t>について</a:t>
            </a:r>
            <a:endParaRPr kumimoji="1" lang="ja-JP" altLang="en-US" b="1" dirty="0"/>
          </a:p>
        </p:txBody>
      </p:sp>
      <p:cxnSp>
        <p:nvCxnSpPr>
          <p:cNvPr id="5" name="直線コネクタ 4">
            <a:extLst>
              <a:ext uri="{FF2B5EF4-FFF2-40B4-BE49-F238E27FC236}">
                <a16:creationId xmlns:a16="http://schemas.microsoft.com/office/drawing/2014/main" id="{DEC43479-3C72-BC47-8D54-18D7F6E095D8}"/>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6" name="図 5">
            <a:extLst>
              <a:ext uri="{FF2B5EF4-FFF2-40B4-BE49-F238E27FC236}">
                <a16:creationId xmlns:a16="http://schemas.microsoft.com/office/drawing/2014/main" id="{1EA52D1D-583A-5B90-2908-E74D6637403C}"/>
              </a:ext>
            </a:extLst>
          </p:cNvPr>
          <p:cNvPicPr>
            <a:picLocks noChangeAspect="1"/>
          </p:cNvPicPr>
          <p:nvPr/>
        </p:nvPicPr>
        <p:blipFill>
          <a:blip r:embed="rId2"/>
          <a:stretch>
            <a:fillRect/>
          </a:stretch>
        </p:blipFill>
        <p:spPr>
          <a:xfrm>
            <a:off x="799629" y="7898503"/>
            <a:ext cx="5348096" cy="3338623"/>
          </a:xfrm>
          <a:prstGeom prst="rect">
            <a:avLst/>
          </a:prstGeom>
        </p:spPr>
      </p:pic>
      <p:sp>
        <p:nvSpPr>
          <p:cNvPr id="2" name="正方形/長方形 1">
            <a:extLst>
              <a:ext uri="{FF2B5EF4-FFF2-40B4-BE49-F238E27FC236}">
                <a16:creationId xmlns:a16="http://schemas.microsoft.com/office/drawing/2014/main" id="{E3C767E9-4DD5-ED08-E1D2-D5118F8F06B8}"/>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このページは「結果」の項目に書きましょう</a:t>
            </a:r>
            <a:endParaRPr kumimoji="1" lang="en-US" altLang="ja-JP" dirty="0">
              <a:solidFill>
                <a:schemeClr val="tx1"/>
              </a:solidFill>
            </a:endParaRPr>
          </a:p>
          <a:p>
            <a:pPr algn="ctr"/>
            <a:endParaRPr lang="en-US" altLang="ja-JP" dirty="0">
              <a:solidFill>
                <a:schemeClr val="tx1"/>
              </a:solidFill>
            </a:endParaRPr>
          </a:p>
          <a:p>
            <a:pPr algn="ctr"/>
            <a:r>
              <a:rPr kumimoji="1" lang="ja-JP" altLang="en-US" dirty="0">
                <a:solidFill>
                  <a:schemeClr val="tx1"/>
                </a:solidFill>
              </a:rPr>
              <a:t>暫定評価と最終評価は</a:t>
            </a:r>
            <a:endParaRPr kumimoji="1" lang="en-US" altLang="ja-JP" dirty="0">
              <a:solidFill>
                <a:schemeClr val="tx1"/>
              </a:solidFill>
            </a:endParaRPr>
          </a:p>
          <a:p>
            <a:pPr algn="ctr"/>
            <a:r>
              <a:rPr kumimoji="1" lang="ja-JP" altLang="en-US" dirty="0">
                <a:solidFill>
                  <a:schemeClr val="tx1"/>
                </a:solidFill>
              </a:rPr>
              <a:t>「引っ越し業者の困りごと」についてプログラミング技術を用いて解決する施策</a:t>
            </a:r>
            <a:r>
              <a:rPr lang="ja-JP" altLang="en-US" dirty="0">
                <a:solidFill>
                  <a:schemeClr val="tx1"/>
                </a:solidFill>
              </a:rPr>
              <a:t>・方法を述べることに必要ですか？</a:t>
            </a:r>
            <a:endParaRPr kumimoji="1" lang="en-US" altLang="ja-JP" dirty="0">
              <a:solidFill>
                <a:schemeClr val="tx1"/>
              </a:solidFill>
            </a:endParaRPr>
          </a:p>
        </p:txBody>
      </p:sp>
      <p:sp>
        <p:nvSpPr>
          <p:cNvPr id="14" name="テキスト ボックス 13">
            <a:extLst>
              <a:ext uri="{FF2B5EF4-FFF2-40B4-BE49-F238E27FC236}">
                <a16:creationId xmlns:a16="http://schemas.microsoft.com/office/drawing/2014/main" id="{90133594-FBC2-CB48-3510-2BB360A57C83}"/>
              </a:ext>
            </a:extLst>
          </p:cNvPr>
          <p:cNvSpPr txBox="1"/>
          <p:nvPr/>
        </p:nvSpPr>
        <p:spPr>
          <a:xfrm>
            <a:off x="691375" y="6125736"/>
            <a:ext cx="9872547" cy="369332"/>
          </a:xfrm>
          <a:prstGeom prst="rect">
            <a:avLst/>
          </a:prstGeom>
          <a:noFill/>
        </p:spPr>
        <p:txBody>
          <a:bodyPr wrap="square" rtlCol="0">
            <a:spAutoFit/>
          </a:bodyPr>
          <a:lstStyle/>
          <a:p>
            <a:r>
              <a:rPr kumimoji="1" lang="en-US" altLang="ja-JP" dirty="0"/>
              <a:t>※geohash</a:t>
            </a:r>
            <a:r>
              <a:rPr kumimoji="1" lang="ja-JP" altLang="en-US" dirty="0"/>
              <a:t>については次のページで補足</a:t>
            </a:r>
            <a:endParaRPr kumimoji="1" lang="en-US" altLang="ja-JP" dirty="0"/>
          </a:p>
        </p:txBody>
      </p:sp>
      <p:graphicFrame>
        <p:nvGraphicFramePr>
          <p:cNvPr id="3" name="表 2">
            <a:extLst>
              <a:ext uri="{FF2B5EF4-FFF2-40B4-BE49-F238E27FC236}">
                <a16:creationId xmlns:a16="http://schemas.microsoft.com/office/drawing/2014/main" id="{1850EE8F-2416-E1D6-5B3F-B654EE025BBA}"/>
              </a:ext>
            </a:extLst>
          </p:cNvPr>
          <p:cNvGraphicFramePr>
            <a:graphicFrameLocks noGrp="1"/>
          </p:cNvGraphicFramePr>
          <p:nvPr>
            <p:extLst>
              <p:ext uri="{D42A27DB-BD31-4B8C-83A1-F6EECF244321}">
                <p14:modId xmlns:p14="http://schemas.microsoft.com/office/powerpoint/2010/main" val="781001734"/>
              </p:ext>
            </p:extLst>
          </p:nvPr>
        </p:nvGraphicFramePr>
        <p:xfrm>
          <a:off x="1006088" y="1254924"/>
          <a:ext cx="8127999" cy="4079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23269024"/>
                    </a:ext>
                  </a:extLst>
                </a:gridCol>
                <a:gridCol w="2709333">
                  <a:extLst>
                    <a:ext uri="{9D8B030D-6E8A-4147-A177-3AD203B41FA5}">
                      <a16:colId xmlns:a16="http://schemas.microsoft.com/office/drawing/2014/main" val="2219172957"/>
                    </a:ext>
                  </a:extLst>
                </a:gridCol>
                <a:gridCol w="2709333">
                  <a:extLst>
                    <a:ext uri="{9D8B030D-6E8A-4147-A177-3AD203B41FA5}">
                      <a16:colId xmlns:a16="http://schemas.microsoft.com/office/drawing/2014/main" val="801380212"/>
                    </a:ext>
                  </a:extLst>
                </a:gridCol>
              </a:tblGrid>
              <a:tr h="370840">
                <a:tc>
                  <a:txBody>
                    <a:bodyPr/>
                    <a:lstStyle/>
                    <a:p>
                      <a:endParaRPr kumimoji="1" lang="ja-JP" altLang="en-US" dirty="0"/>
                    </a:p>
                  </a:txBody>
                  <a:tcPr/>
                </a:tc>
                <a:tc>
                  <a:txBody>
                    <a:bodyPr/>
                    <a:lstStyle/>
                    <a:p>
                      <a:r>
                        <a:rPr kumimoji="1" lang="ja-JP" altLang="en-US" dirty="0"/>
                        <a:t>緯度方向の範囲</a:t>
                      </a:r>
                      <a:r>
                        <a:rPr kumimoji="1" lang="en-US" altLang="ja-JP" dirty="0"/>
                        <a:t>(</a:t>
                      </a:r>
                      <a:r>
                        <a:rPr kumimoji="1" lang="ja-JP" altLang="en-US" dirty="0"/>
                        <a:t>約</a:t>
                      </a:r>
                      <a:r>
                        <a:rPr kumimoji="1" lang="en-US" altLang="ja-JP" dirty="0"/>
                        <a:t>)</a:t>
                      </a:r>
                      <a:endParaRPr kumimoji="1" lang="ja-JP" altLang="en-US" dirty="0"/>
                    </a:p>
                  </a:txBody>
                  <a:tcPr/>
                </a:tc>
                <a:tc>
                  <a:txBody>
                    <a:bodyPr/>
                    <a:lstStyle/>
                    <a:p>
                      <a:r>
                        <a:rPr kumimoji="1" lang="ja-JP" altLang="en-US" dirty="0"/>
                        <a:t>経度方向の範囲</a:t>
                      </a:r>
                      <a:r>
                        <a:rPr kumimoji="1" lang="en-US" altLang="ja-JP" dirty="0"/>
                        <a:t>(</a:t>
                      </a:r>
                      <a:r>
                        <a:rPr kumimoji="1" lang="ja-JP" altLang="en-US" dirty="0"/>
                        <a:t>約</a:t>
                      </a:r>
                      <a:r>
                        <a:rPr kumimoji="1" lang="en-US" altLang="ja-JP" dirty="0"/>
                        <a:t>)</a:t>
                      </a:r>
                      <a:endParaRPr kumimoji="1" lang="ja-JP" altLang="en-US" dirty="0"/>
                    </a:p>
                  </a:txBody>
                  <a:tcPr/>
                </a:tc>
                <a:extLst>
                  <a:ext uri="{0D108BD9-81ED-4DB2-BD59-A6C34878D82A}">
                    <a16:rowId xmlns:a16="http://schemas.microsoft.com/office/drawing/2014/main" val="4134563928"/>
                  </a:ext>
                </a:extLst>
              </a:tr>
              <a:tr h="370840">
                <a:tc>
                  <a:txBody>
                    <a:bodyPr/>
                    <a:lstStyle/>
                    <a:p>
                      <a:endParaRPr kumimoji="1" lang="ja-JP" altLang="en-US"/>
                    </a:p>
                  </a:txBody>
                  <a:tcPr/>
                </a:tc>
                <a:tc>
                  <a:txBody>
                    <a:bodyPr/>
                    <a:lstStyle/>
                    <a:p>
                      <a:r>
                        <a:rPr kumimoji="1" lang="en-US" altLang="ja-JP" dirty="0"/>
                        <a:t>±5000km</a:t>
                      </a:r>
                    </a:p>
                  </a:txBody>
                  <a:tcPr/>
                </a:tc>
                <a:tc>
                  <a:txBody>
                    <a:bodyPr/>
                    <a:lstStyle/>
                    <a:p>
                      <a:endParaRPr kumimoji="1" lang="ja-JP" altLang="en-US"/>
                    </a:p>
                  </a:txBody>
                  <a:tcPr/>
                </a:tc>
                <a:extLst>
                  <a:ext uri="{0D108BD9-81ED-4DB2-BD59-A6C34878D82A}">
                    <a16:rowId xmlns:a16="http://schemas.microsoft.com/office/drawing/2014/main" val="3004576126"/>
                  </a:ext>
                </a:extLst>
              </a:tr>
              <a:tr h="370840">
                <a:tc>
                  <a:txBody>
                    <a:bodyPr/>
                    <a:lstStyle/>
                    <a:p>
                      <a:endParaRPr kumimoji="1" lang="ja-JP" altLang="en-US"/>
                    </a:p>
                  </a:txBody>
                  <a:tcPr/>
                </a:tc>
                <a:tc>
                  <a:txBody>
                    <a:bodyPr/>
                    <a:lstStyle/>
                    <a:p>
                      <a:r>
                        <a:rPr kumimoji="1" lang="en-US" altLang="ja-JP" dirty="0"/>
                        <a:t>±1250km</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79265331"/>
                  </a:ext>
                </a:extLst>
              </a:tr>
              <a:tr h="370840">
                <a:tc>
                  <a:txBody>
                    <a:bodyPr/>
                    <a:lstStyle/>
                    <a:p>
                      <a:endParaRPr kumimoji="1" lang="ja-JP" altLang="en-US"/>
                    </a:p>
                  </a:txBody>
                  <a:tcPr/>
                </a:tc>
                <a:tc>
                  <a:txBody>
                    <a:bodyPr/>
                    <a:lstStyle/>
                    <a:p>
                      <a:r>
                        <a:rPr kumimoji="1" lang="en-US" altLang="ja-JP" dirty="0"/>
                        <a:t>±156km</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459083739"/>
                  </a:ext>
                </a:extLst>
              </a:tr>
              <a:tr h="370840">
                <a:tc>
                  <a:txBody>
                    <a:bodyPr/>
                    <a:lstStyle/>
                    <a:p>
                      <a:endParaRPr kumimoji="1" lang="ja-JP" altLang="en-US"/>
                    </a:p>
                  </a:txBody>
                  <a:tcPr/>
                </a:tc>
                <a:tc>
                  <a:txBody>
                    <a:bodyPr/>
                    <a:lstStyle/>
                    <a:p>
                      <a:r>
                        <a:rPr kumimoji="1" lang="en-US" altLang="ja-JP" dirty="0"/>
                        <a:t>±39km</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18453779"/>
                  </a:ext>
                </a:extLst>
              </a:tr>
              <a:tr h="370840">
                <a:tc>
                  <a:txBody>
                    <a:bodyPr/>
                    <a:lstStyle/>
                    <a:p>
                      <a:endParaRPr kumimoji="1" lang="ja-JP" altLang="en-US"/>
                    </a:p>
                  </a:txBody>
                  <a:tcPr/>
                </a:tc>
                <a:tc>
                  <a:txBody>
                    <a:bodyPr/>
                    <a:lstStyle/>
                    <a:p>
                      <a:r>
                        <a:rPr kumimoji="1" lang="en-US" altLang="ja-JP" dirty="0"/>
                        <a:t>±4.9km</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087441988"/>
                  </a:ext>
                </a:extLst>
              </a:tr>
              <a:tr h="370840">
                <a:tc>
                  <a:txBody>
                    <a:bodyPr/>
                    <a:lstStyle/>
                    <a:p>
                      <a:endParaRPr kumimoji="1" lang="ja-JP" altLang="en-US"/>
                    </a:p>
                  </a:txBody>
                  <a:tcPr/>
                </a:tc>
                <a:tc>
                  <a:txBody>
                    <a:bodyPr/>
                    <a:lstStyle/>
                    <a:p>
                      <a:r>
                        <a:rPr kumimoji="1" lang="en-US" altLang="ja-JP" dirty="0"/>
                        <a:t>±1.2km</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780718311"/>
                  </a:ext>
                </a:extLst>
              </a:tr>
              <a:tr h="370840">
                <a:tc>
                  <a:txBody>
                    <a:bodyPr/>
                    <a:lstStyle/>
                    <a:p>
                      <a:endParaRPr kumimoji="1" lang="ja-JP" altLang="en-US" dirty="0"/>
                    </a:p>
                  </a:txBody>
                  <a:tcPr/>
                </a:tc>
                <a:tc>
                  <a:txBody>
                    <a:bodyPr/>
                    <a:lstStyle/>
                    <a:p>
                      <a:r>
                        <a:rPr kumimoji="1" lang="en-US" altLang="ja-JP" dirty="0"/>
                        <a:t>153m</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554308221"/>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34610024"/>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66888856"/>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51957090"/>
                  </a:ext>
                </a:extLst>
              </a:tr>
            </a:tbl>
          </a:graphicData>
        </a:graphic>
      </p:graphicFrame>
    </p:spTree>
    <p:extLst>
      <p:ext uri="{BB962C8B-B14F-4D97-AF65-F5344CB8AC3E}">
        <p14:creationId xmlns:p14="http://schemas.microsoft.com/office/powerpoint/2010/main" val="120025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lstStyle/>
          <a:p>
            <a:r>
              <a:rPr lang="ja-JP" altLang="en-US" b="1" dirty="0"/>
              <a:t>予測精度</a:t>
            </a:r>
            <a:endParaRPr kumimoji="1" lang="ja-JP" altLang="en-US" b="1" dirty="0"/>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838200" y="1352282"/>
            <a:ext cx="10515600" cy="4824681"/>
          </a:xfrm>
        </p:spPr>
        <p:txBody>
          <a:bodyPr>
            <a:normAutofit/>
          </a:bodyPr>
          <a:lstStyle/>
          <a:p>
            <a:pPr marL="0" indent="0">
              <a:buNone/>
            </a:pPr>
            <a:r>
              <a:rPr kumimoji="1" lang="ja-JP" altLang="en-US" sz="2800" dirty="0"/>
              <a:t>予測モデルの精度や信頼性を評価する指標としては</a:t>
            </a:r>
            <a:r>
              <a:rPr kumimoji="1" lang="en-US" altLang="ja-JP" sz="2800" dirty="0"/>
              <a:t>MAE(</a:t>
            </a:r>
            <a:r>
              <a:rPr kumimoji="1" lang="ja-JP" altLang="en-US" sz="2800" dirty="0"/>
              <a:t>平均絶対誤差</a:t>
            </a:r>
            <a:r>
              <a:rPr kumimoji="1" lang="en-US" altLang="ja-JP" sz="2800" dirty="0"/>
              <a:t>)</a:t>
            </a:r>
            <a:r>
              <a:rPr kumimoji="1" lang="ja-JP" altLang="en-US" sz="2800" dirty="0"/>
              <a:t>を使用します。この値が小さいほど予測の誤差が少ないといえます。</a:t>
            </a:r>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6" name="図 5">
            <a:extLst>
              <a:ext uri="{FF2B5EF4-FFF2-40B4-BE49-F238E27FC236}">
                <a16:creationId xmlns:a16="http://schemas.microsoft.com/office/drawing/2014/main" id="{7E364401-6310-625B-C70E-E1FC1ED1C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1" y="2918702"/>
            <a:ext cx="6639864" cy="2624500"/>
          </a:xfrm>
          <a:prstGeom prst="rect">
            <a:avLst/>
          </a:prstGeom>
        </p:spPr>
      </p:pic>
      <p:sp>
        <p:nvSpPr>
          <p:cNvPr id="7" name="テキスト ボックス 6">
            <a:extLst>
              <a:ext uri="{FF2B5EF4-FFF2-40B4-BE49-F238E27FC236}">
                <a16:creationId xmlns:a16="http://schemas.microsoft.com/office/drawing/2014/main" id="{5A132C24-971C-1F5E-0C88-F35C4F7FE1F8}"/>
              </a:ext>
            </a:extLst>
          </p:cNvPr>
          <p:cNvSpPr txBox="1"/>
          <p:nvPr/>
        </p:nvSpPr>
        <p:spPr>
          <a:xfrm>
            <a:off x="5761722" y="4036096"/>
            <a:ext cx="3580327" cy="646331"/>
          </a:xfrm>
          <a:prstGeom prst="rect">
            <a:avLst/>
          </a:prstGeom>
          <a:noFill/>
        </p:spPr>
        <p:txBody>
          <a:bodyPr wrap="square" rtlCol="0">
            <a:spAutoFit/>
          </a:bodyPr>
          <a:lstStyle/>
          <a:p>
            <a:pPr algn="ctr"/>
            <a:r>
              <a:rPr kumimoji="1" lang="ja-JP" altLang="en-US" dirty="0"/>
              <a:t>誤差の絶対値の総和＝</a:t>
            </a:r>
            <a:r>
              <a:rPr kumimoji="1" lang="en-US" altLang="ja-JP" dirty="0"/>
              <a:t>80</a:t>
            </a:r>
          </a:p>
          <a:p>
            <a:pPr algn="ctr"/>
            <a:r>
              <a:rPr kumimoji="1" lang="ja-JP" altLang="en-US" dirty="0"/>
              <a:t>データの数＝</a:t>
            </a:r>
            <a:r>
              <a:rPr kumimoji="1" lang="en-US" altLang="ja-JP" dirty="0"/>
              <a:t>5</a:t>
            </a:r>
            <a:endParaRPr kumimoji="1" lang="ja-JP" altLang="en-US" dirty="0"/>
          </a:p>
        </p:txBody>
      </p:sp>
      <p:sp>
        <p:nvSpPr>
          <p:cNvPr id="8" name="矢印: 右 7">
            <a:extLst>
              <a:ext uri="{FF2B5EF4-FFF2-40B4-BE49-F238E27FC236}">
                <a16:creationId xmlns:a16="http://schemas.microsoft.com/office/drawing/2014/main" id="{8F02C3EC-DCF0-A30E-33FB-AC4FF0F7B748}"/>
              </a:ext>
            </a:extLst>
          </p:cNvPr>
          <p:cNvSpPr/>
          <p:nvPr/>
        </p:nvSpPr>
        <p:spPr>
          <a:xfrm>
            <a:off x="9132123" y="4186206"/>
            <a:ext cx="547352" cy="484632"/>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0BB0FE7-8F97-FCA5-EF7A-1F65FDD9AB34}"/>
              </a:ext>
            </a:extLst>
          </p:cNvPr>
          <p:cNvSpPr txBox="1"/>
          <p:nvPr/>
        </p:nvSpPr>
        <p:spPr>
          <a:xfrm>
            <a:off x="9940773" y="4222839"/>
            <a:ext cx="1571223" cy="369332"/>
          </a:xfrm>
          <a:prstGeom prst="rect">
            <a:avLst/>
          </a:prstGeom>
          <a:noFill/>
        </p:spPr>
        <p:txBody>
          <a:bodyPr wrap="square" rtlCol="0">
            <a:spAutoFit/>
          </a:bodyPr>
          <a:lstStyle/>
          <a:p>
            <a:r>
              <a:rPr kumimoji="1" lang="en-US" altLang="ja-JP" b="1" dirty="0"/>
              <a:t>MAE</a:t>
            </a:r>
            <a:r>
              <a:rPr kumimoji="1" lang="ja-JP" altLang="en-US" b="1" dirty="0"/>
              <a:t>：</a:t>
            </a:r>
            <a:r>
              <a:rPr kumimoji="1" lang="en-US" altLang="ja-JP" b="1" dirty="0"/>
              <a:t>16</a:t>
            </a:r>
            <a:endParaRPr kumimoji="1" lang="ja-JP" altLang="en-US" b="1" dirty="0"/>
          </a:p>
        </p:txBody>
      </p:sp>
      <p:sp>
        <p:nvSpPr>
          <p:cNvPr id="10" name="テキスト ボックス 9">
            <a:extLst>
              <a:ext uri="{FF2B5EF4-FFF2-40B4-BE49-F238E27FC236}">
                <a16:creationId xmlns:a16="http://schemas.microsoft.com/office/drawing/2014/main" id="{CB7A49E1-248A-A2F7-9A7C-D826F1371AD1}"/>
              </a:ext>
            </a:extLst>
          </p:cNvPr>
          <p:cNvSpPr txBox="1"/>
          <p:nvPr/>
        </p:nvSpPr>
        <p:spPr>
          <a:xfrm>
            <a:off x="9073166" y="3724999"/>
            <a:ext cx="1126902" cy="369332"/>
          </a:xfrm>
          <a:prstGeom prst="rect">
            <a:avLst/>
          </a:prstGeom>
          <a:noFill/>
        </p:spPr>
        <p:txBody>
          <a:bodyPr wrap="square" rtlCol="0">
            <a:spAutoFit/>
          </a:bodyPr>
          <a:lstStyle/>
          <a:p>
            <a:r>
              <a:rPr kumimoji="1" lang="ja-JP" altLang="en-US" dirty="0"/>
              <a:t>平均</a:t>
            </a:r>
          </a:p>
        </p:txBody>
      </p:sp>
      <p:sp>
        <p:nvSpPr>
          <p:cNvPr id="2" name="テキスト ボックス 1">
            <a:extLst>
              <a:ext uri="{FF2B5EF4-FFF2-40B4-BE49-F238E27FC236}">
                <a16:creationId xmlns:a16="http://schemas.microsoft.com/office/drawing/2014/main" id="{6763A08C-5705-1C22-7B41-0994DD16820B}"/>
              </a:ext>
            </a:extLst>
          </p:cNvPr>
          <p:cNvSpPr txBox="1"/>
          <p:nvPr/>
        </p:nvSpPr>
        <p:spPr>
          <a:xfrm>
            <a:off x="2768957" y="5499279"/>
            <a:ext cx="7443989" cy="923330"/>
          </a:xfrm>
          <a:prstGeom prst="rect">
            <a:avLst/>
          </a:prstGeom>
          <a:noFill/>
        </p:spPr>
        <p:txBody>
          <a:bodyPr wrap="square" rtlCol="0">
            <a:spAutoFit/>
          </a:bodyPr>
          <a:lstStyle/>
          <a:p>
            <a:r>
              <a:rPr kumimoji="1" lang="en-US" altLang="ja-JP" dirty="0"/>
              <a:t>MAE</a:t>
            </a:r>
            <a:r>
              <a:rPr kumimoji="1" lang="ja-JP" altLang="en-US" dirty="0"/>
              <a:t>は</a:t>
            </a:r>
            <a:r>
              <a:rPr kumimoji="1" lang="ja-JP" altLang="en-US" dirty="0">
                <a:highlight>
                  <a:srgbClr val="FFFF00"/>
                </a:highlight>
              </a:rPr>
              <a:t>予測の偏りを検出できない</a:t>
            </a:r>
            <a:r>
              <a:rPr kumimoji="1" lang="ja-JP" altLang="en-US" dirty="0"/>
              <a:t>点に注意</a:t>
            </a:r>
            <a:endParaRPr kumimoji="1" lang="en-US" altLang="ja-JP" dirty="0"/>
          </a:p>
          <a:p>
            <a:r>
              <a:rPr lang="ja-JP" altLang="en-US" dirty="0"/>
              <a:t>上記の例だと</a:t>
            </a:r>
            <a:r>
              <a:rPr lang="en-US" altLang="ja-JP" dirty="0"/>
              <a:t>1</a:t>
            </a:r>
            <a:r>
              <a:rPr lang="ja-JP" altLang="en-US" dirty="0"/>
              <a:t>データ誤差が</a:t>
            </a:r>
            <a:r>
              <a:rPr lang="en-US" altLang="ja-JP" dirty="0"/>
              <a:t>30</a:t>
            </a:r>
            <a:r>
              <a:rPr lang="ja-JP" altLang="en-US" dirty="0"/>
              <a:t>でも</a:t>
            </a:r>
            <a:r>
              <a:rPr lang="en-US" altLang="ja-JP" dirty="0"/>
              <a:t>0</a:t>
            </a:r>
            <a:r>
              <a:rPr lang="ja-JP" altLang="en-US" dirty="0"/>
              <a:t>でも「</a:t>
            </a:r>
            <a:r>
              <a:rPr lang="en-US" altLang="ja-JP" dirty="0"/>
              <a:t>1</a:t>
            </a:r>
            <a:r>
              <a:rPr lang="ja-JP" altLang="en-US" dirty="0"/>
              <a:t>データ辺りの誤差は</a:t>
            </a:r>
            <a:r>
              <a:rPr lang="en-US" altLang="ja-JP" dirty="0"/>
              <a:t>16</a:t>
            </a:r>
            <a:r>
              <a:rPr lang="ja-JP" altLang="en-US" dirty="0"/>
              <a:t>」と結論付けられます。</a:t>
            </a:r>
            <a:endParaRPr kumimoji="1" lang="ja-JP" altLang="en-US" dirty="0"/>
          </a:p>
        </p:txBody>
      </p:sp>
      <p:pic>
        <p:nvPicPr>
          <p:cNvPr id="12" name="グラフィックス 11" descr="警告 単色塗りつぶし">
            <a:extLst>
              <a:ext uri="{FF2B5EF4-FFF2-40B4-BE49-F238E27FC236}">
                <a16:creationId xmlns:a16="http://schemas.microsoft.com/office/drawing/2014/main" id="{3784E142-83A0-F5D8-19C7-A68990BB79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2057" y="5492839"/>
            <a:ext cx="966988" cy="966988"/>
          </a:xfrm>
          <a:prstGeom prst="rect">
            <a:avLst/>
          </a:prstGeom>
        </p:spPr>
      </p:pic>
      <p:sp>
        <p:nvSpPr>
          <p:cNvPr id="11" name="正方形/長方形 10">
            <a:extLst>
              <a:ext uri="{FF2B5EF4-FFF2-40B4-BE49-F238E27FC236}">
                <a16:creationId xmlns:a16="http://schemas.microsoft.com/office/drawing/2014/main" id="{C01E467F-7669-A88D-406F-8624EB664670}"/>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このページは「方法」の項目に書きましょう</a:t>
            </a:r>
            <a:endParaRPr kumimoji="1" lang="en-US" altLang="ja-JP" dirty="0">
              <a:solidFill>
                <a:schemeClr val="tx1"/>
              </a:solidFill>
            </a:endParaRPr>
          </a:p>
          <a:p>
            <a:pPr algn="ctr"/>
            <a:endParaRPr kumimoji="1" lang="en-US" altLang="ja-JP" dirty="0">
              <a:solidFill>
                <a:schemeClr val="tx1"/>
              </a:solidFill>
            </a:endParaRPr>
          </a:p>
          <a:p>
            <a:pPr algn="ctr"/>
            <a:r>
              <a:rPr kumimoji="1" lang="en-US" altLang="ja-JP" dirty="0">
                <a:solidFill>
                  <a:schemeClr val="tx1"/>
                </a:solidFill>
              </a:rPr>
              <a:t>MAE(</a:t>
            </a:r>
            <a:r>
              <a:rPr kumimoji="1" lang="ja-JP" altLang="en-US" dirty="0">
                <a:solidFill>
                  <a:schemeClr val="tx1"/>
                </a:solidFill>
              </a:rPr>
              <a:t>平均絶対誤差</a:t>
            </a:r>
            <a:r>
              <a:rPr kumimoji="1" lang="en-US" altLang="ja-JP" dirty="0">
                <a:solidFill>
                  <a:schemeClr val="tx1"/>
                </a:solidFill>
              </a:rPr>
              <a:t>)</a:t>
            </a:r>
            <a:r>
              <a:rPr kumimoji="1" lang="ja-JP" altLang="en-US" dirty="0">
                <a:solidFill>
                  <a:schemeClr val="tx1"/>
                </a:solidFill>
              </a:rPr>
              <a:t>って何ですか？</a:t>
            </a:r>
            <a:endParaRPr kumimoji="1" lang="en-US" altLang="ja-JP" dirty="0">
              <a:solidFill>
                <a:schemeClr val="tx1"/>
              </a:solidFill>
            </a:endParaRPr>
          </a:p>
        </p:txBody>
      </p:sp>
      <p:pic>
        <p:nvPicPr>
          <p:cNvPr id="13" name="図 12">
            <a:extLst>
              <a:ext uri="{FF2B5EF4-FFF2-40B4-BE49-F238E27FC236}">
                <a16:creationId xmlns:a16="http://schemas.microsoft.com/office/drawing/2014/main" id="{25617744-9608-4A2C-2B6F-3B87A52EC62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834202" y="2523199"/>
            <a:ext cx="3191761" cy="933492"/>
          </a:xfrm>
          <a:prstGeom prst="rect">
            <a:avLst/>
          </a:prstGeom>
        </p:spPr>
      </p:pic>
      <p:sp>
        <p:nvSpPr>
          <p:cNvPr id="14" name="正方形/長方形 13">
            <a:extLst>
              <a:ext uri="{FF2B5EF4-FFF2-40B4-BE49-F238E27FC236}">
                <a16:creationId xmlns:a16="http://schemas.microsoft.com/office/drawing/2014/main" id="{93817B7C-F2B7-C486-E492-7EC02463138C}"/>
              </a:ext>
            </a:extLst>
          </p:cNvPr>
          <p:cNvSpPr/>
          <p:nvPr/>
        </p:nvSpPr>
        <p:spPr>
          <a:xfrm>
            <a:off x="2688336" y="7278624"/>
            <a:ext cx="1243584" cy="301752"/>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313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C724B-EA12-7A03-8F85-78C660ED945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A4F85E5-458C-240A-09F7-481092E04F33}"/>
              </a:ext>
            </a:extLst>
          </p:cNvPr>
          <p:cNvSpPr>
            <a:spLocks noGrp="1"/>
          </p:cNvSpPr>
          <p:nvPr>
            <p:ph type="title"/>
          </p:nvPr>
        </p:nvSpPr>
        <p:spPr>
          <a:xfrm>
            <a:off x="838800" y="363600"/>
            <a:ext cx="8596668" cy="1320800"/>
          </a:xfrm>
        </p:spPr>
        <p:txBody>
          <a:bodyPr/>
          <a:lstStyle/>
          <a:p>
            <a:r>
              <a:rPr lang="ja-JP" altLang="en-US" b="1" dirty="0"/>
              <a:t>考察</a:t>
            </a:r>
            <a:endParaRPr kumimoji="1" lang="ja-JP" altLang="en-US" b="1" dirty="0"/>
          </a:p>
        </p:txBody>
      </p:sp>
      <p:cxnSp>
        <p:nvCxnSpPr>
          <p:cNvPr id="4" name="直線コネクタ 3">
            <a:extLst>
              <a:ext uri="{FF2B5EF4-FFF2-40B4-BE49-F238E27FC236}">
                <a16:creationId xmlns:a16="http://schemas.microsoft.com/office/drawing/2014/main" id="{524AD356-E84E-E57E-16B6-7798C1AD0F4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5" name="Text 1">
            <a:extLst>
              <a:ext uri="{FF2B5EF4-FFF2-40B4-BE49-F238E27FC236}">
                <a16:creationId xmlns:a16="http://schemas.microsoft.com/office/drawing/2014/main" id="{37600336-049D-C8A4-EA7E-3521195D1F80}"/>
              </a:ext>
            </a:extLst>
          </p:cNvPr>
          <p:cNvSpPr/>
          <p:nvPr/>
        </p:nvSpPr>
        <p:spPr>
          <a:xfrm>
            <a:off x="954036" y="2724456"/>
            <a:ext cx="3578662" cy="419338"/>
          </a:xfrm>
          <a:prstGeom prst="rect">
            <a:avLst/>
          </a:prstGeom>
          <a:noFill/>
          <a:ln/>
        </p:spPr>
        <p:txBody>
          <a:bodyPr wrap="none" lIns="0" tIns="0" rIns="0" bIns="0" rtlCol="0" anchor="t"/>
          <a:lstStyle/>
          <a:p>
            <a:pPr marL="0" indent="0">
              <a:lnSpc>
                <a:spcPts val="3300"/>
              </a:lnSpc>
              <a:buNone/>
            </a:pPr>
            <a:r>
              <a:rPr lang="en-US" sz="2600" b="1" kern="0" spc="-79" dirty="0">
                <a:solidFill>
                  <a:srgbClr val="000000"/>
                </a:solidFill>
                <a:latin typeface="Inter Bold" pitchFamily="34" charset="0"/>
                <a:ea typeface="Inter Bold" pitchFamily="34" charset="-122"/>
                <a:cs typeface="Inter Bold" pitchFamily="34" charset="-120"/>
              </a:rPr>
              <a:t>日用品・食料品店の存在</a:t>
            </a:r>
            <a:endParaRPr lang="en-US" sz="2600" dirty="0"/>
          </a:p>
        </p:txBody>
      </p:sp>
      <p:sp>
        <p:nvSpPr>
          <p:cNvPr id="6" name="Text 2">
            <a:extLst>
              <a:ext uri="{FF2B5EF4-FFF2-40B4-BE49-F238E27FC236}">
                <a16:creationId xmlns:a16="http://schemas.microsoft.com/office/drawing/2014/main" id="{C45A5A35-3B68-410A-9A31-096CA057796B}"/>
              </a:ext>
            </a:extLst>
          </p:cNvPr>
          <p:cNvSpPr/>
          <p:nvPr/>
        </p:nvSpPr>
        <p:spPr>
          <a:xfrm>
            <a:off x="954036" y="3412161"/>
            <a:ext cx="3813334" cy="2147888"/>
          </a:xfrm>
          <a:prstGeom prst="rect">
            <a:avLst/>
          </a:prstGeom>
          <a:noFill/>
          <a:ln/>
        </p:spPr>
        <p:txBody>
          <a:bodyPr wrap="square" lIns="0" tIns="0" rIns="0" bIns="0" rtlCol="0" anchor="t"/>
          <a:lstStyle/>
          <a:p>
            <a:pPr marL="0" indent="0">
              <a:lnSpc>
                <a:spcPts val="3350"/>
              </a:lnSpc>
              <a:buNone/>
            </a:pPr>
            <a:r>
              <a:rPr lang="en-US" sz="2100" kern="0" spc="-42" dirty="0">
                <a:solidFill>
                  <a:srgbClr val="272525"/>
                </a:solidFill>
                <a:latin typeface="Inter" pitchFamily="34" charset="0"/>
                <a:ea typeface="Inter" pitchFamily="34" charset="-122"/>
                <a:cs typeface="Inter" pitchFamily="34" charset="-120"/>
              </a:rPr>
              <a:t>近隣に日用品や食料品を購入できる店舗があると、生活の利便性が高まります。これは不動産価格に正の影響を与える可能性があります。</a:t>
            </a:r>
            <a:endParaRPr lang="en-US" sz="2100" dirty="0"/>
          </a:p>
        </p:txBody>
      </p:sp>
      <p:sp>
        <p:nvSpPr>
          <p:cNvPr id="7" name="Text 3">
            <a:extLst>
              <a:ext uri="{FF2B5EF4-FFF2-40B4-BE49-F238E27FC236}">
                <a16:creationId xmlns:a16="http://schemas.microsoft.com/office/drawing/2014/main" id="{DCD444C6-0C1A-37CB-AC0D-150712F28B42}"/>
              </a:ext>
            </a:extLst>
          </p:cNvPr>
          <p:cNvSpPr/>
          <p:nvPr/>
        </p:nvSpPr>
        <p:spPr>
          <a:xfrm>
            <a:off x="6228120" y="2702685"/>
            <a:ext cx="3355538" cy="419338"/>
          </a:xfrm>
          <a:prstGeom prst="rect">
            <a:avLst/>
          </a:prstGeom>
          <a:noFill/>
          <a:ln/>
        </p:spPr>
        <p:txBody>
          <a:bodyPr wrap="none" lIns="0" tIns="0" rIns="0" bIns="0" rtlCol="0" anchor="t"/>
          <a:lstStyle/>
          <a:p>
            <a:pPr marL="0" indent="0">
              <a:lnSpc>
                <a:spcPts val="3300"/>
              </a:lnSpc>
              <a:buNone/>
            </a:pPr>
            <a:r>
              <a:rPr lang="en-US" sz="2600" b="1" kern="0" spc="-79" dirty="0">
                <a:solidFill>
                  <a:srgbClr val="000000"/>
                </a:solidFill>
                <a:latin typeface="Inter Bold" pitchFamily="34" charset="0"/>
                <a:ea typeface="Inter Bold" pitchFamily="34" charset="-122"/>
                <a:cs typeface="Inter Bold" pitchFamily="34" charset="-120"/>
              </a:rPr>
              <a:t>その他の便利施設</a:t>
            </a:r>
            <a:endParaRPr lang="en-US" sz="2600" dirty="0"/>
          </a:p>
        </p:txBody>
      </p:sp>
      <p:sp>
        <p:nvSpPr>
          <p:cNvPr id="8" name="Text 4">
            <a:extLst>
              <a:ext uri="{FF2B5EF4-FFF2-40B4-BE49-F238E27FC236}">
                <a16:creationId xmlns:a16="http://schemas.microsoft.com/office/drawing/2014/main" id="{DE69C9C9-CA0E-D757-A15C-CD0142A1B59E}"/>
              </a:ext>
            </a:extLst>
          </p:cNvPr>
          <p:cNvSpPr/>
          <p:nvPr/>
        </p:nvSpPr>
        <p:spPr>
          <a:xfrm>
            <a:off x="6228120" y="3390390"/>
            <a:ext cx="3813334" cy="2577465"/>
          </a:xfrm>
          <a:prstGeom prst="rect">
            <a:avLst/>
          </a:prstGeom>
          <a:noFill/>
          <a:ln/>
        </p:spPr>
        <p:txBody>
          <a:bodyPr wrap="square" lIns="0" tIns="0" rIns="0" bIns="0" rtlCol="0" anchor="t"/>
          <a:lstStyle/>
          <a:p>
            <a:pPr marL="0" indent="0">
              <a:lnSpc>
                <a:spcPts val="3350"/>
              </a:lnSpc>
              <a:buNone/>
            </a:pPr>
            <a:r>
              <a:rPr lang="en-US" sz="2100" kern="0" spc="-42" dirty="0">
                <a:solidFill>
                  <a:srgbClr val="272525"/>
                </a:solidFill>
                <a:latin typeface="Inter" pitchFamily="34" charset="0"/>
                <a:ea typeface="Inter" pitchFamily="34" charset="-122"/>
                <a:cs typeface="Inter" pitchFamily="34" charset="-120"/>
              </a:rPr>
              <a:t>医療機関、教育施設、公共交通機関なども、不動産価格に影響を与える重要な要素です。これらのデータを追加することで、予測精度が向上する可能性があります。</a:t>
            </a:r>
            <a:endParaRPr lang="en-US" sz="2100" dirty="0"/>
          </a:p>
        </p:txBody>
      </p:sp>
      <p:sp>
        <p:nvSpPr>
          <p:cNvPr id="9" name="テキスト ボックス 8">
            <a:extLst>
              <a:ext uri="{FF2B5EF4-FFF2-40B4-BE49-F238E27FC236}">
                <a16:creationId xmlns:a16="http://schemas.microsoft.com/office/drawing/2014/main" id="{D1AB04F1-344F-5B9C-FFDC-00DB5092B03B}"/>
              </a:ext>
            </a:extLst>
          </p:cNvPr>
          <p:cNvSpPr txBox="1"/>
          <p:nvPr/>
        </p:nvSpPr>
        <p:spPr>
          <a:xfrm>
            <a:off x="899885" y="1320800"/>
            <a:ext cx="8055429" cy="523220"/>
          </a:xfrm>
          <a:prstGeom prst="rect">
            <a:avLst/>
          </a:prstGeom>
          <a:noFill/>
        </p:spPr>
        <p:txBody>
          <a:bodyPr wrap="square" rtlCol="0">
            <a:spAutoFit/>
          </a:bodyPr>
          <a:lstStyle/>
          <a:p>
            <a:r>
              <a:rPr kumimoji="1" lang="ja-JP" altLang="en-US" sz="2800" b="1" dirty="0"/>
              <a:t>物件周辺の利便性が価格に大きな影響を与える</a:t>
            </a:r>
          </a:p>
        </p:txBody>
      </p:sp>
    </p:spTree>
    <p:extLst>
      <p:ext uri="{BB962C8B-B14F-4D97-AF65-F5344CB8AC3E}">
        <p14:creationId xmlns:p14="http://schemas.microsoft.com/office/powerpoint/2010/main" val="862776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ED859-6E9E-388E-1A78-3D09BD79AE3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4161DAF-C44E-DB32-D3F0-E09801234D9F}"/>
              </a:ext>
            </a:extLst>
          </p:cNvPr>
          <p:cNvSpPr>
            <a:spLocks noGrp="1"/>
          </p:cNvSpPr>
          <p:nvPr>
            <p:ph type="title"/>
          </p:nvPr>
        </p:nvSpPr>
        <p:spPr>
          <a:xfrm>
            <a:off x="838800" y="363600"/>
            <a:ext cx="8596668" cy="1320800"/>
          </a:xfrm>
        </p:spPr>
        <p:txBody>
          <a:bodyPr/>
          <a:lstStyle/>
          <a:p>
            <a:r>
              <a:rPr lang="ja-JP" altLang="en-US" b="1" dirty="0"/>
              <a:t>課題点・今後の施策</a:t>
            </a:r>
            <a:endParaRPr kumimoji="1" lang="ja-JP" altLang="en-US" b="1" dirty="0"/>
          </a:p>
        </p:txBody>
      </p:sp>
      <p:cxnSp>
        <p:nvCxnSpPr>
          <p:cNvPr id="4" name="直線コネクタ 3">
            <a:extLst>
              <a:ext uri="{FF2B5EF4-FFF2-40B4-BE49-F238E27FC236}">
                <a16:creationId xmlns:a16="http://schemas.microsoft.com/office/drawing/2014/main" id="{B9075878-D790-8D67-F2CE-40CE7C802EB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7" name="Text 1">
            <a:extLst>
              <a:ext uri="{FF2B5EF4-FFF2-40B4-BE49-F238E27FC236}">
                <a16:creationId xmlns:a16="http://schemas.microsoft.com/office/drawing/2014/main" id="{9D415C19-89D7-DE01-BDF8-867F9C759F1D}"/>
              </a:ext>
            </a:extLst>
          </p:cNvPr>
          <p:cNvSpPr/>
          <p:nvPr/>
        </p:nvSpPr>
        <p:spPr>
          <a:xfrm>
            <a:off x="895978" y="1962172"/>
            <a:ext cx="2852732" cy="419338"/>
          </a:xfrm>
          <a:prstGeom prst="rect">
            <a:avLst/>
          </a:prstGeom>
          <a:noFill/>
          <a:ln/>
        </p:spPr>
        <p:txBody>
          <a:bodyPr wrap="none" lIns="0" tIns="0" rIns="0" bIns="0" rtlCol="0" anchor="t"/>
          <a:lstStyle/>
          <a:p>
            <a:pPr marL="0" indent="0">
              <a:lnSpc>
                <a:spcPts val="3300"/>
              </a:lnSpc>
              <a:buNone/>
            </a:pPr>
            <a:r>
              <a:rPr lang="en-US" sz="2600" dirty="0">
                <a:solidFill>
                  <a:srgbClr val="030303"/>
                </a:solidFill>
                <a:latin typeface="DM Sans Semi Bold" pitchFamily="34" charset="0"/>
                <a:ea typeface="DM Sans Semi Bold" pitchFamily="34" charset="-122"/>
                <a:cs typeface="DM Sans Semi Bold" pitchFamily="34" charset="-120"/>
              </a:rPr>
              <a:t>現状の課題</a:t>
            </a:r>
            <a:endParaRPr lang="en-US" sz="2600" dirty="0"/>
          </a:p>
        </p:txBody>
      </p:sp>
      <p:sp>
        <p:nvSpPr>
          <p:cNvPr id="8" name="Text 2">
            <a:extLst>
              <a:ext uri="{FF2B5EF4-FFF2-40B4-BE49-F238E27FC236}">
                <a16:creationId xmlns:a16="http://schemas.microsoft.com/office/drawing/2014/main" id="{0E429D51-2BE9-8F7B-84A1-5AE4F1AC1BC1}"/>
              </a:ext>
            </a:extLst>
          </p:cNvPr>
          <p:cNvSpPr/>
          <p:nvPr/>
        </p:nvSpPr>
        <p:spPr>
          <a:xfrm>
            <a:off x="895978" y="2649877"/>
            <a:ext cx="5141964" cy="1288733"/>
          </a:xfrm>
          <a:prstGeom prst="rect">
            <a:avLst/>
          </a:prstGeom>
          <a:noFill/>
          <a:ln/>
        </p:spPr>
        <p:txBody>
          <a:bodyPr wrap="square" lIns="0" tIns="0" rIns="0" bIns="0" rtlCol="0" anchor="t"/>
          <a:lstStyle/>
          <a:p>
            <a:pPr marL="0" indent="0">
              <a:lnSpc>
                <a:spcPts val="3350"/>
              </a:lnSpc>
              <a:buNone/>
            </a:pPr>
            <a:r>
              <a:rPr lang="en-US" sz="2100" dirty="0">
                <a:solidFill>
                  <a:srgbClr val="464646"/>
                </a:solidFill>
                <a:latin typeface="Inter Medium" pitchFamily="34" charset="0"/>
                <a:ea typeface="Inter Medium" pitchFamily="34" charset="-122"/>
                <a:cs typeface="Inter Medium" pitchFamily="34" charset="-120"/>
              </a:rPr>
              <a:t>「大字」「小字」「</a:t>
            </a:r>
            <a:r>
              <a:rPr lang="en-US" sz="2100" dirty="0" err="1">
                <a:solidFill>
                  <a:srgbClr val="464646"/>
                </a:solidFill>
                <a:latin typeface="Inter Medium" pitchFamily="34" charset="0"/>
                <a:ea typeface="Inter Medium" pitchFamily="34" charset="-122"/>
                <a:cs typeface="Inter Medium" pitchFamily="34" charset="-120"/>
              </a:rPr>
              <a:t>郡」の正規化は成功し</a:t>
            </a:r>
            <a:r>
              <a:rPr lang="ja-JP" altLang="en-US" sz="2100" dirty="0">
                <a:solidFill>
                  <a:srgbClr val="464646"/>
                </a:solidFill>
                <a:latin typeface="Inter Medium" pitchFamily="34" charset="0"/>
                <a:ea typeface="Inter Medium" pitchFamily="34" charset="-122"/>
                <a:cs typeface="Inter Medium" pitchFamily="34" charset="-120"/>
              </a:rPr>
              <a:t>たが、</a:t>
            </a:r>
            <a:r>
              <a:rPr lang="en-US" sz="2100" dirty="0" err="1">
                <a:solidFill>
                  <a:srgbClr val="464646"/>
                </a:solidFill>
                <a:latin typeface="Inter Medium" pitchFamily="34" charset="0"/>
                <a:ea typeface="Inter Medium" pitchFamily="34" charset="-122"/>
                <a:cs typeface="Inter Medium" pitchFamily="34" charset="-120"/>
              </a:rPr>
              <a:t>京都府の「通り名」までは正規化できてい</a:t>
            </a:r>
            <a:r>
              <a:rPr lang="ja-JP" altLang="en-US" sz="2100" dirty="0">
                <a:solidFill>
                  <a:srgbClr val="464646"/>
                </a:solidFill>
                <a:latin typeface="Inter Medium" pitchFamily="34" charset="0"/>
                <a:ea typeface="Inter Medium" pitchFamily="34" charset="-122"/>
                <a:cs typeface="Inter Medium" pitchFamily="34" charset="-120"/>
              </a:rPr>
              <a:t>ない。</a:t>
            </a:r>
            <a:endParaRPr lang="en-US" sz="2100" dirty="0"/>
          </a:p>
        </p:txBody>
      </p:sp>
      <p:sp>
        <p:nvSpPr>
          <p:cNvPr id="9" name="Text 3">
            <a:extLst>
              <a:ext uri="{FF2B5EF4-FFF2-40B4-BE49-F238E27FC236}">
                <a16:creationId xmlns:a16="http://schemas.microsoft.com/office/drawing/2014/main" id="{7E477A19-21CD-EDE0-33AB-9E1E2E9BC38D}"/>
              </a:ext>
            </a:extLst>
          </p:cNvPr>
          <p:cNvSpPr/>
          <p:nvPr/>
        </p:nvSpPr>
        <p:spPr>
          <a:xfrm>
            <a:off x="895978" y="4180188"/>
            <a:ext cx="5141964" cy="859155"/>
          </a:xfrm>
          <a:prstGeom prst="rect">
            <a:avLst/>
          </a:prstGeom>
          <a:noFill/>
          <a:ln/>
        </p:spPr>
        <p:txBody>
          <a:bodyPr wrap="square" lIns="0" tIns="0" rIns="0" bIns="0" rtlCol="0" anchor="t"/>
          <a:lstStyle/>
          <a:p>
            <a:pPr marL="0" indent="0">
              <a:lnSpc>
                <a:spcPts val="3350"/>
              </a:lnSpc>
              <a:buNone/>
            </a:pPr>
            <a:r>
              <a:rPr lang="ja-JP" altLang="en-US" sz="2100" dirty="0">
                <a:solidFill>
                  <a:srgbClr val="464646"/>
                </a:solidFill>
                <a:latin typeface="Inter Medium" pitchFamily="34" charset="0"/>
                <a:ea typeface="Inter Medium" pitchFamily="34" charset="-122"/>
                <a:cs typeface="Inter Medium" pitchFamily="34" charset="-120"/>
              </a:rPr>
              <a:t>今回は物件が属している</a:t>
            </a:r>
            <a:r>
              <a:rPr lang="en-US" sz="2100" dirty="0" err="1">
                <a:solidFill>
                  <a:srgbClr val="464646"/>
                </a:solidFill>
                <a:latin typeface="Inter Medium" pitchFamily="34" charset="0"/>
                <a:ea typeface="Inter Medium" pitchFamily="34" charset="-122"/>
                <a:cs typeface="Inter Medium" pitchFamily="34" charset="-120"/>
              </a:rPr>
              <a:t>Geohashと駅からの距離が重要</a:t>
            </a:r>
            <a:r>
              <a:rPr lang="ja-JP" altLang="en-US" sz="2100" dirty="0">
                <a:solidFill>
                  <a:srgbClr val="464646"/>
                </a:solidFill>
                <a:latin typeface="Inter Medium" pitchFamily="34" charset="0"/>
                <a:ea typeface="Inter Medium" pitchFamily="34" charset="-122"/>
                <a:cs typeface="Inter Medium" pitchFamily="34" charset="-120"/>
              </a:rPr>
              <a:t>だったので</a:t>
            </a:r>
            <a:r>
              <a:rPr lang="en-US" sz="2100" dirty="0">
                <a:solidFill>
                  <a:srgbClr val="464646"/>
                </a:solidFill>
                <a:latin typeface="Inter Medium" pitchFamily="34" charset="0"/>
                <a:ea typeface="Inter Medium" pitchFamily="34" charset="-122"/>
                <a:cs typeface="Inter Medium" pitchFamily="34" charset="-120"/>
              </a:rPr>
              <a:t>、この改善で精度向上が見込めます。</a:t>
            </a:r>
            <a:endParaRPr lang="en-US" sz="2100" dirty="0"/>
          </a:p>
        </p:txBody>
      </p:sp>
      <p:sp>
        <p:nvSpPr>
          <p:cNvPr id="10" name="Text 4">
            <a:extLst>
              <a:ext uri="{FF2B5EF4-FFF2-40B4-BE49-F238E27FC236}">
                <a16:creationId xmlns:a16="http://schemas.microsoft.com/office/drawing/2014/main" id="{EB674AEA-75C3-BE8E-73CF-3B6A347631B7}"/>
              </a:ext>
            </a:extLst>
          </p:cNvPr>
          <p:cNvSpPr/>
          <p:nvPr/>
        </p:nvSpPr>
        <p:spPr>
          <a:xfrm>
            <a:off x="6743098" y="1962172"/>
            <a:ext cx="2852732" cy="419338"/>
          </a:xfrm>
          <a:prstGeom prst="rect">
            <a:avLst/>
          </a:prstGeom>
          <a:noFill/>
          <a:ln/>
        </p:spPr>
        <p:txBody>
          <a:bodyPr wrap="none" lIns="0" tIns="0" rIns="0" bIns="0" rtlCol="0" anchor="t"/>
          <a:lstStyle/>
          <a:p>
            <a:pPr marL="0" indent="0">
              <a:lnSpc>
                <a:spcPts val="3300"/>
              </a:lnSpc>
              <a:buNone/>
            </a:pPr>
            <a:r>
              <a:rPr lang="en-US" sz="2600" dirty="0">
                <a:solidFill>
                  <a:srgbClr val="030303"/>
                </a:solidFill>
                <a:latin typeface="DM Sans Semi Bold" pitchFamily="34" charset="0"/>
                <a:ea typeface="DM Sans Semi Bold" pitchFamily="34" charset="-122"/>
                <a:cs typeface="DM Sans Semi Bold" pitchFamily="34" charset="-120"/>
              </a:rPr>
              <a:t>今後の改善策</a:t>
            </a:r>
            <a:endParaRPr lang="en-US" sz="2600" dirty="0"/>
          </a:p>
        </p:txBody>
      </p:sp>
      <p:sp>
        <p:nvSpPr>
          <p:cNvPr id="11" name="Text 5">
            <a:extLst>
              <a:ext uri="{FF2B5EF4-FFF2-40B4-BE49-F238E27FC236}">
                <a16:creationId xmlns:a16="http://schemas.microsoft.com/office/drawing/2014/main" id="{8E7D3D62-519C-3120-7F6D-82BF0A3E77D3}"/>
              </a:ext>
            </a:extLst>
          </p:cNvPr>
          <p:cNvSpPr/>
          <p:nvPr/>
        </p:nvSpPr>
        <p:spPr>
          <a:xfrm>
            <a:off x="6743098" y="2649877"/>
            <a:ext cx="5141964" cy="859155"/>
          </a:xfrm>
          <a:prstGeom prst="rect">
            <a:avLst/>
          </a:prstGeom>
          <a:noFill/>
          <a:ln/>
        </p:spPr>
        <p:txBody>
          <a:bodyPr wrap="square" lIns="0" tIns="0" rIns="0" bIns="0" rtlCol="0" anchor="t"/>
          <a:lstStyle/>
          <a:p>
            <a:pPr marL="0" indent="0">
              <a:lnSpc>
                <a:spcPts val="3350"/>
              </a:lnSpc>
              <a:buNone/>
            </a:pPr>
            <a:r>
              <a:rPr lang="en-US" sz="2100" dirty="0">
                <a:solidFill>
                  <a:srgbClr val="464646"/>
                </a:solidFill>
                <a:latin typeface="Inter Medium" pitchFamily="34" charset="0"/>
                <a:ea typeface="Inter Medium" pitchFamily="34" charset="-122"/>
                <a:cs typeface="Inter Medium" pitchFamily="34" charset="-120"/>
              </a:rPr>
              <a:t>物件周辺の商業施設データを導入します。これにより、生活利便性の評価が可能になります。</a:t>
            </a:r>
            <a:endParaRPr lang="en-US" sz="2100" dirty="0"/>
          </a:p>
        </p:txBody>
      </p:sp>
      <p:sp>
        <p:nvSpPr>
          <p:cNvPr id="12" name="Text 6">
            <a:extLst>
              <a:ext uri="{FF2B5EF4-FFF2-40B4-BE49-F238E27FC236}">
                <a16:creationId xmlns:a16="http://schemas.microsoft.com/office/drawing/2014/main" id="{F9794652-DC1A-8F80-08DF-CEC008863BA6}"/>
              </a:ext>
            </a:extLst>
          </p:cNvPr>
          <p:cNvSpPr/>
          <p:nvPr/>
        </p:nvSpPr>
        <p:spPr>
          <a:xfrm>
            <a:off x="6743098" y="4186039"/>
            <a:ext cx="5141964" cy="859155"/>
          </a:xfrm>
          <a:prstGeom prst="rect">
            <a:avLst/>
          </a:prstGeom>
          <a:noFill/>
          <a:ln/>
        </p:spPr>
        <p:txBody>
          <a:bodyPr wrap="square" lIns="0" tIns="0" rIns="0" bIns="0" rtlCol="0" anchor="t"/>
          <a:lstStyle/>
          <a:p>
            <a:pPr marL="0" indent="0">
              <a:lnSpc>
                <a:spcPts val="3350"/>
              </a:lnSpc>
              <a:buNone/>
            </a:pPr>
            <a:r>
              <a:rPr lang="en-US" sz="2100" dirty="0" err="1">
                <a:solidFill>
                  <a:srgbClr val="464646"/>
                </a:solidFill>
                <a:latin typeface="Inter Medium" pitchFamily="34" charset="0"/>
                <a:ea typeface="Inter Medium" pitchFamily="34" charset="-122"/>
                <a:cs typeface="Inter Medium" pitchFamily="34" charset="-120"/>
              </a:rPr>
              <a:t>災害データの統合も</a:t>
            </a:r>
            <a:r>
              <a:rPr lang="ja-JP" altLang="en-US" sz="2100" dirty="0">
                <a:solidFill>
                  <a:srgbClr val="464646"/>
                </a:solidFill>
                <a:latin typeface="Inter Medium" pitchFamily="34" charset="0"/>
                <a:ea typeface="Inter Medium" pitchFamily="34" charset="-122"/>
                <a:cs typeface="Inter Medium" pitchFamily="34" charset="-120"/>
              </a:rPr>
              <a:t>有効になりそうです</a:t>
            </a:r>
            <a:r>
              <a:rPr lang="en-US" sz="2100" dirty="0">
                <a:solidFill>
                  <a:srgbClr val="464646"/>
                </a:solidFill>
                <a:latin typeface="Inter Medium" pitchFamily="34" charset="0"/>
                <a:ea typeface="Inter Medium" pitchFamily="34" charset="-122"/>
                <a:cs typeface="Inter Medium" pitchFamily="34" charset="-120"/>
              </a:rPr>
              <a:t>。安全性評価の精度向上につながります。</a:t>
            </a:r>
            <a:endParaRPr lang="en-US" sz="2100" dirty="0"/>
          </a:p>
        </p:txBody>
      </p:sp>
    </p:spTree>
    <p:extLst>
      <p:ext uri="{BB962C8B-B14F-4D97-AF65-F5344CB8AC3E}">
        <p14:creationId xmlns:p14="http://schemas.microsoft.com/office/powerpoint/2010/main" val="68070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79FA5-8686-B4A7-6515-03BC1588E0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CDCC012-9500-F884-B269-321571CFEB2B}"/>
              </a:ext>
            </a:extLst>
          </p:cNvPr>
          <p:cNvSpPr>
            <a:spLocks noGrp="1"/>
          </p:cNvSpPr>
          <p:nvPr>
            <p:ph type="title"/>
          </p:nvPr>
        </p:nvSpPr>
        <p:spPr>
          <a:xfrm>
            <a:off x="838200" y="365126"/>
            <a:ext cx="10515600" cy="825899"/>
          </a:xfrm>
        </p:spPr>
        <p:txBody>
          <a:bodyPr>
            <a:normAutofit/>
          </a:bodyPr>
          <a:lstStyle/>
          <a:p>
            <a:r>
              <a:rPr lang="ja-JP" altLang="en-US" b="1" dirty="0"/>
              <a:t>作成フロー</a:t>
            </a:r>
            <a:endParaRPr kumimoji="1" lang="ja-JP" altLang="en-US" b="1" dirty="0"/>
          </a:p>
        </p:txBody>
      </p:sp>
      <p:sp>
        <p:nvSpPr>
          <p:cNvPr id="3" name="コンテンツ プレースホルダー 2">
            <a:extLst>
              <a:ext uri="{FF2B5EF4-FFF2-40B4-BE49-F238E27FC236}">
                <a16:creationId xmlns:a16="http://schemas.microsoft.com/office/drawing/2014/main" id="{BCE083B9-FF36-7E82-72A1-30776C2A85E6}"/>
              </a:ext>
            </a:extLst>
          </p:cNvPr>
          <p:cNvSpPr>
            <a:spLocks noGrp="1"/>
          </p:cNvSpPr>
          <p:nvPr>
            <p:ph idx="1"/>
          </p:nvPr>
        </p:nvSpPr>
        <p:spPr>
          <a:xfrm>
            <a:off x="808463" y="926187"/>
            <a:ext cx="10427208" cy="5931813"/>
          </a:xfrm>
        </p:spPr>
        <p:txBody>
          <a:bodyPr>
            <a:normAutofit lnSpcReduction="10000"/>
          </a:bodyPr>
          <a:lstStyle/>
          <a:p>
            <a:pPr marL="0" indent="0">
              <a:buNone/>
            </a:pPr>
            <a:r>
              <a:rPr kumimoji="1" lang="ja-JP" altLang="en-US" sz="2400" dirty="0"/>
              <a:t>・不動産業界の課題と現状</a:t>
            </a:r>
            <a:endParaRPr kumimoji="1" lang="en-US" altLang="ja-JP" sz="2400" dirty="0"/>
          </a:p>
          <a:p>
            <a:pPr marL="0" indent="0">
              <a:buNone/>
            </a:pPr>
            <a:r>
              <a:rPr lang="ja-JP" altLang="en-US" sz="2400" dirty="0"/>
              <a:t>・成果物の目的</a:t>
            </a:r>
            <a:endParaRPr lang="en-US" altLang="ja-JP" sz="2400" dirty="0"/>
          </a:p>
          <a:p>
            <a:pPr marL="0" indent="0">
              <a:buNone/>
            </a:pPr>
            <a:r>
              <a:rPr kumimoji="1" lang="ja-JP" altLang="en-US" sz="2400" dirty="0"/>
              <a:t>・作成環境</a:t>
            </a:r>
            <a:endParaRPr kumimoji="1" lang="en-US" altLang="ja-JP" sz="2400" dirty="0"/>
          </a:p>
          <a:p>
            <a:pPr marL="0" indent="0">
              <a:buNone/>
            </a:pPr>
            <a:r>
              <a:rPr kumimoji="1" lang="ja-JP" altLang="en-US" sz="2400" dirty="0"/>
              <a:t>・中古マンションの価格変動要因</a:t>
            </a:r>
            <a:endParaRPr kumimoji="1" lang="en-US" altLang="ja-JP" sz="2400" dirty="0"/>
          </a:p>
          <a:p>
            <a:pPr marL="0" indent="0">
              <a:buNone/>
            </a:pPr>
            <a:r>
              <a:rPr kumimoji="1" lang="ja-JP" altLang="en-US" sz="2400" dirty="0"/>
              <a:t>・使用データ</a:t>
            </a:r>
            <a:r>
              <a:rPr lang="ja-JP" altLang="en-US" sz="2400" dirty="0"/>
              <a:t>の具体的な内容と工夫</a:t>
            </a:r>
            <a:endParaRPr lang="en-US" altLang="ja-JP" sz="2400" dirty="0"/>
          </a:p>
          <a:p>
            <a:pPr marL="0" indent="0">
              <a:buNone/>
            </a:pPr>
            <a:r>
              <a:rPr kumimoji="1" lang="ja-JP" altLang="en-US" sz="2400" dirty="0"/>
              <a:t>　　</a:t>
            </a:r>
            <a:r>
              <a:rPr kumimoji="1" lang="ja-JP" altLang="en-US" sz="2000" dirty="0"/>
              <a:t>データ前処理（第１段階）</a:t>
            </a:r>
            <a:r>
              <a:rPr kumimoji="1" lang="en-US" altLang="ja-JP" sz="2000" dirty="0"/>
              <a:t>,</a:t>
            </a:r>
            <a:r>
              <a:rPr kumimoji="1" lang="ja-JP" altLang="en-US" sz="2000" dirty="0"/>
              <a:t>追加データとデータの前処理（第２段階）</a:t>
            </a:r>
            <a:r>
              <a:rPr kumimoji="1" lang="en-US" altLang="ja-JP" sz="2000" dirty="0"/>
              <a:t>,</a:t>
            </a:r>
            <a:r>
              <a:rPr kumimoji="1" lang="ja-JP" altLang="en-US" sz="2000" dirty="0"/>
              <a:t>特徴量の追加</a:t>
            </a:r>
            <a:endParaRPr kumimoji="1" lang="en-US" altLang="ja-JP" sz="2000" dirty="0"/>
          </a:p>
          <a:p>
            <a:pPr marL="0" indent="0">
              <a:buNone/>
            </a:pPr>
            <a:r>
              <a:rPr kumimoji="1" lang="ja-JP" altLang="en-US" sz="2400" dirty="0"/>
              <a:t>・</a:t>
            </a:r>
            <a:r>
              <a:rPr kumimoji="1" lang="en-US" altLang="ja-JP" sz="2400" dirty="0"/>
              <a:t>EDA</a:t>
            </a:r>
          </a:p>
          <a:p>
            <a:pPr marL="0" indent="0">
              <a:buNone/>
            </a:pPr>
            <a:r>
              <a:rPr lang="ja-JP" altLang="en-US" sz="2400" dirty="0"/>
              <a:t>　　</a:t>
            </a:r>
            <a:r>
              <a:rPr lang="ja-JP" altLang="en-US" sz="2000" dirty="0"/>
              <a:t>時系列ごとの中古マンション価格、学習データから分かる傾向</a:t>
            </a:r>
            <a:endParaRPr lang="en-US" altLang="ja-JP" sz="2000" dirty="0"/>
          </a:p>
          <a:p>
            <a:pPr marL="0" indent="0">
              <a:buNone/>
            </a:pPr>
            <a:r>
              <a:rPr lang="ja-JP" altLang="en-US" sz="2400" dirty="0"/>
              <a:t>・</a:t>
            </a:r>
            <a:r>
              <a:rPr lang="en-US" altLang="ja-JP" sz="2400" dirty="0"/>
              <a:t>AI</a:t>
            </a:r>
            <a:r>
              <a:rPr lang="ja-JP" altLang="en-US" sz="2400" dirty="0"/>
              <a:t>で中古マンション価格予測をする</a:t>
            </a:r>
            <a:endParaRPr lang="en-US" altLang="ja-JP" sz="2400" dirty="0"/>
          </a:p>
          <a:p>
            <a:pPr marL="0" indent="0">
              <a:buNone/>
            </a:pPr>
            <a:r>
              <a:rPr lang="ja-JP" altLang="en-US" sz="2400" dirty="0"/>
              <a:t>　　</a:t>
            </a:r>
            <a:r>
              <a:rPr lang="ja-JP" altLang="en-US" sz="2000" dirty="0"/>
              <a:t>使用したモデルの説明</a:t>
            </a:r>
            <a:r>
              <a:rPr lang="en-US" altLang="ja-JP" sz="2000" dirty="0"/>
              <a:t>,</a:t>
            </a:r>
            <a:r>
              <a:rPr lang="ja-JP" altLang="en-US" sz="2000" dirty="0"/>
              <a:t>複数モデルを使用した予測フロー</a:t>
            </a:r>
            <a:r>
              <a:rPr lang="en-US" altLang="ja-JP" sz="2000" dirty="0"/>
              <a:t>,</a:t>
            </a:r>
          </a:p>
          <a:p>
            <a:pPr marL="0" indent="0">
              <a:buNone/>
            </a:pPr>
            <a:r>
              <a:rPr lang="ja-JP" altLang="en-US" sz="2000" dirty="0"/>
              <a:t>　　 モデルのアンサンブル方法と効果</a:t>
            </a:r>
            <a:r>
              <a:rPr lang="en-US" altLang="ja-JP" sz="2000" dirty="0"/>
              <a:t>,</a:t>
            </a:r>
            <a:r>
              <a:rPr lang="ja-JP" altLang="en-US" sz="2000" dirty="0"/>
              <a:t>予測結果</a:t>
            </a:r>
            <a:r>
              <a:rPr lang="en-US" altLang="ja-JP" sz="2000" dirty="0"/>
              <a:t>,</a:t>
            </a:r>
            <a:r>
              <a:rPr lang="ja-JP" altLang="en-US" sz="2000" dirty="0"/>
              <a:t>予測精度</a:t>
            </a:r>
            <a:endParaRPr lang="en-US" altLang="ja-JP" sz="2000" dirty="0"/>
          </a:p>
          <a:p>
            <a:pPr marL="0" indent="0">
              <a:buNone/>
            </a:pPr>
            <a:r>
              <a:rPr lang="ja-JP" altLang="en-US" sz="2400" dirty="0"/>
              <a:t>・考察</a:t>
            </a:r>
            <a:endParaRPr lang="en-US" altLang="ja-JP" sz="2400" dirty="0"/>
          </a:p>
          <a:p>
            <a:pPr marL="0" indent="0">
              <a:buNone/>
            </a:pPr>
            <a:r>
              <a:rPr lang="ja-JP" altLang="en-US" sz="2400" dirty="0"/>
              <a:t>・課題点・今後の施策</a:t>
            </a:r>
          </a:p>
          <a:p>
            <a:pPr marL="0" indent="0">
              <a:buNone/>
            </a:pPr>
            <a:endParaRPr lang="en-US" altLang="ja-JP" sz="2400" dirty="0"/>
          </a:p>
        </p:txBody>
      </p:sp>
      <p:sp>
        <p:nvSpPr>
          <p:cNvPr id="7" name="正方形/長方形 6">
            <a:extLst>
              <a:ext uri="{FF2B5EF4-FFF2-40B4-BE49-F238E27FC236}">
                <a16:creationId xmlns:a16="http://schemas.microsoft.com/office/drawing/2014/main" id="{FE846ABF-7D59-2CCE-8E5B-FF1495C016AC}"/>
              </a:ext>
            </a:extLst>
          </p:cNvPr>
          <p:cNvSpPr/>
          <p:nvPr/>
        </p:nvSpPr>
        <p:spPr>
          <a:xfrm>
            <a:off x="12464415" y="876301"/>
            <a:ext cx="7325477" cy="3428998"/>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このページには「</a:t>
            </a:r>
            <a:r>
              <a:rPr kumimoji="1" lang="ja-JP" altLang="en-US" dirty="0">
                <a:solidFill>
                  <a:schemeClr val="tx1"/>
                </a:solidFill>
              </a:rPr>
              <a:t>問題・目的</a:t>
            </a:r>
            <a:r>
              <a:rPr lang="ja-JP" altLang="en-US" dirty="0">
                <a:solidFill>
                  <a:schemeClr val="tx1"/>
                </a:solidFill>
              </a:rPr>
              <a:t>」を書きましょう。</a:t>
            </a:r>
            <a:endParaRPr lang="en-US" altLang="ja-JP" dirty="0">
              <a:solidFill>
                <a:schemeClr val="tx1"/>
              </a:solidFill>
            </a:endParaRPr>
          </a:p>
          <a:p>
            <a:pPr algn="ctr"/>
            <a:r>
              <a:rPr lang="ja-JP" altLang="en-US" dirty="0">
                <a:solidFill>
                  <a:schemeClr val="tx1"/>
                </a:solidFill>
              </a:rPr>
              <a:t>以下の文言とイラストは</a:t>
            </a:r>
            <a:r>
              <a:rPr lang="en-US" altLang="ja-JP" dirty="0">
                <a:solidFill>
                  <a:schemeClr val="tx1"/>
                </a:solidFill>
              </a:rPr>
              <a:t>OK</a:t>
            </a:r>
          </a:p>
          <a:p>
            <a:pPr algn="ctr"/>
            <a:r>
              <a:rPr kumimoji="1" lang="ja-JP" altLang="en-US" dirty="0">
                <a:solidFill>
                  <a:schemeClr val="tx1"/>
                </a:solidFill>
              </a:rPr>
              <a:t>・繫忙期と閑散期の依頼件数に大きな差がある</a:t>
            </a:r>
          </a:p>
          <a:p>
            <a:pPr algn="ctr"/>
            <a:r>
              <a:rPr kumimoji="1" lang="ja-JP" altLang="en-US" dirty="0">
                <a:solidFill>
                  <a:schemeClr val="tx1"/>
                </a:solidFill>
              </a:rPr>
              <a:t>・繫忙期に合わせて料金設定を高くして年間収支を保っている</a:t>
            </a:r>
          </a:p>
          <a:p>
            <a:pPr algn="ctr"/>
            <a:r>
              <a:rPr kumimoji="1" lang="ja-JP" altLang="en-US" dirty="0">
                <a:solidFill>
                  <a:schemeClr val="tx1"/>
                </a:solidFill>
              </a:rPr>
              <a:t>・現場スタッフの「緊急出動」や「休日が決まらない」という</a:t>
            </a:r>
          </a:p>
          <a:p>
            <a:pPr algn="ctr"/>
            <a:r>
              <a:rPr kumimoji="1" lang="ja-JP" altLang="en-US" dirty="0">
                <a:solidFill>
                  <a:schemeClr val="tx1"/>
                </a:solidFill>
              </a:rPr>
              <a:t>　問題が発生</a:t>
            </a:r>
            <a:endParaRPr lang="en-US" altLang="ja-JP" dirty="0">
              <a:solidFill>
                <a:schemeClr val="tx1"/>
              </a:solidFill>
            </a:endParaRPr>
          </a:p>
          <a:p>
            <a:pPr algn="ctr"/>
            <a:endParaRPr kumimoji="1" lang="en-US" altLang="ja-JP" dirty="0">
              <a:solidFill>
                <a:schemeClr val="tx1"/>
              </a:solidFill>
            </a:endParaRPr>
          </a:p>
          <a:p>
            <a:pPr algn="ctr"/>
            <a:r>
              <a:rPr lang="ja-JP" altLang="en-US" dirty="0">
                <a:solidFill>
                  <a:schemeClr val="tx1"/>
                </a:solidFill>
              </a:rPr>
              <a:t>黄色マーカー、太字にした理由は何ですか？</a:t>
            </a:r>
            <a:endParaRPr kumimoji="1" lang="en-US" altLang="ja-JP" dirty="0">
              <a:solidFill>
                <a:schemeClr val="tx1"/>
              </a:solidFill>
            </a:endParaRPr>
          </a:p>
        </p:txBody>
      </p:sp>
    </p:spTree>
    <p:extLst>
      <p:ext uri="{BB962C8B-B14F-4D97-AF65-F5344CB8AC3E}">
        <p14:creationId xmlns:p14="http://schemas.microsoft.com/office/powerpoint/2010/main" val="349296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8D86-A110-3A20-9DF6-754F71EDC70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926003-88C0-387D-BC40-16A1C2C97BB2}"/>
              </a:ext>
            </a:extLst>
          </p:cNvPr>
          <p:cNvSpPr>
            <a:spLocks noGrp="1"/>
          </p:cNvSpPr>
          <p:nvPr>
            <p:ph type="title"/>
          </p:nvPr>
        </p:nvSpPr>
        <p:spPr>
          <a:xfrm>
            <a:off x="838200" y="365126"/>
            <a:ext cx="10515600" cy="825899"/>
          </a:xfrm>
        </p:spPr>
        <p:txBody>
          <a:bodyPr>
            <a:normAutofit/>
          </a:bodyPr>
          <a:lstStyle/>
          <a:p>
            <a:r>
              <a:rPr lang="ja-JP" altLang="en-US" b="1" dirty="0"/>
              <a:t>不動産業界の現状と課題</a:t>
            </a:r>
            <a:endParaRPr kumimoji="1" lang="ja-JP" altLang="en-US" b="1" dirty="0"/>
          </a:p>
        </p:txBody>
      </p:sp>
      <p:sp>
        <p:nvSpPr>
          <p:cNvPr id="3" name="コンテンツ プレースホルダー 2">
            <a:extLst>
              <a:ext uri="{FF2B5EF4-FFF2-40B4-BE49-F238E27FC236}">
                <a16:creationId xmlns:a16="http://schemas.microsoft.com/office/drawing/2014/main" id="{23D74848-9210-A522-B06E-1BB1065C311D}"/>
              </a:ext>
            </a:extLst>
          </p:cNvPr>
          <p:cNvSpPr>
            <a:spLocks noGrp="1"/>
          </p:cNvSpPr>
          <p:nvPr>
            <p:ph idx="1"/>
          </p:nvPr>
        </p:nvSpPr>
        <p:spPr>
          <a:xfrm>
            <a:off x="838200" y="1257007"/>
            <a:ext cx="10427208" cy="5515500"/>
          </a:xfrm>
        </p:spPr>
        <p:txBody>
          <a:bodyPr>
            <a:normAutofit/>
          </a:bodyPr>
          <a:lstStyle/>
          <a:p>
            <a:pPr marL="0" indent="0">
              <a:buNone/>
            </a:pPr>
            <a:r>
              <a:rPr kumimoji="1" lang="ja-JP" altLang="en-US" sz="2400" b="1" dirty="0"/>
              <a:t>背景</a:t>
            </a:r>
          </a:p>
          <a:p>
            <a:pPr marL="0" indent="0">
              <a:buNone/>
            </a:pPr>
            <a:r>
              <a:rPr kumimoji="1" lang="ja-JP" altLang="en-US" sz="1800" dirty="0"/>
              <a:t>近年の日本の不動産業界は、人口減少や少子高齢化に伴う住宅需要の低下や、都市と地方の地価格差の拡大といった課題に直面しています。特に地方では空き家が増加し、地価下落リスクが高まっている一方、都市部ではマンション価格が高騰し、中古マンション市場は活況を呈しています。</a:t>
            </a:r>
            <a:endParaRPr kumimoji="1" lang="en-US" altLang="ja-JP" sz="1800" dirty="0"/>
          </a:p>
          <a:p>
            <a:pPr marL="0" indent="0">
              <a:buNone/>
            </a:pPr>
            <a:endParaRPr lang="en-US" altLang="ja-JP" sz="2400" b="1" dirty="0"/>
          </a:p>
          <a:p>
            <a:pPr marL="0" indent="0">
              <a:buNone/>
            </a:pPr>
            <a:r>
              <a:rPr lang="ja-JP" altLang="en-US" sz="2400" b="1" dirty="0"/>
              <a:t>具体例</a:t>
            </a:r>
            <a:endParaRPr lang="en-US" altLang="ja-JP" sz="2400" b="1" dirty="0"/>
          </a:p>
          <a:p>
            <a:pPr marL="0" indent="0">
              <a:buNone/>
            </a:pPr>
            <a:r>
              <a:rPr kumimoji="1" lang="ja-JP" alt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メイリオ" panose="020B0604030504040204" pitchFamily="50" charset="-128"/>
                <a:cs typeface="+mn-cs"/>
              </a:rPr>
              <a:t>東京都の中古マンションの平均成約価格は</a:t>
            </a:r>
            <a:r>
              <a:rPr kumimoji="1" lang="en-US" altLang="ja-JP"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メイリオ" panose="020B0604030504040204" pitchFamily="50" charset="-128"/>
                <a:cs typeface="+mn-cs"/>
              </a:rPr>
              <a:t>2023</a:t>
            </a:r>
            <a:r>
              <a:rPr kumimoji="1" lang="ja-JP" alt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メイリオ" panose="020B0604030504040204" pitchFamily="50" charset="-128"/>
                <a:cs typeface="+mn-cs"/>
              </a:rPr>
              <a:t>年</a:t>
            </a:r>
            <a:r>
              <a:rPr kumimoji="1" lang="en-US" altLang="ja-JP"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メイリオ" panose="020B0604030504040204" pitchFamily="50" charset="-128"/>
                <a:cs typeface="+mn-cs"/>
              </a:rPr>
              <a:t>12</a:t>
            </a:r>
            <a:r>
              <a:rPr kumimoji="1" lang="ja-JP" alt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メイリオ" panose="020B0604030504040204" pitchFamily="50" charset="-128"/>
                <a:cs typeface="+mn-cs"/>
              </a:rPr>
              <a:t>月時点で</a:t>
            </a:r>
            <a:r>
              <a:rPr kumimoji="1" lang="en-US" altLang="ja-JP"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メイリオ" panose="020B0604030504040204" pitchFamily="50" charset="-128"/>
                <a:cs typeface="+mn-cs"/>
              </a:rPr>
              <a:t>5,892</a:t>
            </a:r>
            <a:r>
              <a:rPr kumimoji="1" lang="ja-JP" alt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メイリオ" panose="020B0604030504040204" pitchFamily="50" charset="-128"/>
                <a:cs typeface="+mn-cs"/>
              </a:rPr>
              <a:t>万円と、</a:t>
            </a:r>
            <a:r>
              <a:rPr kumimoji="1" lang="en-US" altLang="ja-JP"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メイリオ" panose="020B0604030504040204" pitchFamily="50" charset="-128"/>
                <a:cs typeface="+mn-cs"/>
              </a:rPr>
              <a:t>10</a:t>
            </a:r>
            <a:r>
              <a:rPr kumimoji="1" lang="ja-JP" alt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メイリオ" panose="020B0604030504040204" pitchFamily="50" charset="-128"/>
                <a:cs typeface="+mn-cs"/>
              </a:rPr>
              <a:t>年前と比べて倍近い水準になっています。</a:t>
            </a:r>
            <a:endParaRPr lang="en-US" altLang="ja-JP" sz="2400" b="1" dirty="0"/>
          </a:p>
          <a:p>
            <a:pPr marL="0" indent="0">
              <a:buNone/>
            </a:pPr>
            <a:endParaRPr lang="en-US" altLang="ja-JP" sz="2400" b="1" dirty="0"/>
          </a:p>
          <a:p>
            <a:pPr marL="0" indent="0">
              <a:buNone/>
            </a:pPr>
            <a:r>
              <a:rPr lang="ja-JP" altLang="en-US" sz="2400" b="1" dirty="0"/>
              <a:t>正確な予測の重要性</a:t>
            </a:r>
            <a:endParaRPr lang="en-US" altLang="ja-JP" sz="2400" b="1" dirty="0"/>
          </a:p>
          <a:p>
            <a:pPr marL="0" indent="0">
              <a:buNone/>
            </a:pPr>
            <a:r>
              <a:rPr kumimoji="1" lang="ja-JP" altLang="en-US" sz="1800" dirty="0"/>
              <a:t>中古マンションの売買を主な業務とする</a:t>
            </a:r>
            <a:r>
              <a:rPr lang="ja-JP" altLang="en-US" sz="1800" dirty="0"/>
              <a:t>不動産会社</a:t>
            </a:r>
            <a:r>
              <a:rPr kumimoji="1" lang="ja-JP" altLang="en-US" sz="1800" dirty="0"/>
              <a:t>にとって、将来の価格予測ができないと経営リスクが高まり、適切な戦略を立てることが困難になります。</a:t>
            </a:r>
          </a:p>
        </p:txBody>
      </p:sp>
      <p:sp>
        <p:nvSpPr>
          <p:cNvPr id="7" name="正方形/長方形 6">
            <a:extLst>
              <a:ext uri="{FF2B5EF4-FFF2-40B4-BE49-F238E27FC236}">
                <a16:creationId xmlns:a16="http://schemas.microsoft.com/office/drawing/2014/main" id="{343BFD24-28EA-6E4A-ADE8-48AC30E31002}"/>
              </a:ext>
            </a:extLst>
          </p:cNvPr>
          <p:cNvSpPr/>
          <p:nvPr/>
        </p:nvSpPr>
        <p:spPr>
          <a:xfrm>
            <a:off x="12464415" y="876301"/>
            <a:ext cx="7325477" cy="3428998"/>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このページには「</a:t>
            </a:r>
            <a:r>
              <a:rPr kumimoji="1" lang="ja-JP" altLang="en-US" dirty="0">
                <a:solidFill>
                  <a:schemeClr val="tx1"/>
                </a:solidFill>
              </a:rPr>
              <a:t>問題・目的</a:t>
            </a:r>
            <a:r>
              <a:rPr lang="ja-JP" altLang="en-US" dirty="0">
                <a:solidFill>
                  <a:schemeClr val="tx1"/>
                </a:solidFill>
              </a:rPr>
              <a:t>」を書きましょう。</a:t>
            </a:r>
            <a:endParaRPr lang="en-US" altLang="ja-JP" dirty="0">
              <a:solidFill>
                <a:schemeClr val="tx1"/>
              </a:solidFill>
            </a:endParaRPr>
          </a:p>
          <a:p>
            <a:pPr algn="ctr"/>
            <a:r>
              <a:rPr lang="ja-JP" altLang="en-US" dirty="0">
                <a:solidFill>
                  <a:schemeClr val="tx1"/>
                </a:solidFill>
              </a:rPr>
              <a:t>以下の文言とイラストは</a:t>
            </a:r>
            <a:r>
              <a:rPr lang="en-US" altLang="ja-JP" dirty="0">
                <a:solidFill>
                  <a:schemeClr val="tx1"/>
                </a:solidFill>
              </a:rPr>
              <a:t>OK</a:t>
            </a:r>
          </a:p>
          <a:p>
            <a:pPr algn="ctr"/>
            <a:r>
              <a:rPr kumimoji="1" lang="ja-JP" altLang="en-US" dirty="0">
                <a:solidFill>
                  <a:schemeClr val="tx1"/>
                </a:solidFill>
              </a:rPr>
              <a:t>・繫忙期と閑散期の依頼件数に大きな差がある</a:t>
            </a:r>
          </a:p>
          <a:p>
            <a:pPr algn="ctr"/>
            <a:r>
              <a:rPr kumimoji="1" lang="ja-JP" altLang="en-US" dirty="0">
                <a:solidFill>
                  <a:schemeClr val="tx1"/>
                </a:solidFill>
              </a:rPr>
              <a:t>・繫忙期に合わせて料金設定を高くして年間収支を保っている</a:t>
            </a:r>
          </a:p>
          <a:p>
            <a:pPr algn="ctr"/>
            <a:r>
              <a:rPr kumimoji="1" lang="ja-JP" altLang="en-US" dirty="0">
                <a:solidFill>
                  <a:schemeClr val="tx1"/>
                </a:solidFill>
              </a:rPr>
              <a:t>・現場スタッフの「緊急出動」や「休日が決まらない」という</a:t>
            </a:r>
          </a:p>
          <a:p>
            <a:pPr algn="ctr"/>
            <a:r>
              <a:rPr kumimoji="1" lang="ja-JP" altLang="en-US" dirty="0">
                <a:solidFill>
                  <a:schemeClr val="tx1"/>
                </a:solidFill>
              </a:rPr>
              <a:t>　問題が発生</a:t>
            </a:r>
            <a:endParaRPr lang="en-US" altLang="ja-JP" dirty="0">
              <a:solidFill>
                <a:schemeClr val="tx1"/>
              </a:solidFill>
            </a:endParaRPr>
          </a:p>
          <a:p>
            <a:pPr algn="ctr"/>
            <a:endParaRPr kumimoji="1" lang="en-US" altLang="ja-JP" dirty="0">
              <a:solidFill>
                <a:schemeClr val="tx1"/>
              </a:solidFill>
            </a:endParaRPr>
          </a:p>
          <a:p>
            <a:pPr algn="ctr"/>
            <a:r>
              <a:rPr lang="ja-JP" altLang="en-US" dirty="0">
                <a:solidFill>
                  <a:schemeClr val="tx1"/>
                </a:solidFill>
              </a:rPr>
              <a:t>黄色マーカー、太字にした理由は何ですか？</a:t>
            </a:r>
            <a:endParaRPr kumimoji="1" lang="en-US" altLang="ja-JP" dirty="0">
              <a:solidFill>
                <a:schemeClr val="tx1"/>
              </a:solidFill>
            </a:endParaRPr>
          </a:p>
        </p:txBody>
      </p:sp>
    </p:spTree>
    <p:extLst>
      <p:ext uri="{BB962C8B-B14F-4D97-AF65-F5344CB8AC3E}">
        <p14:creationId xmlns:p14="http://schemas.microsoft.com/office/powerpoint/2010/main" val="82232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D5031-8B95-9464-AE68-5E1C8C5F937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04ABD6-2854-8C8B-6F47-B05458E30BA3}"/>
              </a:ext>
            </a:extLst>
          </p:cNvPr>
          <p:cNvSpPr>
            <a:spLocks noGrp="1"/>
          </p:cNvSpPr>
          <p:nvPr>
            <p:ph type="title"/>
          </p:nvPr>
        </p:nvSpPr>
        <p:spPr>
          <a:xfrm>
            <a:off x="838200" y="365126"/>
            <a:ext cx="10515600" cy="825899"/>
          </a:xfrm>
        </p:spPr>
        <p:txBody>
          <a:bodyPr>
            <a:normAutofit/>
          </a:bodyPr>
          <a:lstStyle/>
          <a:p>
            <a:r>
              <a:rPr kumimoji="1" lang="ja-JP" altLang="en-US" b="1" dirty="0"/>
              <a:t>成果物の目的</a:t>
            </a:r>
          </a:p>
        </p:txBody>
      </p:sp>
      <p:sp>
        <p:nvSpPr>
          <p:cNvPr id="3" name="コンテンツ プレースホルダー 2">
            <a:extLst>
              <a:ext uri="{FF2B5EF4-FFF2-40B4-BE49-F238E27FC236}">
                <a16:creationId xmlns:a16="http://schemas.microsoft.com/office/drawing/2014/main" id="{4912D9C6-A1A0-11C7-EC07-8548B22B3E5E}"/>
              </a:ext>
            </a:extLst>
          </p:cNvPr>
          <p:cNvSpPr>
            <a:spLocks noGrp="1"/>
          </p:cNvSpPr>
          <p:nvPr>
            <p:ph idx="1"/>
          </p:nvPr>
        </p:nvSpPr>
        <p:spPr>
          <a:xfrm>
            <a:off x="838200" y="1257007"/>
            <a:ext cx="10427208" cy="5515500"/>
          </a:xfrm>
        </p:spPr>
        <p:txBody>
          <a:bodyPr>
            <a:normAutofit/>
          </a:bodyPr>
          <a:lstStyle/>
          <a:p>
            <a:pPr marL="0" indent="0">
              <a:buNone/>
            </a:pPr>
            <a:r>
              <a:rPr lang="ja-JP" altLang="en-US" sz="2400" dirty="0"/>
              <a:t>不動産の売買や賃貸、投資や開発などの各種事業において、取引の効率化や収益の最大化を図る事です。</a:t>
            </a:r>
            <a:endParaRPr kumimoji="1" lang="ja-JP" altLang="en-US" sz="2400" dirty="0"/>
          </a:p>
        </p:txBody>
      </p:sp>
      <p:sp>
        <p:nvSpPr>
          <p:cNvPr id="7" name="正方形/長方形 6">
            <a:extLst>
              <a:ext uri="{FF2B5EF4-FFF2-40B4-BE49-F238E27FC236}">
                <a16:creationId xmlns:a16="http://schemas.microsoft.com/office/drawing/2014/main" id="{16DE4253-ECE5-D8F3-131C-FCA13FAC1F90}"/>
              </a:ext>
            </a:extLst>
          </p:cNvPr>
          <p:cNvSpPr/>
          <p:nvPr/>
        </p:nvSpPr>
        <p:spPr>
          <a:xfrm>
            <a:off x="12464415" y="876301"/>
            <a:ext cx="7325477" cy="3428998"/>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このページには「</a:t>
            </a:r>
            <a:r>
              <a:rPr kumimoji="1" lang="ja-JP" altLang="en-US" dirty="0">
                <a:solidFill>
                  <a:schemeClr val="tx1"/>
                </a:solidFill>
              </a:rPr>
              <a:t>問題・目的</a:t>
            </a:r>
            <a:r>
              <a:rPr lang="ja-JP" altLang="en-US" dirty="0">
                <a:solidFill>
                  <a:schemeClr val="tx1"/>
                </a:solidFill>
              </a:rPr>
              <a:t>」を書きましょう。</a:t>
            </a:r>
            <a:endParaRPr lang="en-US" altLang="ja-JP" dirty="0">
              <a:solidFill>
                <a:schemeClr val="tx1"/>
              </a:solidFill>
            </a:endParaRPr>
          </a:p>
          <a:p>
            <a:pPr algn="ctr"/>
            <a:r>
              <a:rPr lang="ja-JP" altLang="en-US" dirty="0">
                <a:solidFill>
                  <a:schemeClr val="tx1"/>
                </a:solidFill>
              </a:rPr>
              <a:t>以下の文言とイラストは</a:t>
            </a:r>
            <a:r>
              <a:rPr lang="en-US" altLang="ja-JP" dirty="0">
                <a:solidFill>
                  <a:schemeClr val="tx1"/>
                </a:solidFill>
              </a:rPr>
              <a:t>OK</a:t>
            </a:r>
          </a:p>
          <a:p>
            <a:pPr algn="ctr"/>
            <a:r>
              <a:rPr kumimoji="1" lang="ja-JP" altLang="en-US" dirty="0">
                <a:solidFill>
                  <a:schemeClr val="tx1"/>
                </a:solidFill>
              </a:rPr>
              <a:t>・繫忙期と閑散期の依頼件数に大きな差がある</a:t>
            </a:r>
          </a:p>
          <a:p>
            <a:pPr algn="ctr"/>
            <a:r>
              <a:rPr kumimoji="1" lang="ja-JP" altLang="en-US" dirty="0">
                <a:solidFill>
                  <a:schemeClr val="tx1"/>
                </a:solidFill>
              </a:rPr>
              <a:t>・繫忙期に合わせて料金設定を高くして年間収支を保っている</a:t>
            </a:r>
          </a:p>
          <a:p>
            <a:pPr algn="ctr"/>
            <a:r>
              <a:rPr kumimoji="1" lang="ja-JP" altLang="en-US" dirty="0">
                <a:solidFill>
                  <a:schemeClr val="tx1"/>
                </a:solidFill>
              </a:rPr>
              <a:t>・現場スタッフの「緊急出動」や「休日が決まらない」という</a:t>
            </a:r>
          </a:p>
          <a:p>
            <a:pPr algn="ctr"/>
            <a:r>
              <a:rPr kumimoji="1" lang="ja-JP" altLang="en-US" dirty="0">
                <a:solidFill>
                  <a:schemeClr val="tx1"/>
                </a:solidFill>
              </a:rPr>
              <a:t>　問題が発生</a:t>
            </a:r>
            <a:endParaRPr lang="en-US" altLang="ja-JP" dirty="0">
              <a:solidFill>
                <a:schemeClr val="tx1"/>
              </a:solidFill>
            </a:endParaRPr>
          </a:p>
          <a:p>
            <a:pPr algn="ctr"/>
            <a:endParaRPr kumimoji="1" lang="en-US" altLang="ja-JP" dirty="0">
              <a:solidFill>
                <a:schemeClr val="tx1"/>
              </a:solidFill>
            </a:endParaRPr>
          </a:p>
          <a:p>
            <a:pPr algn="ctr"/>
            <a:r>
              <a:rPr lang="ja-JP" altLang="en-US" dirty="0">
                <a:solidFill>
                  <a:schemeClr val="tx1"/>
                </a:solidFill>
              </a:rPr>
              <a:t>黄色マーカー、太字にした理由は何ですか？</a:t>
            </a:r>
            <a:endParaRPr kumimoji="1" lang="en-US" altLang="ja-JP" dirty="0">
              <a:solidFill>
                <a:schemeClr val="tx1"/>
              </a:solidFill>
            </a:endParaRPr>
          </a:p>
        </p:txBody>
      </p:sp>
    </p:spTree>
    <p:extLst>
      <p:ext uri="{BB962C8B-B14F-4D97-AF65-F5344CB8AC3E}">
        <p14:creationId xmlns:p14="http://schemas.microsoft.com/office/powerpoint/2010/main" val="52257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DED6F-830E-FE2D-0430-601E6426A21E}"/>
              </a:ext>
            </a:extLst>
          </p:cNvPr>
          <p:cNvSpPr>
            <a:spLocks noGrp="1"/>
          </p:cNvSpPr>
          <p:nvPr>
            <p:ph type="title"/>
          </p:nvPr>
        </p:nvSpPr>
        <p:spPr>
          <a:xfrm>
            <a:off x="838800" y="363600"/>
            <a:ext cx="8596668" cy="1320800"/>
          </a:xfrm>
        </p:spPr>
        <p:txBody>
          <a:bodyPr/>
          <a:lstStyle/>
          <a:p>
            <a:r>
              <a:rPr kumimoji="1" lang="ja-JP" altLang="en-US" b="1" dirty="0"/>
              <a:t>作成環境</a:t>
            </a:r>
          </a:p>
        </p:txBody>
      </p:sp>
      <p:sp>
        <p:nvSpPr>
          <p:cNvPr id="3" name="コンテンツ プレースホルダー 2">
            <a:extLst>
              <a:ext uri="{FF2B5EF4-FFF2-40B4-BE49-F238E27FC236}">
                <a16:creationId xmlns:a16="http://schemas.microsoft.com/office/drawing/2014/main" id="{D4237F2C-0A6B-89B6-7FF5-2249B38AE7B0}"/>
              </a:ext>
            </a:extLst>
          </p:cNvPr>
          <p:cNvSpPr>
            <a:spLocks noGrp="1"/>
          </p:cNvSpPr>
          <p:nvPr>
            <p:ph idx="1"/>
          </p:nvPr>
        </p:nvSpPr>
        <p:spPr>
          <a:xfrm>
            <a:off x="-671624" y="7492779"/>
            <a:ext cx="10515600" cy="4351338"/>
          </a:xfrm>
        </p:spPr>
        <p:txBody>
          <a:bodyPr/>
          <a:lstStyle/>
          <a:p>
            <a:r>
              <a:rPr kumimoji="1" lang="ja-JP" altLang="en-US" dirty="0"/>
              <a:t>使用環境</a:t>
            </a:r>
            <a:endParaRPr kumimoji="1" lang="en-US" altLang="ja-JP" dirty="0"/>
          </a:p>
          <a:p>
            <a:r>
              <a:rPr lang="ja-JP" altLang="en-US" dirty="0"/>
              <a:t>使用言語</a:t>
            </a:r>
            <a:endParaRPr lang="en-US" altLang="ja-JP" dirty="0"/>
          </a:p>
          <a:p>
            <a:r>
              <a:rPr lang="ja-JP" altLang="en-US" dirty="0"/>
              <a:t>使用した機械学習モデル</a:t>
            </a:r>
            <a:endParaRPr lang="en-US" altLang="ja-JP" dirty="0"/>
          </a:p>
          <a:p>
            <a:r>
              <a:rPr lang="ja-JP" altLang="en-US" dirty="0"/>
              <a:t>使用したデータ</a:t>
            </a:r>
            <a:endParaRPr lang="en-US" altLang="ja-JP" dirty="0"/>
          </a:p>
          <a:p>
            <a:endParaRPr kumimoji="1" lang="ja-JP" altLang="en-US" dirty="0"/>
          </a:p>
        </p:txBody>
      </p:sp>
      <p:sp>
        <p:nvSpPr>
          <p:cNvPr id="4" name="字幕 2">
            <a:extLst>
              <a:ext uri="{FF2B5EF4-FFF2-40B4-BE49-F238E27FC236}">
                <a16:creationId xmlns:a16="http://schemas.microsoft.com/office/drawing/2014/main" id="{AD972D9A-98E6-2909-F0E4-4FCAE07A702D}"/>
              </a:ext>
            </a:extLst>
          </p:cNvPr>
          <p:cNvSpPr txBox="1">
            <a:spLocks/>
          </p:cNvSpPr>
          <p:nvPr/>
        </p:nvSpPr>
        <p:spPr>
          <a:xfrm>
            <a:off x="3320953" y="7262036"/>
            <a:ext cx="8566247" cy="125199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549E39"/>
              </a:buClr>
              <a:buSzTx/>
              <a:buFont typeface="Wingdings 3" charset="2"/>
              <a:buNone/>
              <a:tabLst/>
              <a:defRPr/>
            </a:pP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学習データ：</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2010</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7</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2016</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endPar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1000"/>
              </a:spcBef>
              <a:spcAft>
                <a:spcPts val="0"/>
              </a:spcAft>
              <a:buClr>
                <a:srgbClr val="549E39"/>
              </a:buClr>
              <a:buSzTx/>
              <a:buFont typeface="Wingdings 3" charset="2"/>
              <a:buNone/>
              <a:tabLst/>
              <a:defRPr/>
            </a:pP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予測期間：</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2016</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4</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2017</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p>
        </p:txBody>
      </p:sp>
      <p:graphicFrame>
        <p:nvGraphicFramePr>
          <p:cNvPr id="5" name="表 4">
            <a:extLst>
              <a:ext uri="{FF2B5EF4-FFF2-40B4-BE49-F238E27FC236}">
                <a16:creationId xmlns:a16="http://schemas.microsoft.com/office/drawing/2014/main" id="{B51AC865-771F-FCDC-8579-8D45A1121788}"/>
              </a:ext>
            </a:extLst>
          </p:cNvPr>
          <p:cNvGraphicFramePr>
            <a:graphicFrameLocks noGrp="1"/>
          </p:cNvGraphicFramePr>
          <p:nvPr>
            <p:extLst>
              <p:ext uri="{D42A27DB-BD31-4B8C-83A1-F6EECF244321}">
                <p14:modId xmlns:p14="http://schemas.microsoft.com/office/powerpoint/2010/main" val="264304865"/>
              </p:ext>
            </p:extLst>
          </p:nvPr>
        </p:nvGraphicFramePr>
        <p:xfrm>
          <a:off x="819887" y="1150204"/>
          <a:ext cx="9887737" cy="5676122"/>
        </p:xfrm>
        <a:graphic>
          <a:graphicData uri="http://schemas.openxmlformats.org/drawingml/2006/table">
            <a:tbl>
              <a:tblPr firstRow="1" bandRow="1">
                <a:tableStyleId>{5940675A-B579-460E-94D1-54222C63F5DA}</a:tableStyleId>
              </a:tblPr>
              <a:tblGrid>
                <a:gridCol w="2647870">
                  <a:extLst>
                    <a:ext uri="{9D8B030D-6E8A-4147-A177-3AD203B41FA5}">
                      <a16:colId xmlns:a16="http://schemas.microsoft.com/office/drawing/2014/main" val="3993856892"/>
                    </a:ext>
                  </a:extLst>
                </a:gridCol>
                <a:gridCol w="7239867">
                  <a:extLst>
                    <a:ext uri="{9D8B030D-6E8A-4147-A177-3AD203B41FA5}">
                      <a16:colId xmlns:a16="http://schemas.microsoft.com/office/drawing/2014/main" val="3759121672"/>
                    </a:ext>
                  </a:extLst>
                </a:gridCol>
              </a:tblGrid>
              <a:tr h="1895583">
                <a:tc>
                  <a:txBody>
                    <a:bodyPr/>
                    <a:lstStyle/>
                    <a:p>
                      <a:pPr algn="ctr"/>
                      <a:r>
                        <a:rPr kumimoji="1" lang="ja-JP" altLang="en-US" sz="2400" dirty="0"/>
                        <a:t>使用環境</a:t>
                      </a:r>
                    </a:p>
                  </a:txBody>
                  <a:tcPr anchor="ctr"/>
                </a:tc>
                <a:tc>
                  <a:txBody>
                    <a:bodyPr/>
                    <a:lstStyle/>
                    <a:p>
                      <a:r>
                        <a:rPr kumimoji="1" lang="en-US" altLang="ja-JP" sz="2400" dirty="0"/>
                        <a:t>OS:Windows11,CPU:11th Gen Intel Core i7-11370H (4</a:t>
                      </a:r>
                      <a:r>
                        <a:rPr kumimoji="1" lang="ja-JP" altLang="en-US" sz="2400" dirty="0"/>
                        <a:t>コア</a:t>
                      </a:r>
                      <a:r>
                        <a:rPr kumimoji="1" lang="en-US" altLang="ja-JP" sz="2400" dirty="0"/>
                        <a:t>/8</a:t>
                      </a:r>
                      <a:r>
                        <a:rPr kumimoji="1" lang="ja-JP" altLang="en-US" sz="2400" dirty="0"/>
                        <a:t>スレッド</a:t>
                      </a:r>
                      <a:r>
                        <a:rPr kumimoji="1" lang="en-US" altLang="ja-JP" sz="2400" dirty="0"/>
                        <a:t>),GPU: NVIDIA GeForce RTX 3050 Ti (4GB GDDR6),</a:t>
                      </a:r>
                      <a:r>
                        <a:rPr kumimoji="1" lang="ja-JP" altLang="en-US" sz="2400" dirty="0"/>
                        <a:t>メモリ</a:t>
                      </a:r>
                      <a:r>
                        <a:rPr kumimoji="1" lang="en-US" altLang="ja-JP" sz="2400" dirty="0"/>
                        <a:t>: 32GB LPDDR4x,</a:t>
                      </a:r>
                      <a:r>
                        <a:rPr kumimoji="1" lang="ja-JP" altLang="en-US" sz="2400" dirty="0"/>
                        <a:t>ディスクサイズ</a:t>
                      </a:r>
                      <a:r>
                        <a:rPr kumimoji="1" lang="en-US" altLang="ja-JP" sz="2400" dirty="0"/>
                        <a:t>: 2TB SSD</a:t>
                      </a:r>
                    </a:p>
                    <a:p>
                      <a:r>
                        <a:rPr kumimoji="1" lang="en-US" altLang="ja-JP" sz="2400" dirty="0"/>
                        <a:t>Google </a:t>
                      </a:r>
                      <a:r>
                        <a:rPr kumimoji="1" lang="en-US" altLang="ja-JP" sz="2400" dirty="0" err="1"/>
                        <a:t>Colaboratory</a:t>
                      </a:r>
                      <a:r>
                        <a:rPr kumimoji="1" lang="en-US" altLang="ja-JP" sz="2400" dirty="0"/>
                        <a:t> Pro+</a:t>
                      </a:r>
                    </a:p>
                  </a:txBody>
                  <a:tcPr anchor="ctr"/>
                </a:tc>
                <a:extLst>
                  <a:ext uri="{0D108BD9-81ED-4DB2-BD59-A6C34878D82A}">
                    <a16:rowId xmlns:a16="http://schemas.microsoft.com/office/drawing/2014/main" val="1588898964"/>
                  </a:ext>
                </a:extLst>
              </a:tr>
              <a:tr h="1217541">
                <a:tc>
                  <a:txBody>
                    <a:bodyPr/>
                    <a:lstStyle/>
                    <a:p>
                      <a:pPr algn="ctr"/>
                      <a:r>
                        <a:rPr kumimoji="1" lang="ja-JP" altLang="en-US" sz="2400" dirty="0"/>
                        <a:t>使用言語</a:t>
                      </a:r>
                    </a:p>
                  </a:txBody>
                  <a:tcPr anchor="ctr"/>
                </a:tc>
                <a:tc>
                  <a:txBody>
                    <a:bodyPr/>
                    <a:lstStyle/>
                    <a:p>
                      <a:r>
                        <a:rPr kumimoji="1" lang="en-US" altLang="ja-JP" sz="2400" dirty="0"/>
                        <a:t>Python</a:t>
                      </a:r>
                      <a:endParaRPr kumimoji="1" lang="ja-JP" altLang="en-US" sz="2400" dirty="0"/>
                    </a:p>
                  </a:txBody>
                  <a:tcPr anchor="ctr"/>
                </a:tc>
                <a:extLst>
                  <a:ext uri="{0D108BD9-81ED-4DB2-BD59-A6C34878D82A}">
                    <a16:rowId xmlns:a16="http://schemas.microsoft.com/office/drawing/2014/main" val="2673644794"/>
                  </a:ext>
                </a:extLst>
              </a:tr>
              <a:tr h="1217541">
                <a:tc>
                  <a:txBody>
                    <a:bodyPr/>
                    <a:lstStyle/>
                    <a:p>
                      <a:pPr algn="ctr"/>
                      <a:r>
                        <a:rPr kumimoji="1" lang="ja-JP" altLang="en-US" sz="2400" dirty="0"/>
                        <a:t>使用した</a:t>
                      </a:r>
                      <a:endParaRPr kumimoji="1" lang="en-US" altLang="ja-JP" sz="2400" dirty="0"/>
                    </a:p>
                    <a:p>
                      <a:pPr algn="ctr"/>
                      <a:r>
                        <a:rPr kumimoji="1" lang="ja-JP" altLang="en-US" sz="2400" dirty="0"/>
                        <a:t>機械学習モデル</a:t>
                      </a:r>
                    </a:p>
                  </a:txBody>
                  <a:tcPr anchor="ctr"/>
                </a:tc>
                <a:tc>
                  <a:txBody>
                    <a:bodyPr/>
                    <a:lstStyle/>
                    <a:p>
                      <a:r>
                        <a:rPr kumimoji="1" lang="en-US" altLang="ja-JP" sz="2400" dirty="0" err="1"/>
                        <a:t>LightGBM,Catboost,SARIMAX</a:t>
                      </a:r>
                      <a:endParaRPr kumimoji="1" lang="ja-JP" altLang="en-US" sz="2400" dirty="0"/>
                    </a:p>
                  </a:txBody>
                  <a:tcPr anchor="ctr"/>
                </a:tc>
                <a:extLst>
                  <a:ext uri="{0D108BD9-81ED-4DB2-BD59-A6C34878D82A}">
                    <a16:rowId xmlns:a16="http://schemas.microsoft.com/office/drawing/2014/main" val="3809988442"/>
                  </a:ext>
                </a:extLst>
              </a:tr>
              <a:tr h="1303840">
                <a:tc>
                  <a:txBody>
                    <a:bodyPr/>
                    <a:lstStyle/>
                    <a:p>
                      <a:pPr algn="ctr"/>
                      <a:r>
                        <a:rPr kumimoji="1" lang="ja-JP" altLang="en-US" sz="2400" dirty="0"/>
                        <a:t>使用したデータ</a:t>
                      </a:r>
                    </a:p>
                  </a:txBody>
                  <a:tcPr anchor="ctr"/>
                </a:tc>
                <a:tc>
                  <a:txBody>
                    <a:bodyPr/>
                    <a:lstStyle/>
                    <a:p>
                      <a:r>
                        <a:rPr kumimoji="1" lang="en-US" altLang="ja-JP" sz="2400" dirty="0" err="1"/>
                        <a:t>Nishika</a:t>
                      </a:r>
                      <a:r>
                        <a:rPr kumimoji="1" lang="ja-JP" altLang="en-US" sz="2400" dirty="0"/>
                        <a:t>「中古マンション価格予測</a:t>
                      </a:r>
                      <a:r>
                        <a:rPr kumimoji="1" lang="en-US" altLang="ja-JP" sz="2400" dirty="0"/>
                        <a:t>2024</a:t>
                      </a:r>
                      <a:r>
                        <a:rPr kumimoji="1" lang="ja-JP" altLang="en-US" sz="2400" dirty="0"/>
                        <a:t>夏の部」</a:t>
                      </a:r>
                      <a:endParaRPr kumimoji="1" lang="en-US" altLang="ja-JP" sz="2400" dirty="0"/>
                    </a:p>
                    <a:p>
                      <a:pPr marL="0" marR="0" lvl="0" indent="0" algn="l" defTabSz="457200" rtl="0" eaLnBrk="1" fontAlgn="auto" latinLnBrk="0" hangingPunct="1">
                        <a:lnSpc>
                          <a:spcPct val="100000"/>
                        </a:lnSpc>
                        <a:spcBef>
                          <a:spcPts val="1000"/>
                        </a:spcBef>
                        <a:spcAft>
                          <a:spcPts val="0"/>
                        </a:spcAft>
                        <a:buClr>
                          <a:srgbClr val="549E39"/>
                        </a:buClr>
                        <a:buSzTx/>
                        <a:buFont typeface="Wingdings 3" charset="2"/>
                        <a:buNone/>
                        <a:tabLst/>
                        <a:defRPr/>
                      </a:pP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学習データ：</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2005</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年第</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四半期～</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2023</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年第</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四半期</a:t>
                      </a:r>
                      <a:endPar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1000"/>
                        </a:spcBef>
                        <a:spcAft>
                          <a:spcPts val="0"/>
                        </a:spcAft>
                        <a:buClr>
                          <a:srgbClr val="549E39"/>
                        </a:buClr>
                        <a:buSzTx/>
                        <a:buFont typeface="Wingdings 3" charset="2"/>
                        <a:buNone/>
                        <a:tabLst/>
                        <a:defRPr/>
                      </a:pP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予測期間：</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mn-ea"/>
                          <a:cs typeface="+mn-cs"/>
                        </a:rPr>
                        <a:t>2023</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mn-ea"/>
                          <a:cs typeface="+mn-cs"/>
                        </a:rPr>
                        <a:t>年第</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mn-ea"/>
                          <a:cs typeface="+mn-cs"/>
                        </a:rPr>
                        <a:t>3</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mn-ea"/>
                          <a:cs typeface="+mn-cs"/>
                        </a:rPr>
                        <a:t>四半期～</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mn-ea"/>
                          <a:cs typeface="+mn-cs"/>
                        </a:rPr>
                        <a:t>2023</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mn-ea"/>
                          <a:cs typeface="+mn-cs"/>
                        </a:rPr>
                        <a:t>第</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mn-ea"/>
                          <a:cs typeface="+mn-cs"/>
                        </a:rPr>
                        <a:t>4</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mn-ea"/>
                          <a:cs typeface="+mn-cs"/>
                        </a:rPr>
                        <a:t>四半期</a:t>
                      </a:r>
                      <a:endPar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endParaRPr>
                    </a:p>
                  </a:txBody>
                  <a:tcPr anchor="ctr"/>
                </a:tc>
                <a:extLst>
                  <a:ext uri="{0D108BD9-81ED-4DB2-BD59-A6C34878D82A}">
                    <a16:rowId xmlns:a16="http://schemas.microsoft.com/office/drawing/2014/main" val="952255129"/>
                  </a:ext>
                </a:extLst>
              </a:tr>
            </a:tbl>
          </a:graphicData>
        </a:graphic>
      </p:graphicFrame>
      <p:cxnSp>
        <p:nvCxnSpPr>
          <p:cNvPr id="6" name="直線コネクタ 5">
            <a:extLst>
              <a:ext uri="{FF2B5EF4-FFF2-40B4-BE49-F238E27FC236}">
                <a16:creationId xmlns:a16="http://schemas.microsoft.com/office/drawing/2014/main" id="{005FD99F-4E79-2EC1-DAC2-E2E3CA643211}"/>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Tree>
    <p:extLst>
      <p:ext uri="{BB962C8B-B14F-4D97-AF65-F5344CB8AC3E}">
        <p14:creationId xmlns:p14="http://schemas.microsoft.com/office/powerpoint/2010/main" val="2043164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4A2C2-B006-53BB-6BB4-D0111E1D2F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1B8023-F4D1-EB80-AFB1-D7E3A69A1485}"/>
              </a:ext>
            </a:extLst>
          </p:cNvPr>
          <p:cNvSpPr>
            <a:spLocks noGrp="1"/>
          </p:cNvSpPr>
          <p:nvPr>
            <p:ph type="title"/>
          </p:nvPr>
        </p:nvSpPr>
        <p:spPr>
          <a:xfrm>
            <a:off x="838200" y="365126"/>
            <a:ext cx="10515600" cy="825899"/>
          </a:xfrm>
        </p:spPr>
        <p:txBody>
          <a:bodyPr>
            <a:normAutofit/>
          </a:bodyPr>
          <a:lstStyle/>
          <a:p>
            <a:r>
              <a:rPr kumimoji="1" lang="ja-JP" altLang="en-US" b="1" dirty="0"/>
              <a:t>中古マンションの価格変動要因</a:t>
            </a:r>
          </a:p>
        </p:txBody>
      </p:sp>
      <p:sp>
        <p:nvSpPr>
          <p:cNvPr id="3" name="コンテンツ プレースホルダー 2">
            <a:extLst>
              <a:ext uri="{FF2B5EF4-FFF2-40B4-BE49-F238E27FC236}">
                <a16:creationId xmlns:a16="http://schemas.microsoft.com/office/drawing/2014/main" id="{5B48E2FE-96AD-DBB6-8C98-8CE977688288}"/>
              </a:ext>
            </a:extLst>
          </p:cNvPr>
          <p:cNvSpPr>
            <a:spLocks noGrp="1"/>
          </p:cNvSpPr>
          <p:nvPr>
            <p:ph idx="1"/>
          </p:nvPr>
        </p:nvSpPr>
        <p:spPr>
          <a:xfrm>
            <a:off x="838200" y="1257007"/>
            <a:ext cx="10427208" cy="4351338"/>
          </a:xfrm>
        </p:spPr>
        <p:txBody>
          <a:bodyPr>
            <a:normAutofit fontScale="92500" lnSpcReduction="20000"/>
          </a:bodyPr>
          <a:lstStyle/>
          <a:p>
            <a:pPr marL="0" indent="0">
              <a:buNone/>
            </a:pPr>
            <a:r>
              <a:rPr kumimoji="1" lang="ja-JP" altLang="en-US" sz="2800" dirty="0"/>
              <a:t>・中古マンションの価格上昇と在庫増加による売れ行き鈍化リスク</a:t>
            </a:r>
            <a:endParaRPr kumimoji="1" lang="en-US" altLang="ja-JP" sz="2800" dirty="0"/>
          </a:p>
          <a:p>
            <a:pPr marL="0" indent="0">
              <a:buNone/>
            </a:pPr>
            <a:r>
              <a:rPr lang="ja-JP" altLang="en-US" sz="1900" dirty="0">
                <a:solidFill>
                  <a:schemeClr val="bg1">
                    <a:lumMod val="75000"/>
                  </a:schemeClr>
                </a:solidFill>
              </a:rPr>
              <a:t>中古マンションの価格→高騰</a:t>
            </a:r>
            <a:r>
              <a:rPr lang="en-US" altLang="ja-JP" sz="1900" dirty="0">
                <a:solidFill>
                  <a:schemeClr val="bg1">
                    <a:lumMod val="75000"/>
                  </a:schemeClr>
                </a:solidFill>
              </a:rPr>
              <a:t>,</a:t>
            </a:r>
            <a:r>
              <a:rPr lang="ja-JP" altLang="en-US" sz="1900" dirty="0">
                <a:solidFill>
                  <a:schemeClr val="bg1">
                    <a:lumMod val="75000"/>
                  </a:schemeClr>
                </a:solidFill>
              </a:rPr>
              <a:t>在庫→増加</a:t>
            </a:r>
            <a:endParaRPr lang="en-US" altLang="ja-JP" sz="1900" dirty="0">
              <a:solidFill>
                <a:schemeClr val="bg1">
                  <a:lumMod val="75000"/>
                </a:schemeClr>
              </a:solidFill>
            </a:endParaRPr>
          </a:p>
          <a:p>
            <a:pPr marL="0" indent="0">
              <a:buNone/>
            </a:pPr>
            <a:r>
              <a:rPr lang="ja-JP" altLang="en-US" sz="2800" dirty="0"/>
              <a:t>・人口減少と少子高齢化による住宅需要の低下</a:t>
            </a:r>
            <a:endParaRPr lang="en-US" altLang="ja-JP" sz="2800" dirty="0"/>
          </a:p>
          <a:p>
            <a:pPr marL="0" indent="0">
              <a:buNone/>
            </a:pPr>
            <a:r>
              <a:rPr lang="ja-JP" altLang="en-US" sz="2000" dirty="0">
                <a:solidFill>
                  <a:schemeClr val="bg1">
                    <a:lumMod val="75000"/>
                  </a:schemeClr>
                </a:solidFill>
              </a:rPr>
              <a:t>特に地方でこの影響が顕著</a:t>
            </a:r>
            <a:endParaRPr lang="en-US" altLang="ja-JP" sz="2000" dirty="0">
              <a:solidFill>
                <a:schemeClr val="bg1">
                  <a:lumMod val="75000"/>
                </a:schemeClr>
              </a:solidFill>
            </a:endParaRPr>
          </a:p>
          <a:p>
            <a:pPr marL="0" indent="0">
              <a:buNone/>
            </a:pPr>
            <a:r>
              <a:rPr lang="ja-JP" altLang="en-US" sz="2800" dirty="0"/>
              <a:t>・地価の二極化</a:t>
            </a:r>
            <a:endParaRPr lang="en-US" altLang="ja-JP" sz="2800" dirty="0"/>
          </a:p>
          <a:p>
            <a:pPr marL="0" indent="0">
              <a:buNone/>
            </a:pPr>
            <a:r>
              <a:rPr lang="ja-JP" altLang="en-US" sz="2200" dirty="0">
                <a:solidFill>
                  <a:schemeClr val="bg1">
                    <a:lumMod val="75000"/>
                  </a:schemeClr>
                </a:solidFill>
              </a:rPr>
              <a:t>都市部→高騰</a:t>
            </a:r>
            <a:r>
              <a:rPr lang="en-US" altLang="ja-JP" sz="2200" dirty="0">
                <a:solidFill>
                  <a:schemeClr val="bg1">
                    <a:lumMod val="75000"/>
                  </a:schemeClr>
                </a:solidFill>
              </a:rPr>
              <a:t>,</a:t>
            </a:r>
            <a:r>
              <a:rPr lang="ja-JP" altLang="en-US" sz="2200" dirty="0">
                <a:solidFill>
                  <a:schemeClr val="bg1">
                    <a:lumMod val="75000"/>
                  </a:schemeClr>
                </a:solidFill>
              </a:rPr>
              <a:t>地方→下落</a:t>
            </a:r>
            <a:endParaRPr lang="en-US" altLang="ja-JP" sz="2200" dirty="0">
              <a:solidFill>
                <a:schemeClr val="bg1">
                  <a:lumMod val="75000"/>
                </a:schemeClr>
              </a:solidFill>
            </a:endParaRPr>
          </a:p>
          <a:p>
            <a:pPr marL="0" indent="0">
              <a:buNone/>
            </a:pPr>
            <a:r>
              <a:rPr lang="ja-JP" altLang="en-US" sz="2800" dirty="0"/>
              <a:t>・環境への対応、省エネ型住宅やスマートハウスの普及</a:t>
            </a:r>
            <a:endParaRPr lang="en-US" altLang="ja-JP" sz="2800" dirty="0"/>
          </a:p>
          <a:p>
            <a:pPr marL="0" indent="0">
              <a:buNone/>
            </a:pPr>
            <a:r>
              <a:rPr lang="ja-JP" altLang="en-US" sz="2000" dirty="0">
                <a:solidFill>
                  <a:schemeClr val="bg1">
                    <a:lumMod val="75000"/>
                  </a:schemeClr>
                </a:solidFill>
              </a:rPr>
              <a:t>省エネ性能の高い住宅→光熱費の削減</a:t>
            </a:r>
            <a:r>
              <a:rPr lang="en-US" altLang="ja-JP" sz="2000" dirty="0">
                <a:solidFill>
                  <a:schemeClr val="bg1">
                    <a:lumMod val="75000"/>
                  </a:schemeClr>
                </a:solidFill>
              </a:rPr>
              <a:t>,</a:t>
            </a:r>
            <a:r>
              <a:rPr lang="ja-JP" altLang="en-US" sz="2000" dirty="0">
                <a:solidFill>
                  <a:schemeClr val="bg1">
                    <a:lumMod val="75000"/>
                  </a:schemeClr>
                </a:solidFill>
              </a:rPr>
              <a:t>スマートハウス→快適性や利便性が向上</a:t>
            </a:r>
            <a:endParaRPr lang="en-US" altLang="ja-JP" sz="2000" dirty="0">
              <a:solidFill>
                <a:schemeClr val="bg1">
                  <a:lumMod val="75000"/>
                </a:schemeClr>
              </a:solidFill>
            </a:endParaRPr>
          </a:p>
          <a:p>
            <a:pPr marL="0" indent="0">
              <a:buNone/>
            </a:pPr>
            <a:r>
              <a:rPr kumimoji="1" lang="ja-JP" altLang="en-US" sz="2800" dirty="0"/>
              <a:t>・</a:t>
            </a:r>
            <a:r>
              <a:rPr kumimoji="1" lang="en-US" altLang="ja-JP" sz="2800" dirty="0"/>
              <a:t>DX</a:t>
            </a:r>
            <a:r>
              <a:rPr kumimoji="1" lang="ja-JP" altLang="en-US" sz="2800" dirty="0"/>
              <a:t>の進展</a:t>
            </a:r>
            <a:endParaRPr kumimoji="1" lang="en-US" altLang="ja-JP" sz="2800" dirty="0"/>
          </a:p>
          <a:p>
            <a:pPr marL="0" indent="0">
              <a:buNone/>
            </a:pPr>
            <a:r>
              <a:rPr lang="ja-JP" altLang="en-US" sz="2800" dirty="0"/>
              <a:t>・政府の住宅政策や金利政策の影響</a:t>
            </a:r>
            <a:endParaRPr kumimoji="1" lang="ja-JP" altLang="en-US" sz="2800" dirty="0"/>
          </a:p>
        </p:txBody>
      </p:sp>
      <p:sp>
        <p:nvSpPr>
          <p:cNvPr id="7" name="正方形/長方形 6">
            <a:extLst>
              <a:ext uri="{FF2B5EF4-FFF2-40B4-BE49-F238E27FC236}">
                <a16:creationId xmlns:a16="http://schemas.microsoft.com/office/drawing/2014/main" id="{B073440F-D15B-D257-A1DA-857B7DC89D36}"/>
              </a:ext>
            </a:extLst>
          </p:cNvPr>
          <p:cNvSpPr/>
          <p:nvPr/>
        </p:nvSpPr>
        <p:spPr>
          <a:xfrm>
            <a:off x="12464415" y="876301"/>
            <a:ext cx="7325477" cy="3428998"/>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このページには「</a:t>
            </a:r>
            <a:r>
              <a:rPr kumimoji="1" lang="ja-JP" altLang="en-US" dirty="0">
                <a:solidFill>
                  <a:schemeClr val="tx1"/>
                </a:solidFill>
              </a:rPr>
              <a:t>問題・目的</a:t>
            </a:r>
            <a:r>
              <a:rPr lang="ja-JP" altLang="en-US" dirty="0">
                <a:solidFill>
                  <a:schemeClr val="tx1"/>
                </a:solidFill>
              </a:rPr>
              <a:t>」を書きましょう。</a:t>
            </a:r>
            <a:endParaRPr lang="en-US" altLang="ja-JP" dirty="0">
              <a:solidFill>
                <a:schemeClr val="tx1"/>
              </a:solidFill>
            </a:endParaRPr>
          </a:p>
          <a:p>
            <a:pPr algn="ctr"/>
            <a:r>
              <a:rPr lang="ja-JP" altLang="en-US" dirty="0">
                <a:solidFill>
                  <a:schemeClr val="tx1"/>
                </a:solidFill>
              </a:rPr>
              <a:t>以下の文言とイラストは</a:t>
            </a:r>
            <a:r>
              <a:rPr lang="en-US" altLang="ja-JP" dirty="0">
                <a:solidFill>
                  <a:schemeClr val="tx1"/>
                </a:solidFill>
              </a:rPr>
              <a:t>OK</a:t>
            </a:r>
          </a:p>
          <a:p>
            <a:pPr algn="ctr"/>
            <a:r>
              <a:rPr kumimoji="1" lang="ja-JP" altLang="en-US" dirty="0">
                <a:solidFill>
                  <a:schemeClr val="tx1"/>
                </a:solidFill>
              </a:rPr>
              <a:t>・繫忙期と閑散期の依頼件数に大きな差がある</a:t>
            </a:r>
          </a:p>
          <a:p>
            <a:pPr algn="ctr"/>
            <a:r>
              <a:rPr kumimoji="1" lang="ja-JP" altLang="en-US" dirty="0">
                <a:solidFill>
                  <a:schemeClr val="tx1"/>
                </a:solidFill>
              </a:rPr>
              <a:t>・繫忙期に合わせて料金設定を高くして年間収支を保っている</a:t>
            </a:r>
          </a:p>
          <a:p>
            <a:pPr algn="ctr"/>
            <a:r>
              <a:rPr kumimoji="1" lang="ja-JP" altLang="en-US" dirty="0">
                <a:solidFill>
                  <a:schemeClr val="tx1"/>
                </a:solidFill>
              </a:rPr>
              <a:t>・現場スタッフの「緊急出動」や「休日が決まらない」という</a:t>
            </a:r>
          </a:p>
          <a:p>
            <a:pPr algn="ctr"/>
            <a:r>
              <a:rPr kumimoji="1" lang="ja-JP" altLang="en-US" dirty="0">
                <a:solidFill>
                  <a:schemeClr val="tx1"/>
                </a:solidFill>
              </a:rPr>
              <a:t>　問題が発生</a:t>
            </a:r>
            <a:endParaRPr lang="en-US" altLang="ja-JP" dirty="0">
              <a:solidFill>
                <a:schemeClr val="tx1"/>
              </a:solidFill>
            </a:endParaRPr>
          </a:p>
          <a:p>
            <a:pPr algn="ctr"/>
            <a:endParaRPr kumimoji="1" lang="en-US" altLang="ja-JP" dirty="0">
              <a:solidFill>
                <a:schemeClr val="tx1"/>
              </a:solidFill>
            </a:endParaRPr>
          </a:p>
          <a:p>
            <a:pPr algn="ctr"/>
            <a:r>
              <a:rPr lang="ja-JP" altLang="en-US" dirty="0">
                <a:solidFill>
                  <a:schemeClr val="tx1"/>
                </a:solidFill>
              </a:rPr>
              <a:t>黄色マーカー、太字にした理由は何ですか？</a:t>
            </a:r>
            <a:endParaRPr kumimoji="1" lang="en-US" altLang="ja-JP" dirty="0">
              <a:solidFill>
                <a:schemeClr val="tx1"/>
              </a:solidFill>
            </a:endParaRPr>
          </a:p>
        </p:txBody>
      </p:sp>
    </p:spTree>
    <p:extLst>
      <p:ext uri="{BB962C8B-B14F-4D97-AF65-F5344CB8AC3E}">
        <p14:creationId xmlns:p14="http://schemas.microsoft.com/office/powerpoint/2010/main" val="68032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AFB94-B545-56DA-1FD8-988876A82C12}"/>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7721745B-A321-909F-0610-FD8D7CF91553}"/>
              </a:ext>
            </a:extLst>
          </p:cNvPr>
          <p:cNvSpPr>
            <a:spLocks noGrp="1"/>
          </p:cNvSpPr>
          <p:nvPr>
            <p:ph type="title"/>
          </p:nvPr>
        </p:nvSpPr>
        <p:spPr>
          <a:xfrm>
            <a:off x="812442" y="294291"/>
            <a:ext cx="10515600" cy="729579"/>
          </a:xfrm>
        </p:spPr>
        <p:txBody>
          <a:bodyPr/>
          <a:lstStyle/>
          <a:p>
            <a:r>
              <a:rPr lang="ja-JP" altLang="en-US" b="1" dirty="0"/>
              <a:t>使用データの具体的な内容と工夫</a:t>
            </a:r>
            <a:endParaRPr kumimoji="1" lang="ja-JP" altLang="en-US" b="1" dirty="0"/>
          </a:p>
        </p:txBody>
      </p:sp>
      <p:cxnSp>
        <p:nvCxnSpPr>
          <p:cNvPr id="5" name="直線コネクタ 4">
            <a:extLst>
              <a:ext uri="{FF2B5EF4-FFF2-40B4-BE49-F238E27FC236}">
                <a16:creationId xmlns:a16="http://schemas.microsoft.com/office/drawing/2014/main" id="{ADC8AE95-6367-0D66-14DD-FA94F6106CEA}"/>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8" name="正方形/長方形 7">
            <a:extLst>
              <a:ext uri="{FF2B5EF4-FFF2-40B4-BE49-F238E27FC236}">
                <a16:creationId xmlns:a16="http://schemas.microsoft.com/office/drawing/2014/main" id="{9C88989B-DEF5-8A53-9650-768EE9C08489}"/>
              </a:ext>
            </a:extLst>
          </p:cNvPr>
          <p:cNvSpPr/>
          <p:nvPr/>
        </p:nvSpPr>
        <p:spPr>
          <a:xfrm>
            <a:off x="13003693" y="659080"/>
            <a:ext cx="7325477" cy="3428998"/>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このページには「方法」を書きます。</a:t>
            </a:r>
            <a:endParaRPr kumimoji="1" lang="en-US" altLang="ja-JP" dirty="0">
              <a:solidFill>
                <a:schemeClr val="tx1"/>
              </a:solidFill>
            </a:endParaRPr>
          </a:p>
          <a:p>
            <a:pPr algn="ctr"/>
            <a:r>
              <a:rPr lang="en-US" altLang="ja-JP" dirty="0">
                <a:solidFill>
                  <a:schemeClr val="tx1"/>
                </a:solidFill>
              </a:rPr>
              <a:t>P</a:t>
            </a:r>
            <a:r>
              <a:rPr kumimoji="1" lang="en-US" altLang="ja-JP" dirty="0">
                <a:solidFill>
                  <a:schemeClr val="tx1"/>
                </a:solidFill>
              </a:rPr>
              <a:t>6</a:t>
            </a:r>
            <a:r>
              <a:rPr kumimoji="1" lang="ja-JP" altLang="en-US" dirty="0">
                <a:solidFill>
                  <a:schemeClr val="tx1"/>
                </a:solidFill>
              </a:rPr>
              <a:t>の「問題・目的」に対して</a:t>
            </a:r>
            <a:endParaRPr kumimoji="1" lang="en-US" altLang="ja-JP" dirty="0">
              <a:solidFill>
                <a:schemeClr val="tx1"/>
              </a:solidFill>
            </a:endParaRPr>
          </a:p>
          <a:p>
            <a:pPr algn="ctr"/>
            <a:r>
              <a:rPr lang="ja-JP" altLang="en-US" dirty="0">
                <a:solidFill>
                  <a:schemeClr val="tx1"/>
                </a:solidFill>
              </a:rPr>
              <a:t>・どんな</a:t>
            </a:r>
            <a:r>
              <a:rPr kumimoji="1" lang="ja-JP" altLang="en-US" dirty="0">
                <a:solidFill>
                  <a:schemeClr val="tx1"/>
                </a:solidFill>
              </a:rPr>
              <a:t>手法（方法）で何が得られるか</a:t>
            </a:r>
            <a:endParaRPr kumimoji="1" lang="en-US" altLang="ja-JP" dirty="0">
              <a:solidFill>
                <a:schemeClr val="tx1"/>
              </a:solidFill>
            </a:endParaRPr>
          </a:p>
          <a:p>
            <a:pPr algn="ctr"/>
            <a:r>
              <a:rPr lang="ja-JP" altLang="en-US" dirty="0">
                <a:solidFill>
                  <a:schemeClr val="tx1"/>
                </a:solidFill>
              </a:rPr>
              <a:t>・どこのデータ（アップル引っ越し社）</a:t>
            </a:r>
            <a:endParaRPr kumimoji="1" lang="en-US" altLang="ja-JP" dirty="0">
              <a:solidFill>
                <a:schemeClr val="tx1"/>
              </a:solidFill>
            </a:endParaRPr>
          </a:p>
          <a:p>
            <a:pPr algn="ctr"/>
            <a:r>
              <a:rPr lang="ja-JP" altLang="en-US" dirty="0">
                <a:solidFill>
                  <a:schemeClr val="tx1"/>
                </a:solidFill>
              </a:rPr>
              <a:t>・作成期間</a:t>
            </a:r>
            <a:endParaRPr lang="en-US" altLang="ja-JP" dirty="0">
              <a:solidFill>
                <a:schemeClr val="tx1"/>
              </a:solidFill>
            </a:endParaRPr>
          </a:p>
          <a:p>
            <a:pPr algn="ctr"/>
            <a:r>
              <a:rPr lang="ja-JP" altLang="en-US" dirty="0">
                <a:solidFill>
                  <a:schemeClr val="tx1"/>
                </a:solidFill>
              </a:rPr>
              <a:t>・データ数（学習データ／予測データ）</a:t>
            </a:r>
            <a:endParaRPr lang="en-US" altLang="ja-JP" dirty="0">
              <a:solidFill>
                <a:schemeClr val="tx1"/>
              </a:solidFill>
            </a:endParaRPr>
          </a:p>
          <a:p>
            <a:pPr algn="ctr"/>
            <a:r>
              <a:rPr lang="ja-JP" altLang="en-US" dirty="0">
                <a:solidFill>
                  <a:schemeClr val="tx1"/>
                </a:solidFill>
              </a:rPr>
              <a:t>・どんな手法（プロフェット）</a:t>
            </a:r>
            <a:endParaRPr kumimoji="1" lang="en-US" altLang="ja-JP" dirty="0">
              <a:solidFill>
                <a:schemeClr val="tx1"/>
              </a:solidFill>
            </a:endParaRPr>
          </a:p>
          <a:p>
            <a:pPr algn="ctr"/>
            <a:r>
              <a:rPr kumimoji="1" lang="ja-JP" altLang="en-US" dirty="0">
                <a:solidFill>
                  <a:schemeClr val="tx1"/>
                </a:solidFill>
              </a:rPr>
              <a:t>を記載しましょう。</a:t>
            </a:r>
            <a:endParaRPr kumimoji="1" lang="en-US" altLang="ja-JP" dirty="0">
              <a:solidFill>
                <a:schemeClr val="tx1"/>
              </a:solidFill>
            </a:endParaRPr>
          </a:p>
        </p:txBody>
      </p:sp>
      <p:sp>
        <p:nvSpPr>
          <p:cNvPr id="10" name="テキスト ボックス 9">
            <a:extLst>
              <a:ext uri="{FF2B5EF4-FFF2-40B4-BE49-F238E27FC236}">
                <a16:creationId xmlns:a16="http://schemas.microsoft.com/office/drawing/2014/main" id="{5999B270-1CC5-A4B6-B63F-B15142BB04EC}"/>
              </a:ext>
            </a:extLst>
          </p:cNvPr>
          <p:cNvSpPr txBox="1"/>
          <p:nvPr/>
        </p:nvSpPr>
        <p:spPr>
          <a:xfrm>
            <a:off x="4561367" y="8304027"/>
            <a:ext cx="2721935" cy="369332"/>
          </a:xfrm>
          <a:prstGeom prst="rect">
            <a:avLst/>
          </a:prstGeom>
          <a:noFill/>
        </p:spPr>
        <p:txBody>
          <a:bodyPr wrap="square" rtlCol="0">
            <a:spAutoFit/>
          </a:bodyPr>
          <a:lstStyle/>
          <a:p>
            <a:r>
              <a:rPr kumimoji="1" lang="en-US" altLang="ja-JP" dirty="0"/>
              <a:t>2101</a:t>
            </a:r>
            <a:r>
              <a:rPr kumimoji="1" lang="ja-JP" altLang="en-US" dirty="0"/>
              <a:t>日分のデータ</a:t>
            </a:r>
          </a:p>
        </p:txBody>
      </p:sp>
      <p:sp>
        <p:nvSpPr>
          <p:cNvPr id="13" name="テキスト ボックス 12">
            <a:extLst>
              <a:ext uri="{FF2B5EF4-FFF2-40B4-BE49-F238E27FC236}">
                <a16:creationId xmlns:a16="http://schemas.microsoft.com/office/drawing/2014/main" id="{CFC5BB19-2E3F-2A17-A893-4785473B2FCA}"/>
              </a:ext>
            </a:extLst>
          </p:cNvPr>
          <p:cNvSpPr txBox="1"/>
          <p:nvPr/>
        </p:nvSpPr>
        <p:spPr>
          <a:xfrm>
            <a:off x="7389542" y="7961971"/>
            <a:ext cx="4445619" cy="369332"/>
          </a:xfrm>
          <a:prstGeom prst="rect">
            <a:avLst/>
          </a:prstGeom>
          <a:noFill/>
        </p:spPr>
        <p:txBody>
          <a:bodyPr wrap="square" rtlCol="0">
            <a:spAutoFit/>
          </a:bodyPr>
          <a:lstStyle/>
          <a:p>
            <a:r>
              <a:rPr kumimoji="1" lang="ja-JP" altLang="en-US" dirty="0"/>
              <a:t>合計で</a:t>
            </a:r>
            <a:r>
              <a:rPr kumimoji="1" lang="en-US" altLang="ja-JP" dirty="0"/>
              <a:t>00</a:t>
            </a:r>
            <a:r>
              <a:rPr kumimoji="1" lang="ja-JP" altLang="en-US" dirty="0"/>
              <a:t>列</a:t>
            </a:r>
          </a:p>
        </p:txBody>
      </p:sp>
      <p:sp>
        <p:nvSpPr>
          <p:cNvPr id="2" name="Shape 1">
            <a:extLst>
              <a:ext uri="{FF2B5EF4-FFF2-40B4-BE49-F238E27FC236}">
                <a16:creationId xmlns:a16="http://schemas.microsoft.com/office/drawing/2014/main" id="{8BCC1D2D-BC15-0CF5-2E77-03E6ABBB6708}"/>
              </a:ext>
            </a:extLst>
          </p:cNvPr>
          <p:cNvSpPr/>
          <p:nvPr/>
        </p:nvSpPr>
        <p:spPr>
          <a:xfrm>
            <a:off x="971216" y="2141519"/>
            <a:ext cx="22860" cy="3646051"/>
          </a:xfrm>
          <a:prstGeom prst="roundRect">
            <a:avLst>
              <a:gd name="adj" fmla="val 124085"/>
            </a:avLst>
          </a:prstGeom>
          <a:solidFill>
            <a:srgbClr val="CFD2D8"/>
          </a:solidFill>
          <a:ln/>
        </p:spPr>
      </p:sp>
      <p:sp>
        <p:nvSpPr>
          <p:cNvPr id="6" name="Shape 2">
            <a:extLst>
              <a:ext uri="{FF2B5EF4-FFF2-40B4-BE49-F238E27FC236}">
                <a16:creationId xmlns:a16="http://schemas.microsoft.com/office/drawing/2014/main" id="{404007A6-4189-67FF-0032-6FE5CD743EFE}"/>
              </a:ext>
            </a:extLst>
          </p:cNvPr>
          <p:cNvSpPr/>
          <p:nvPr/>
        </p:nvSpPr>
        <p:spPr>
          <a:xfrm>
            <a:off x="1172491" y="2555380"/>
            <a:ext cx="661868" cy="22860"/>
          </a:xfrm>
          <a:prstGeom prst="roundRect">
            <a:avLst>
              <a:gd name="adj" fmla="val 124085"/>
            </a:avLst>
          </a:prstGeom>
          <a:solidFill>
            <a:srgbClr val="CFD2D8"/>
          </a:solidFill>
          <a:ln/>
        </p:spPr>
      </p:sp>
      <p:sp>
        <p:nvSpPr>
          <p:cNvPr id="7" name="Shape 3">
            <a:extLst>
              <a:ext uri="{FF2B5EF4-FFF2-40B4-BE49-F238E27FC236}">
                <a16:creationId xmlns:a16="http://schemas.microsoft.com/office/drawing/2014/main" id="{D4AB1502-5182-92CE-6977-BF48F0C0E30C}"/>
              </a:ext>
            </a:extLst>
          </p:cNvPr>
          <p:cNvSpPr/>
          <p:nvPr/>
        </p:nvSpPr>
        <p:spPr>
          <a:xfrm>
            <a:off x="769941" y="2354165"/>
            <a:ext cx="425410" cy="425410"/>
          </a:xfrm>
          <a:prstGeom prst="roundRect">
            <a:avLst>
              <a:gd name="adj" fmla="val 6668"/>
            </a:avLst>
          </a:prstGeom>
          <a:solidFill>
            <a:srgbClr val="E9ECF2"/>
          </a:solidFill>
          <a:ln/>
        </p:spPr>
      </p:sp>
      <p:sp>
        <p:nvSpPr>
          <p:cNvPr id="11" name="Text 4">
            <a:extLst>
              <a:ext uri="{FF2B5EF4-FFF2-40B4-BE49-F238E27FC236}">
                <a16:creationId xmlns:a16="http://schemas.microsoft.com/office/drawing/2014/main" id="{CAAD05A3-5C4A-EAAE-797F-D98BA73911BD}"/>
              </a:ext>
            </a:extLst>
          </p:cNvPr>
          <p:cNvSpPr/>
          <p:nvPr/>
        </p:nvSpPr>
        <p:spPr>
          <a:xfrm>
            <a:off x="924127" y="2425007"/>
            <a:ext cx="116919" cy="283607"/>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1</a:t>
            </a:r>
            <a:endParaRPr lang="en-US" sz="2200" dirty="0"/>
          </a:p>
        </p:txBody>
      </p:sp>
      <p:sp>
        <p:nvSpPr>
          <p:cNvPr id="14" name="Text 5">
            <a:extLst>
              <a:ext uri="{FF2B5EF4-FFF2-40B4-BE49-F238E27FC236}">
                <a16:creationId xmlns:a16="http://schemas.microsoft.com/office/drawing/2014/main" id="{2CFBCBD0-CCFD-C9E9-7AE9-6CDB39D125B7}"/>
              </a:ext>
            </a:extLst>
          </p:cNvPr>
          <p:cNvSpPr/>
          <p:nvPr/>
        </p:nvSpPr>
        <p:spPr>
          <a:xfrm>
            <a:off x="2022657" y="2330590"/>
            <a:ext cx="2363748" cy="295394"/>
          </a:xfrm>
          <a:prstGeom prst="rect">
            <a:avLst/>
          </a:prstGeom>
          <a:noFill/>
          <a:ln/>
        </p:spPr>
        <p:txBody>
          <a:bodyPr wrap="none" lIns="0" tIns="0" rIns="0" bIns="0" rtlCol="0" anchor="t"/>
          <a:lstStyle/>
          <a:p>
            <a:pPr marL="0" indent="0" algn="l">
              <a:lnSpc>
                <a:spcPts val="2300"/>
              </a:lnSpc>
              <a:buNone/>
            </a:pPr>
            <a:r>
              <a:rPr lang="en-US" sz="2800" dirty="0">
                <a:solidFill>
                  <a:srgbClr val="15213F"/>
                </a:solidFill>
                <a:latin typeface="Roboto Slab" pitchFamily="34" charset="0"/>
                <a:ea typeface="Roboto Slab" pitchFamily="34" charset="-122"/>
                <a:cs typeface="Roboto Slab" pitchFamily="34" charset="-120"/>
              </a:rPr>
              <a:t>データ期間</a:t>
            </a:r>
            <a:endParaRPr lang="en-US" sz="2800" dirty="0"/>
          </a:p>
        </p:txBody>
      </p:sp>
      <p:sp>
        <p:nvSpPr>
          <p:cNvPr id="15" name="Text 6">
            <a:extLst>
              <a:ext uri="{FF2B5EF4-FFF2-40B4-BE49-F238E27FC236}">
                <a16:creationId xmlns:a16="http://schemas.microsoft.com/office/drawing/2014/main" id="{4E41BC59-F6C7-2E83-CD2F-827A10F803AD}"/>
              </a:ext>
            </a:extLst>
          </p:cNvPr>
          <p:cNvSpPr/>
          <p:nvPr/>
        </p:nvSpPr>
        <p:spPr>
          <a:xfrm>
            <a:off x="2022658" y="2739332"/>
            <a:ext cx="9522572" cy="628336"/>
          </a:xfrm>
          <a:prstGeom prst="rect">
            <a:avLst/>
          </a:prstGeom>
          <a:noFill/>
          <a:ln/>
        </p:spPr>
        <p:txBody>
          <a:bodyPr wrap="none" lIns="0" tIns="0" rIns="0" bIns="0" rtlCol="0" anchor="t"/>
          <a:lstStyle/>
          <a:p>
            <a:pPr marL="0" indent="0" algn="l">
              <a:lnSpc>
                <a:spcPts val="2350"/>
              </a:lnSpc>
              <a:buNone/>
            </a:pPr>
            <a:r>
              <a:rPr lang="en-US" dirty="0">
                <a:solidFill>
                  <a:srgbClr val="15213F"/>
                </a:solidFill>
                <a:latin typeface="Roboto" pitchFamily="34" charset="0"/>
                <a:ea typeface="Roboto" pitchFamily="34" charset="-122"/>
                <a:cs typeface="Roboto" pitchFamily="34" charset="-120"/>
              </a:rPr>
              <a:t>2005年第3四半期から2023年第2四半期までの</a:t>
            </a:r>
          </a:p>
          <a:p>
            <a:pPr marL="0" indent="0" algn="l">
              <a:lnSpc>
                <a:spcPts val="2350"/>
              </a:lnSpc>
              <a:buNone/>
            </a:pPr>
            <a:r>
              <a:rPr lang="en-US" dirty="0" err="1">
                <a:solidFill>
                  <a:srgbClr val="15213F"/>
                </a:solidFill>
                <a:latin typeface="Roboto" pitchFamily="34" charset="0"/>
                <a:ea typeface="Roboto" pitchFamily="34" charset="-122"/>
                <a:cs typeface="Roboto" pitchFamily="34" charset="-120"/>
              </a:rPr>
              <a:t>中古マンション取引データを使用しています</a:t>
            </a:r>
            <a:r>
              <a:rPr lang="en-US" dirty="0">
                <a:solidFill>
                  <a:srgbClr val="15213F"/>
                </a:solidFill>
                <a:latin typeface="Roboto" pitchFamily="34" charset="0"/>
                <a:ea typeface="Roboto" pitchFamily="34" charset="-122"/>
                <a:cs typeface="Roboto" pitchFamily="34" charset="-120"/>
              </a:rPr>
              <a:t>。</a:t>
            </a:r>
            <a:endParaRPr lang="en-US" dirty="0"/>
          </a:p>
        </p:txBody>
      </p:sp>
      <p:sp>
        <p:nvSpPr>
          <p:cNvPr id="16" name="Shape 7">
            <a:extLst>
              <a:ext uri="{FF2B5EF4-FFF2-40B4-BE49-F238E27FC236}">
                <a16:creationId xmlns:a16="http://schemas.microsoft.com/office/drawing/2014/main" id="{3508FBFB-769B-1E10-DB96-862FD973CE8F}"/>
              </a:ext>
            </a:extLst>
          </p:cNvPr>
          <p:cNvSpPr/>
          <p:nvPr/>
        </p:nvSpPr>
        <p:spPr>
          <a:xfrm>
            <a:off x="1172491" y="3833754"/>
            <a:ext cx="661868" cy="22860"/>
          </a:xfrm>
          <a:prstGeom prst="roundRect">
            <a:avLst>
              <a:gd name="adj" fmla="val 124085"/>
            </a:avLst>
          </a:prstGeom>
          <a:solidFill>
            <a:srgbClr val="CFD2D8"/>
          </a:solidFill>
          <a:ln/>
        </p:spPr>
      </p:sp>
      <p:sp>
        <p:nvSpPr>
          <p:cNvPr id="17" name="Shape 8">
            <a:extLst>
              <a:ext uri="{FF2B5EF4-FFF2-40B4-BE49-F238E27FC236}">
                <a16:creationId xmlns:a16="http://schemas.microsoft.com/office/drawing/2014/main" id="{90A86695-4EE1-3EAE-72D5-75097C4531C6}"/>
              </a:ext>
            </a:extLst>
          </p:cNvPr>
          <p:cNvSpPr/>
          <p:nvPr/>
        </p:nvSpPr>
        <p:spPr>
          <a:xfrm>
            <a:off x="769941" y="3632539"/>
            <a:ext cx="425410" cy="425410"/>
          </a:xfrm>
          <a:prstGeom prst="roundRect">
            <a:avLst>
              <a:gd name="adj" fmla="val 6668"/>
            </a:avLst>
          </a:prstGeom>
          <a:solidFill>
            <a:srgbClr val="E9ECF2"/>
          </a:solidFill>
          <a:ln/>
        </p:spPr>
      </p:sp>
      <p:sp>
        <p:nvSpPr>
          <p:cNvPr id="18" name="Text 9">
            <a:extLst>
              <a:ext uri="{FF2B5EF4-FFF2-40B4-BE49-F238E27FC236}">
                <a16:creationId xmlns:a16="http://schemas.microsoft.com/office/drawing/2014/main" id="{34A08EE2-2F66-9E6E-0AF4-9251D14A6DE2}"/>
              </a:ext>
            </a:extLst>
          </p:cNvPr>
          <p:cNvSpPr/>
          <p:nvPr/>
        </p:nvSpPr>
        <p:spPr>
          <a:xfrm>
            <a:off x="904244" y="3703381"/>
            <a:ext cx="156686" cy="283607"/>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2</a:t>
            </a:r>
            <a:endParaRPr lang="en-US" sz="2200" dirty="0"/>
          </a:p>
        </p:txBody>
      </p:sp>
      <p:sp>
        <p:nvSpPr>
          <p:cNvPr id="19" name="Text 10">
            <a:extLst>
              <a:ext uri="{FF2B5EF4-FFF2-40B4-BE49-F238E27FC236}">
                <a16:creationId xmlns:a16="http://schemas.microsoft.com/office/drawing/2014/main" id="{E0E9396E-95FD-5ABD-892A-770EC7B3BEA4}"/>
              </a:ext>
            </a:extLst>
          </p:cNvPr>
          <p:cNvSpPr/>
          <p:nvPr/>
        </p:nvSpPr>
        <p:spPr>
          <a:xfrm>
            <a:off x="2022657" y="3608964"/>
            <a:ext cx="2363748" cy="295394"/>
          </a:xfrm>
          <a:prstGeom prst="rect">
            <a:avLst/>
          </a:prstGeom>
          <a:noFill/>
          <a:ln/>
        </p:spPr>
        <p:txBody>
          <a:bodyPr wrap="none" lIns="0" tIns="0" rIns="0" bIns="0" rtlCol="0" anchor="t"/>
          <a:lstStyle/>
          <a:p>
            <a:pPr marL="0" indent="0" algn="l">
              <a:lnSpc>
                <a:spcPts val="2300"/>
              </a:lnSpc>
              <a:buNone/>
            </a:pPr>
            <a:r>
              <a:rPr lang="en-US" sz="2800" dirty="0">
                <a:solidFill>
                  <a:srgbClr val="15213F"/>
                </a:solidFill>
                <a:latin typeface="Roboto Slab" pitchFamily="34" charset="0"/>
                <a:ea typeface="Roboto Slab" pitchFamily="34" charset="-122"/>
                <a:cs typeface="Roboto Slab" pitchFamily="34" charset="-120"/>
              </a:rPr>
              <a:t>主要な特徴量</a:t>
            </a:r>
            <a:endParaRPr lang="en-US" sz="2800" dirty="0"/>
          </a:p>
        </p:txBody>
      </p:sp>
      <p:sp>
        <p:nvSpPr>
          <p:cNvPr id="20" name="Text 11">
            <a:extLst>
              <a:ext uri="{FF2B5EF4-FFF2-40B4-BE49-F238E27FC236}">
                <a16:creationId xmlns:a16="http://schemas.microsoft.com/office/drawing/2014/main" id="{B0C2435C-E391-FDE8-6D60-4ABC44A3EC1B}"/>
              </a:ext>
            </a:extLst>
          </p:cNvPr>
          <p:cNvSpPr/>
          <p:nvPr/>
        </p:nvSpPr>
        <p:spPr>
          <a:xfrm>
            <a:off x="2022658" y="4017705"/>
            <a:ext cx="9396192" cy="673241"/>
          </a:xfrm>
          <a:prstGeom prst="rect">
            <a:avLst/>
          </a:prstGeom>
          <a:noFill/>
          <a:ln/>
        </p:spPr>
        <p:txBody>
          <a:bodyPr wrap="none" lIns="0" tIns="0" rIns="0" bIns="0" rtlCol="0" anchor="t"/>
          <a:lstStyle/>
          <a:p>
            <a:pPr marL="0" indent="0" algn="l">
              <a:lnSpc>
                <a:spcPts val="2350"/>
              </a:lnSpc>
              <a:buNone/>
            </a:pPr>
            <a:r>
              <a:rPr lang="en-US" dirty="0" err="1">
                <a:solidFill>
                  <a:srgbClr val="15213F"/>
                </a:solidFill>
                <a:latin typeface="Roboto" pitchFamily="34" charset="0"/>
                <a:ea typeface="Roboto" pitchFamily="34" charset="-122"/>
                <a:cs typeface="Roboto" pitchFamily="34" charset="-120"/>
              </a:rPr>
              <a:t>都道府県名、市区町村名、地区名、最寄駅</a:t>
            </a:r>
            <a:r>
              <a:rPr lang="ja-JP" altLang="en-US" dirty="0">
                <a:solidFill>
                  <a:srgbClr val="15213F"/>
                </a:solidFill>
                <a:latin typeface="Roboto" pitchFamily="34" charset="0"/>
                <a:ea typeface="Roboto" pitchFamily="34" charset="-122"/>
                <a:cs typeface="Roboto" pitchFamily="34" charset="-120"/>
              </a:rPr>
              <a:t>：</a:t>
            </a:r>
            <a:r>
              <a:rPr lang="en-US" dirty="0" err="1">
                <a:solidFill>
                  <a:srgbClr val="15213F"/>
                </a:solidFill>
                <a:latin typeface="Roboto" pitchFamily="34" charset="0"/>
                <a:ea typeface="Roboto" pitchFamily="34" charset="-122"/>
                <a:cs typeface="Roboto" pitchFamily="34" charset="-120"/>
              </a:rPr>
              <a:t>名称</a:t>
            </a:r>
            <a:r>
              <a:rPr lang="ja-JP" altLang="en-US" dirty="0">
                <a:solidFill>
                  <a:srgbClr val="15213F"/>
                </a:solidFill>
                <a:latin typeface="Roboto" pitchFamily="34" charset="0"/>
                <a:ea typeface="Roboto" pitchFamily="34" charset="-122"/>
                <a:cs typeface="Roboto" pitchFamily="34" charset="-120"/>
              </a:rPr>
              <a:t>、最寄駅：</a:t>
            </a:r>
            <a:r>
              <a:rPr lang="en-US" dirty="0" err="1">
                <a:solidFill>
                  <a:srgbClr val="15213F"/>
                </a:solidFill>
                <a:latin typeface="Roboto" pitchFamily="34" charset="0"/>
                <a:ea typeface="Roboto" pitchFamily="34" charset="-122"/>
                <a:cs typeface="Roboto" pitchFamily="34" charset="-120"/>
              </a:rPr>
              <a:t>距離</a:t>
            </a:r>
            <a:r>
              <a:rPr lang="ja-JP" altLang="en-US" dirty="0">
                <a:solidFill>
                  <a:srgbClr val="15213F"/>
                </a:solidFill>
                <a:latin typeface="Roboto" pitchFamily="34" charset="0"/>
                <a:ea typeface="Roboto" pitchFamily="34" charset="-122"/>
                <a:cs typeface="Roboto" pitchFamily="34" charset="-120"/>
              </a:rPr>
              <a:t>（分）</a:t>
            </a:r>
            <a:r>
              <a:rPr lang="en-US" dirty="0">
                <a:solidFill>
                  <a:srgbClr val="15213F"/>
                </a:solidFill>
                <a:latin typeface="Roboto" pitchFamily="34" charset="0"/>
                <a:ea typeface="Roboto" pitchFamily="34" charset="-122"/>
                <a:cs typeface="Roboto" pitchFamily="34" charset="-120"/>
              </a:rPr>
              <a:t>、</a:t>
            </a:r>
            <a:r>
              <a:rPr lang="en-US" dirty="0" err="1">
                <a:solidFill>
                  <a:srgbClr val="15213F"/>
                </a:solidFill>
                <a:latin typeface="Roboto" pitchFamily="34" charset="0"/>
                <a:ea typeface="Roboto" pitchFamily="34" charset="-122"/>
                <a:cs typeface="Roboto" pitchFamily="34" charset="-120"/>
              </a:rPr>
              <a:t>建築年</a:t>
            </a:r>
            <a:r>
              <a:rPr lang="en-US" dirty="0">
                <a:solidFill>
                  <a:srgbClr val="15213F"/>
                </a:solidFill>
                <a:latin typeface="Roboto" pitchFamily="34" charset="0"/>
                <a:ea typeface="Roboto" pitchFamily="34" charset="-122"/>
                <a:cs typeface="Roboto" pitchFamily="34" charset="-120"/>
              </a:rPr>
              <a:t>、</a:t>
            </a:r>
          </a:p>
          <a:p>
            <a:pPr marL="0" indent="0" algn="l">
              <a:lnSpc>
                <a:spcPts val="2350"/>
              </a:lnSpc>
              <a:buNone/>
            </a:pPr>
            <a:r>
              <a:rPr lang="en-US" dirty="0" err="1">
                <a:solidFill>
                  <a:srgbClr val="15213F"/>
                </a:solidFill>
                <a:latin typeface="Roboto" pitchFamily="34" charset="0"/>
                <a:ea typeface="Roboto" pitchFamily="34" charset="-122"/>
                <a:cs typeface="Roboto" pitchFamily="34" charset="-120"/>
              </a:rPr>
              <a:t>取引時点、面積</a:t>
            </a:r>
            <a:r>
              <a:rPr lang="en-US" dirty="0">
                <a:solidFill>
                  <a:srgbClr val="15213F"/>
                </a:solidFill>
                <a:latin typeface="Roboto" pitchFamily="34" charset="0"/>
                <a:ea typeface="Roboto" pitchFamily="34" charset="-122"/>
                <a:cs typeface="Roboto" pitchFamily="34" charset="-120"/>
              </a:rPr>
              <a:t>（㎡）、</a:t>
            </a:r>
            <a:r>
              <a:rPr lang="en-US" dirty="0" err="1">
                <a:solidFill>
                  <a:srgbClr val="15213F"/>
                </a:solidFill>
                <a:latin typeface="Roboto" pitchFamily="34" charset="0"/>
                <a:ea typeface="Roboto" pitchFamily="34" charset="-122"/>
                <a:cs typeface="Roboto" pitchFamily="34" charset="-120"/>
              </a:rPr>
              <a:t>取引価格（総額</a:t>
            </a:r>
            <a:r>
              <a:rPr lang="en-US" dirty="0">
                <a:solidFill>
                  <a:srgbClr val="15213F"/>
                </a:solidFill>
                <a:latin typeface="Roboto" pitchFamily="34" charset="0"/>
                <a:ea typeface="Roboto" pitchFamily="34" charset="-122"/>
                <a:cs typeface="Roboto" pitchFamily="34" charset="-120"/>
              </a:rPr>
              <a:t>）_</a:t>
            </a:r>
            <a:r>
              <a:rPr lang="en-US" dirty="0" err="1">
                <a:solidFill>
                  <a:srgbClr val="15213F"/>
                </a:solidFill>
                <a:latin typeface="Roboto" pitchFamily="34" charset="0"/>
                <a:ea typeface="Roboto" pitchFamily="34" charset="-122"/>
                <a:cs typeface="Roboto" pitchFamily="34" charset="-120"/>
              </a:rPr>
              <a:t>logなどが含まれています</a:t>
            </a:r>
            <a:r>
              <a:rPr lang="en-US" dirty="0">
                <a:solidFill>
                  <a:srgbClr val="15213F"/>
                </a:solidFill>
                <a:latin typeface="Roboto" pitchFamily="34" charset="0"/>
                <a:ea typeface="Roboto" pitchFamily="34" charset="-122"/>
                <a:cs typeface="Roboto" pitchFamily="34" charset="-120"/>
              </a:rPr>
              <a:t>。(</a:t>
            </a:r>
            <a:r>
              <a:rPr lang="ja-JP" altLang="en-US" dirty="0">
                <a:solidFill>
                  <a:srgbClr val="15213F"/>
                </a:solidFill>
                <a:latin typeface="Roboto" pitchFamily="34" charset="0"/>
                <a:ea typeface="Roboto" pitchFamily="34" charset="-122"/>
                <a:cs typeface="Roboto" pitchFamily="34" charset="-120"/>
              </a:rPr>
              <a:t>計</a:t>
            </a:r>
            <a:r>
              <a:rPr lang="en-US" altLang="ja-JP" dirty="0">
                <a:solidFill>
                  <a:srgbClr val="15213F"/>
                </a:solidFill>
                <a:latin typeface="Roboto" pitchFamily="34" charset="0"/>
                <a:ea typeface="Roboto" pitchFamily="34" charset="-122"/>
                <a:cs typeface="Roboto" pitchFamily="34" charset="-120"/>
              </a:rPr>
              <a:t>27</a:t>
            </a:r>
            <a:r>
              <a:rPr lang="ja-JP" altLang="en-US" dirty="0">
                <a:solidFill>
                  <a:srgbClr val="15213F"/>
                </a:solidFill>
                <a:latin typeface="Roboto" pitchFamily="34" charset="0"/>
                <a:ea typeface="Roboto" pitchFamily="34" charset="-122"/>
                <a:cs typeface="Roboto" pitchFamily="34" charset="-120"/>
              </a:rPr>
              <a:t>個</a:t>
            </a:r>
            <a:r>
              <a:rPr lang="en-US" dirty="0">
                <a:solidFill>
                  <a:srgbClr val="15213F"/>
                </a:solidFill>
                <a:latin typeface="Roboto" pitchFamily="34" charset="0"/>
                <a:ea typeface="Roboto" pitchFamily="34" charset="-122"/>
                <a:cs typeface="Roboto" pitchFamily="34" charset="-120"/>
              </a:rPr>
              <a:t>)</a:t>
            </a:r>
            <a:endParaRPr lang="en-US" dirty="0"/>
          </a:p>
        </p:txBody>
      </p:sp>
      <p:sp>
        <p:nvSpPr>
          <p:cNvPr id="21" name="Shape 12">
            <a:extLst>
              <a:ext uri="{FF2B5EF4-FFF2-40B4-BE49-F238E27FC236}">
                <a16:creationId xmlns:a16="http://schemas.microsoft.com/office/drawing/2014/main" id="{D2ACC4B1-C9C6-B3ED-92EE-EA7365CDFA83}"/>
              </a:ext>
            </a:extLst>
          </p:cNvPr>
          <p:cNvSpPr/>
          <p:nvPr/>
        </p:nvSpPr>
        <p:spPr>
          <a:xfrm>
            <a:off x="1172491" y="5112128"/>
            <a:ext cx="661868" cy="22860"/>
          </a:xfrm>
          <a:prstGeom prst="roundRect">
            <a:avLst>
              <a:gd name="adj" fmla="val 124085"/>
            </a:avLst>
          </a:prstGeom>
          <a:solidFill>
            <a:srgbClr val="CFD2D8"/>
          </a:solidFill>
          <a:ln/>
        </p:spPr>
      </p:sp>
      <p:sp>
        <p:nvSpPr>
          <p:cNvPr id="22" name="Shape 13">
            <a:extLst>
              <a:ext uri="{FF2B5EF4-FFF2-40B4-BE49-F238E27FC236}">
                <a16:creationId xmlns:a16="http://schemas.microsoft.com/office/drawing/2014/main" id="{2C893F0C-F590-B122-BAC9-802F8CC69100}"/>
              </a:ext>
            </a:extLst>
          </p:cNvPr>
          <p:cNvSpPr/>
          <p:nvPr/>
        </p:nvSpPr>
        <p:spPr>
          <a:xfrm>
            <a:off x="769941" y="4910913"/>
            <a:ext cx="425410" cy="425410"/>
          </a:xfrm>
          <a:prstGeom prst="roundRect">
            <a:avLst>
              <a:gd name="adj" fmla="val 6668"/>
            </a:avLst>
          </a:prstGeom>
          <a:solidFill>
            <a:srgbClr val="E9ECF2"/>
          </a:solidFill>
          <a:ln/>
        </p:spPr>
      </p:sp>
      <p:sp>
        <p:nvSpPr>
          <p:cNvPr id="23" name="Text 14">
            <a:extLst>
              <a:ext uri="{FF2B5EF4-FFF2-40B4-BE49-F238E27FC236}">
                <a16:creationId xmlns:a16="http://schemas.microsoft.com/office/drawing/2014/main" id="{F8452FEC-DDDD-35CA-E4F5-19589ADBBB89}"/>
              </a:ext>
            </a:extLst>
          </p:cNvPr>
          <p:cNvSpPr/>
          <p:nvPr/>
        </p:nvSpPr>
        <p:spPr>
          <a:xfrm>
            <a:off x="906030" y="4981755"/>
            <a:ext cx="153233" cy="283607"/>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3</a:t>
            </a:r>
            <a:endParaRPr lang="en-US" sz="2200" dirty="0"/>
          </a:p>
        </p:txBody>
      </p:sp>
      <p:sp>
        <p:nvSpPr>
          <p:cNvPr id="24" name="Text 15">
            <a:extLst>
              <a:ext uri="{FF2B5EF4-FFF2-40B4-BE49-F238E27FC236}">
                <a16:creationId xmlns:a16="http://schemas.microsoft.com/office/drawing/2014/main" id="{1BA4C832-5DD2-2A99-5296-E292D7C08195}"/>
              </a:ext>
            </a:extLst>
          </p:cNvPr>
          <p:cNvSpPr/>
          <p:nvPr/>
        </p:nvSpPr>
        <p:spPr>
          <a:xfrm>
            <a:off x="2022657" y="4887338"/>
            <a:ext cx="2363748" cy="295394"/>
          </a:xfrm>
          <a:prstGeom prst="rect">
            <a:avLst/>
          </a:prstGeom>
          <a:noFill/>
          <a:ln/>
        </p:spPr>
        <p:txBody>
          <a:bodyPr wrap="none" lIns="0" tIns="0" rIns="0" bIns="0" rtlCol="0" anchor="t"/>
          <a:lstStyle/>
          <a:p>
            <a:pPr marL="0" indent="0" algn="l">
              <a:lnSpc>
                <a:spcPts val="2300"/>
              </a:lnSpc>
              <a:buNone/>
            </a:pPr>
            <a:r>
              <a:rPr lang="en-US" sz="2800" dirty="0">
                <a:solidFill>
                  <a:srgbClr val="15213F"/>
                </a:solidFill>
                <a:latin typeface="Roboto Slab" pitchFamily="34" charset="0"/>
                <a:ea typeface="Roboto Slab" pitchFamily="34" charset="-122"/>
                <a:cs typeface="Roboto Slab" pitchFamily="34" charset="-120"/>
              </a:rPr>
              <a:t>テストデータ</a:t>
            </a:r>
            <a:endParaRPr lang="en-US" sz="2800" dirty="0"/>
          </a:p>
        </p:txBody>
      </p:sp>
      <p:sp>
        <p:nvSpPr>
          <p:cNvPr id="25" name="Text 16">
            <a:extLst>
              <a:ext uri="{FF2B5EF4-FFF2-40B4-BE49-F238E27FC236}">
                <a16:creationId xmlns:a16="http://schemas.microsoft.com/office/drawing/2014/main" id="{AB1D6DC8-8722-2BE9-3096-861DDDDFAD4C}"/>
              </a:ext>
            </a:extLst>
          </p:cNvPr>
          <p:cNvSpPr/>
          <p:nvPr/>
        </p:nvSpPr>
        <p:spPr>
          <a:xfrm>
            <a:off x="2022658" y="5296080"/>
            <a:ext cx="8385148" cy="302419"/>
          </a:xfrm>
          <a:prstGeom prst="rect">
            <a:avLst/>
          </a:prstGeom>
          <a:noFill/>
          <a:ln/>
        </p:spPr>
        <p:txBody>
          <a:bodyPr wrap="none" lIns="0" tIns="0" rIns="0" bIns="0" rtlCol="0" anchor="t"/>
          <a:lstStyle/>
          <a:p>
            <a:pPr marL="0" indent="0" algn="l">
              <a:lnSpc>
                <a:spcPts val="2350"/>
              </a:lnSpc>
              <a:buNone/>
            </a:pPr>
            <a:r>
              <a:rPr lang="en-US" dirty="0">
                <a:solidFill>
                  <a:srgbClr val="15213F"/>
                </a:solidFill>
                <a:latin typeface="Roboto" pitchFamily="34" charset="0"/>
                <a:ea typeface="Roboto" pitchFamily="34" charset="-122"/>
                <a:cs typeface="Roboto" pitchFamily="34" charset="-120"/>
              </a:rPr>
              <a:t>2023年第3四半期から第4四半期の目的変数が欠けたデータが用意されています。</a:t>
            </a:r>
            <a:endParaRPr lang="en-US" dirty="0"/>
          </a:p>
        </p:txBody>
      </p:sp>
      <p:sp>
        <p:nvSpPr>
          <p:cNvPr id="26" name="Text 0">
            <a:extLst>
              <a:ext uri="{FF2B5EF4-FFF2-40B4-BE49-F238E27FC236}">
                <a16:creationId xmlns:a16="http://schemas.microsoft.com/office/drawing/2014/main" id="{9D986EC3-E8D7-DDAF-0723-64AD577FC75A}"/>
              </a:ext>
            </a:extLst>
          </p:cNvPr>
          <p:cNvSpPr/>
          <p:nvPr/>
        </p:nvSpPr>
        <p:spPr>
          <a:xfrm>
            <a:off x="572659" y="1267005"/>
            <a:ext cx="4727615" cy="590907"/>
          </a:xfrm>
          <a:prstGeom prst="rect">
            <a:avLst/>
          </a:prstGeom>
          <a:noFill/>
          <a:ln/>
        </p:spPr>
        <p:txBody>
          <a:bodyPr wrap="none" lIns="0" tIns="0" rIns="0" bIns="0" rtlCol="0" anchor="t"/>
          <a:lstStyle/>
          <a:p>
            <a:pPr marL="0" indent="0">
              <a:lnSpc>
                <a:spcPts val="4650"/>
              </a:lnSpc>
              <a:buNone/>
            </a:pPr>
            <a:r>
              <a:rPr lang="en-US" sz="3700" dirty="0">
                <a:solidFill>
                  <a:srgbClr val="3257B8"/>
                </a:solidFill>
                <a:latin typeface="Roboto Slab" pitchFamily="34" charset="0"/>
                <a:ea typeface="Roboto Slab" pitchFamily="34" charset="-122"/>
                <a:cs typeface="Roboto Slab" pitchFamily="34" charset="-120"/>
              </a:rPr>
              <a:t>学習データの概要</a:t>
            </a:r>
            <a:endParaRPr lang="en-US" sz="3700" dirty="0"/>
          </a:p>
        </p:txBody>
      </p:sp>
    </p:spTree>
    <p:extLst>
      <p:ext uri="{BB962C8B-B14F-4D97-AF65-F5344CB8AC3E}">
        <p14:creationId xmlns:p14="http://schemas.microsoft.com/office/powerpoint/2010/main" val="291808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341BC-AE7F-FAC5-1F20-570D6FC64F54}"/>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B50D4C3B-3367-7C00-59EC-07D480115988}"/>
              </a:ext>
            </a:extLst>
          </p:cNvPr>
          <p:cNvSpPr>
            <a:spLocks noGrp="1"/>
          </p:cNvSpPr>
          <p:nvPr>
            <p:ph type="title"/>
          </p:nvPr>
        </p:nvSpPr>
        <p:spPr>
          <a:xfrm>
            <a:off x="812442" y="294291"/>
            <a:ext cx="10515600" cy="729579"/>
          </a:xfrm>
        </p:spPr>
        <p:txBody>
          <a:bodyPr/>
          <a:lstStyle/>
          <a:p>
            <a:r>
              <a:rPr kumimoji="1" lang="ja-JP" altLang="en-US" b="1" dirty="0"/>
              <a:t>データの前処理（第１段階）</a:t>
            </a:r>
          </a:p>
        </p:txBody>
      </p:sp>
      <p:cxnSp>
        <p:nvCxnSpPr>
          <p:cNvPr id="5" name="直線コネクタ 4">
            <a:extLst>
              <a:ext uri="{FF2B5EF4-FFF2-40B4-BE49-F238E27FC236}">
                <a16:creationId xmlns:a16="http://schemas.microsoft.com/office/drawing/2014/main" id="{E9E12638-6E21-E2A2-B327-FBCBC9D42146}"/>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8" name="正方形/長方形 7">
            <a:extLst>
              <a:ext uri="{FF2B5EF4-FFF2-40B4-BE49-F238E27FC236}">
                <a16:creationId xmlns:a16="http://schemas.microsoft.com/office/drawing/2014/main" id="{A47A95D8-B520-0CF4-5627-D04BD6755300}"/>
              </a:ext>
            </a:extLst>
          </p:cNvPr>
          <p:cNvSpPr/>
          <p:nvPr/>
        </p:nvSpPr>
        <p:spPr>
          <a:xfrm>
            <a:off x="13003693" y="659080"/>
            <a:ext cx="7325477" cy="3428998"/>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このページには「方法」を書きます。</a:t>
            </a:r>
            <a:endParaRPr kumimoji="1" lang="en-US" altLang="ja-JP" dirty="0">
              <a:solidFill>
                <a:schemeClr val="tx1"/>
              </a:solidFill>
            </a:endParaRPr>
          </a:p>
          <a:p>
            <a:pPr algn="ctr"/>
            <a:r>
              <a:rPr lang="en-US" altLang="ja-JP" dirty="0">
                <a:solidFill>
                  <a:schemeClr val="tx1"/>
                </a:solidFill>
              </a:rPr>
              <a:t>P</a:t>
            </a:r>
            <a:r>
              <a:rPr kumimoji="1" lang="en-US" altLang="ja-JP" dirty="0">
                <a:solidFill>
                  <a:schemeClr val="tx1"/>
                </a:solidFill>
              </a:rPr>
              <a:t>6</a:t>
            </a:r>
            <a:r>
              <a:rPr kumimoji="1" lang="ja-JP" altLang="en-US" dirty="0">
                <a:solidFill>
                  <a:schemeClr val="tx1"/>
                </a:solidFill>
              </a:rPr>
              <a:t>の「問題・目的」に対して</a:t>
            </a:r>
            <a:endParaRPr kumimoji="1" lang="en-US" altLang="ja-JP" dirty="0">
              <a:solidFill>
                <a:schemeClr val="tx1"/>
              </a:solidFill>
            </a:endParaRPr>
          </a:p>
          <a:p>
            <a:pPr algn="ctr"/>
            <a:r>
              <a:rPr lang="ja-JP" altLang="en-US" dirty="0">
                <a:solidFill>
                  <a:schemeClr val="tx1"/>
                </a:solidFill>
              </a:rPr>
              <a:t>・どんな</a:t>
            </a:r>
            <a:r>
              <a:rPr kumimoji="1" lang="ja-JP" altLang="en-US" dirty="0">
                <a:solidFill>
                  <a:schemeClr val="tx1"/>
                </a:solidFill>
              </a:rPr>
              <a:t>手法（方法）で何が得られるか</a:t>
            </a:r>
            <a:endParaRPr kumimoji="1" lang="en-US" altLang="ja-JP" dirty="0">
              <a:solidFill>
                <a:schemeClr val="tx1"/>
              </a:solidFill>
            </a:endParaRPr>
          </a:p>
          <a:p>
            <a:pPr algn="ctr"/>
            <a:r>
              <a:rPr lang="ja-JP" altLang="en-US" dirty="0">
                <a:solidFill>
                  <a:schemeClr val="tx1"/>
                </a:solidFill>
              </a:rPr>
              <a:t>・どこのデータ（アップル引っ越し社）</a:t>
            </a:r>
            <a:endParaRPr kumimoji="1" lang="en-US" altLang="ja-JP" dirty="0">
              <a:solidFill>
                <a:schemeClr val="tx1"/>
              </a:solidFill>
            </a:endParaRPr>
          </a:p>
          <a:p>
            <a:pPr algn="ctr"/>
            <a:r>
              <a:rPr lang="ja-JP" altLang="en-US" dirty="0">
                <a:solidFill>
                  <a:schemeClr val="tx1"/>
                </a:solidFill>
              </a:rPr>
              <a:t>・作成期間</a:t>
            </a:r>
            <a:endParaRPr lang="en-US" altLang="ja-JP" dirty="0">
              <a:solidFill>
                <a:schemeClr val="tx1"/>
              </a:solidFill>
            </a:endParaRPr>
          </a:p>
          <a:p>
            <a:pPr algn="ctr"/>
            <a:r>
              <a:rPr lang="ja-JP" altLang="en-US" dirty="0">
                <a:solidFill>
                  <a:schemeClr val="tx1"/>
                </a:solidFill>
              </a:rPr>
              <a:t>・データ数（学習データ／予測データ）</a:t>
            </a:r>
            <a:endParaRPr lang="en-US" altLang="ja-JP" dirty="0">
              <a:solidFill>
                <a:schemeClr val="tx1"/>
              </a:solidFill>
            </a:endParaRPr>
          </a:p>
          <a:p>
            <a:pPr algn="ctr"/>
            <a:r>
              <a:rPr lang="ja-JP" altLang="en-US" dirty="0">
                <a:solidFill>
                  <a:schemeClr val="tx1"/>
                </a:solidFill>
              </a:rPr>
              <a:t>・どんな手法（プロフェット）</a:t>
            </a:r>
            <a:endParaRPr kumimoji="1" lang="en-US" altLang="ja-JP" dirty="0">
              <a:solidFill>
                <a:schemeClr val="tx1"/>
              </a:solidFill>
            </a:endParaRPr>
          </a:p>
          <a:p>
            <a:pPr algn="ctr"/>
            <a:r>
              <a:rPr kumimoji="1" lang="ja-JP" altLang="en-US" dirty="0">
                <a:solidFill>
                  <a:schemeClr val="tx1"/>
                </a:solidFill>
              </a:rPr>
              <a:t>を記載しましょう。</a:t>
            </a:r>
            <a:endParaRPr kumimoji="1" lang="en-US" altLang="ja-JP" dirty="0">
              <a:solidFill>
                <a:schemeClr val="tx1"/>
              </a:solidFill>
            </a:endParaRPr>
          </a:p>
        </p:txBody>
      </p:sp>
      <p:sp>
        <p:nvSpPr>
          <p:cNvPr id="38" name="Shape 1">
            <a:extLst>
              <a:ext uri="{FF2B5EF4-FFF2-40B4-BE49-F238E27FC236}">
                <a16:creationId xmlns:a16="http://schemas.microsoft.com/office/drawing/2014/main" id="{C7B5B276-2C06-C472-5F46-E08D57C6CAA5}"/>
              </a:ext>
            </a:extLst>
          </p:cNvPr>
          <p:cNvSpPr/>
          <p:nvPr/>
        </p:nvSpPr>
        <p:spPr>
          <a:xfrm>
            <a:off x="971215" y="2141520"/>
            <a:ext cx="45719" cy="2274364"/>
          </a:xfrm>
          <a:prstGeom prst="roundRect">
            <a:avLst>
              <a:gd name="adj" fmla="val 124085"/>
            </a:avLst>
          </a:prstGeom>
          <a:solidFill>
            <a:srgbClr val="CFD2D8"/>
          </a:solidFill>
          <a:ln/>
        </p:spPr>
      </p:sp>
      <p:sp>
        <p:nvSpPr>
          <p:cNvPr id="39" name="Shape 2">
            <a:extLst>
              <a:ext uri="{FF2B5EF4-FFF2-40B4-BE49-F238E27FC236}">
                <a16:creationId xmlns:a16="http://schemas.microsoft.com/office/drawing/2014/main" id="{5C524170-2079-26C5-4CA1-49AA88E7E004}"/>
              </a:ext>
            </a:extLst>
          </p:cNvPr>
          <p:cNvSpPr/>
          <p:nvPr/>
        </p:nvSpPr>
        <p:spPr>
          <a:xfrm>
            <a:off x="1172491" y="2555380"/>
            <a:ext cx="661868" cy="22860"/>
          </a:xfrm>
          <a:prstGeom prst="roundRect">
            <a:avLst>
              <a:gd name="adj" fmla="val 124085"/>
            </a:avLst>
          </a:prstGeom>
          <a:solidFill>
            <a:srgbClr val="CFD2D8"/>
          </a:solidFill>
          <a:ln/>
        </p:spPr>
      </p:sp>
      <p:sp>
        <p:nvSpPr>
          <p:cNvPr id="40" name="Shape 3">
            <a:extLst>
              <a:ext uri="{FF2B5EF4-FFF2-40B4-BE49-F238E27FC236}">
                <a16:creationId xmlns:a16="http://schemas.microsoft.com/office/drawing/2014/main" id="{F8645ADC-7A04-261C-F3F5-B6D9A65736BD}"/>
              </a:ext>
            </a:extLst>
          </p:cNvPr>
          <p:cNvSpPr/>
          <p:nvPr/>
        </p:nvSpPr>
        <p:spPr>
          <a:xfrm>
            <a:off x="769941" y="2354165"/>
            <a:ext cx="425410" cy="425410"/>
          </a:xfrm>
          <a:prstGeom prst="roundRect">
            <a:avLst>
              <a:gd name="adj" fmla="val 6668"/>
            </a:avLst>
          </a:prstGeom>
          <a:solidFill>
            <a:srgbClr val="E9ECF2"/>
          </a:solidFill>
          <a:ln/>
        </p:spPr>
      </p:sp>
      <p:sp>
        <p:nvSpPr>
          <p:cNvPr id="41" name="Text 4">
            <a:extLst>
              <a:ext uri="{FF2B5EF4-FFF2-40B4-BE49-F238E27FC236}">
                <a16:creationId xmlns:a16="http://schemas.microsoft.com/office/drawing/2014/main" id="{12340211-6D02-BE10-4496-7F7DCAB225AE}"/>
              </a:ext>
            </a:extLst>
          </p:cNvPr>
          <p:cNvSpPr/>
          <p:nvPr/>
        </p:nvSpPr>
        <p:spPr>
          <a:xfrm>
            <a:off x="924127" y="2425007"/>
            <a:ext cx="116919" cy="283607"/>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1</a:t>
            </a:r>
            <a:endParaRPr lang="en-US" sz="2200" dirty="0"/>
          </a:p>
        </p:txBody>
      </p:sp>
      <p:sp>
        <p:nvSpPr>
          <p:cNvPr id="42" name="Text 5">
            <a:extLst>
              <a:ext uri="{FF2B5EF4-FFF2-40B4-BE49-F238E27FC236}">
                <a16:creationId xmlns:a16="http://schemas.microsoft.com/office/drawing/2014/main" id="{AAC60340-AC75-72C7-E236-1674A3EB1681}"/>
              </a:ext>
            </a:extLst>
          </p:cNvPr>
          <p:cNvSpPr/>
          <p:nvPr/>
        </p:nvSpPr>
        <p:spPr>
          <a:xfrm>
            <a:off x="2022657" y="2330590"/>
            <a:ext cx="2363748" cy="295394"/>
          </a:xfrm>
          <a:prstGeom prst="rect">
            <a:avLst/>
          </a:prstGeom>
          <a:noFill/>
          <a:ln/>
        </p:spPr>
        <p:txBody>
          <a:bodyPr wrap="none" lIns="0" tIns="0" rIns="0" bIns="0" rtlCol="0" anchor="t"/>
          <a:lstStyle/>
          <a:p>
            <a:pPr marL="0" indent="0" algn="l">
              <a:lnSpc>
                <a:spcPts val="2300"/>
              </a:lnSpc>
              <a:buNone/>
            </a:pPr>
            <a:r>
              <a:rPr lang="ja-JP" altLang="en-US" sz="2800" dirty="0">
                <a:solidFill>
                  <a:srgbClr val="15213F"/>
                </a:solidFill>
                <a:latin typeface="Roboto Slab" pitchFamily="34" charset="0"/>
                <a:cs typeface="Roboto Slab" pitchFamily="34" charset="-120"/>
              </a:rPr>
              <a:t>表記修正</a:t>
            </a:r>
            <a:endParaRPr lang="en-US" sz="2800" dirty="0"/>
          </a:p>
        </p:txBody>
      </p:sp>
      <p:sp>
        <p:nvSpPr>
          <p:cNvPr id="43" name="Text 6">
            <a:extLst>
              <a:ext uri="{FF2B5EF4-FFF2-40B4-BE49-F238E27FC236}">
                <a16:creationId xmlns:a16="http://schemas.microsoft.com/office/drawing/2014/main" id="{B2328875-9E34-E95F-693D-E5A0F6753B9C}"/>
              </a:ext>
            </a:extLst>
          </p:cNvPr>
          <p:cNvSpPr/>
          <p:nvPr/>
        </p:nvSpPr>
        <p:spPr>
          <a:xfrm>
            <a:off x="2022658" y="2739332"/>
            <a:ext cx="9522572" cy="628336"/>
          </a:xfrm>
          <a:prstGeom prst="rect">
            <a:avLst/>
          </a:prstGeom>
          <a:noFill/>
          <a:ln/>
        </p:spPr>
        <p:txBody>
          <a:bodyPr wrap="none" lIns="0" tIns="0" rIns="0" bIns="0" rtlCol="0" anchor="t"/>
          <a:lstStyle/>
          <a:p>
            <a:pPr marL="0" indent="0" algn="l">
              <a:lnSpc>
                <a:spcPts val="2350"/>
              </a:lnSpc>
              <a:buNone/>
            </a:pPr>
            <a:r>
              <a:rPr lang="ja-JP" altLang="en-US" dirty="0">
                <a:latin typeface="Roboto" pitchFamily="34" charset="0"/>
                <a:ea typeface="Roboto" pitchFamily="34" charset="-122"/>
                <a:cs typeface="Roboto" pitchFamily="34" charset="-120"/>
              </a:rPr>
              <a:t>数値で表せる列に文字列で記載されている値等を修正しました。</a:t>
            </a:r>
            <a:endParaRPr lang="en-US" altLang="ja-JP" dirty="0">
              <a:latin typeface="Roboto" pitchFamily="34" charset="0"/>
              <a:ea typeface="Roboto" pitchFamily="34" charset="-122"/>
              <a:cs typeface="Roboto" pitchFamily="34" charset="-120"/>
            </a:endParaRPr>
          </a:p>
          <a:p>
            <a:pPr marL="0" indent="0" algn="l">
              <a:lnSpc>
                <a:spcPts val="2350"/>
              </a:lnSpc>
              <a:buNone/>
            </a:pPr>
            <a:endParaRPr lang="en-US" dirty="0">
              <a:latin typeface="Roboto" pitchFamily="34" charset="0"/>
              <a:ea typeface="Roboto" pitchFamily="34" charset="-122"/>
              <a:cs typeface="Roboto" pitchFamily="34" charset="-120"/>
            </a:endParaRPr>
          </a:p>
        </p:txBody>
      </p:sp>
      <p:sp>
        <p:nvSpPr>
          <p:cNvPr id="44" name="Shape 7">
            <a:extLst>
              <a:ext uri="{FF2B5EF4-FFF2-40B4-BE49-F238E27FC236}">
                <a16:creationId xmlns:a16="http://schemas.microsoft.com/office/drawing/2014/main" id="{F62ADCA2-4498-400F-9B2B-7A0C8F76EC68}"/>
              </a:ext>
            </a:extLst>
          </p:cNvPr>
          <p:cNvSpPr/>
          <p:nvPr/>
        </p:nvSpPr>
        <p:spPr>
          <a:xfrm>
            <a:off x="1172491" y="3833754"/>
            <a:ext cx="661868" cy="22860"/>
          </a:xfrm>
          <a:prstGeom prst="roundRect">
            <a:avLst>
              <a:gd name="adj" fmla="val 124085"/>
            </a:avLst>
          </a:prstGeom>
          <a:solidFill>
            <a:srgbClr val="CFD2D8"/>
          </a:solidFill>
          <a:ln/>
        </p:spPr>
      </p:sp>
      <p:sp>
        <p:nvSpPr>
          <p:cNvPr id="45" name="Shape 8">
            <a:extLst>
              <a:ext uri="{FF2B5EF4-FFF2-40B4-BE49-F238E27FC236}">
                <a16:creationId xmlns:a16="http://schemas.microsoft.com/office/drawing/2014/main" id="{7903603E-5F82-FF08-31EF-F4C8572BD6AB}"/>
              </a:ext>
            </a:extLst>
          </p:cNvPr>
          <p:cNvSpPr/>
          <p:nvPr/>
        </p:nvSpPr>
        <p:spPr>
          <a:xfrm>
            <a:off x="769941" y="3632539"/>
            <a:ext cx="425410" cy="425410"/>
          </a:xfrm>
          <a:prstGeom prst="roundRect">
            <a:avLst>
              <a:gd name="adj" fmla="val 6668"/>
            </a:avLst>
          </a:prstGeom>
          <a:solidFill>
            <a:srgbClr val="E9ECF2"/>
          </a:solidFill>
          <a:ln/>
        </p:spPr>
      </p:sp>
      <p:sp>
        <p:nvSpPr>
          <p:cNvPr id="46" name="Text 9">
            <a:extLst>
              <a:ext uri="{FF2B5EF4-FFF2-40B4-BE49-F238E27FC236}">
                <a16:creationId xmlns:a16="http://schemas.microsoft.com/office/drawing/2014/main" id="{A6C1EFD1-8D89-4096-8576-71BE53AE7AE6}"/>
              </a:ext>
            </a:extLst>
          </p:cNvPr>
          <p:cNvSpPr/>
          <p:nvPr/>
        </p:nvSpPr>
        <p:spPr>
          <a:xfrm>
            <a:off x="904244" y="3703381"/>
            <a:ext cx="156686" cy="283607"/>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2</a:t>
            </a:r>
            <a:endParaRPr lang="en-US" sz="2200" dirty="0"/>
          </a:p>
        </p:txBody>
      </p:sp>
      <p:sp>
        <p:nvSpPr>
          <p:cNvPr id="47" name="Text 10">
            <a:extLst>
              <a:ext uri="{FF2B5EF4-FFF2-40B4-BE49-F238E27FC236}">
                <a16:creationId xmlns:a16="http://schemas.microsoft.com/office/drawing/2014/main" id="{5BC9F433-8A7E-E266-B7A8-8A1DBED076C2}"/>
              </a:ext>
            </a:extLst>
          </p:cNvPr>
          <p:cNvSpPr/>
          <p:nvPr/>
        </p:nvSpPr>
        <p:spPr>
          <a:xfrm>
            <a:off x="2022657" y="3568390"/>
            <a:ext cx="3092036" cy="335968"/>
          </a:xfrm>
          <a:prstGeom prst="rect">
            <a:avLst/>
          </a:prstGeom>
          <a:noFill/>
          <a:ln/>
        </p:spPr>
        <p:txBody>
          <a:bodyPr wrap="none" lIns="0" tIns="0" rIns="0" bIns="0" rtlCol="0" anchor="t"/>
          <a:lstStyle/>
          <a:p>
            <a:pPr marL="0" indent="0" algn="l">
              <a:lnSpc>
                <a:spcPts val="2300"/>
              </a:lnSpc>
              <a:buNone/>
            </a:pPr>
            <a:r>
              <a:rPr lang="ja-JP" altLang="en-US" sz="2800" dirty="0">
                <a:solidFill>
                  <a:srgbClr val="15213F"/>
                </a:solidFill>
                <a:latin typeface="Roboto Slab" pitchFamily="34" charset="0"/>
                <a:cs typeface="Roboto Slab" pitchFamily="34" charset="-120"/>
              </a:rPr>
              <a:t>不要なデータの削除</a:t>
            </a:r>
            <a:endParaRPr lang="en-US" sz="2800" dirty="0"/>
          </a:p>
        </p:txBody>
      </p:sp>
      <p:sp>
        <p:nvSpPr>
          <p:cNvPr id="48" name="Text 11">
            <a:extLst>
              <a:ext uri="{FF2B5EF4-FFF2-40B4-BE49-F238E27FC236}">
                <a16:creationId xmlns:a16="http://schemas.microsoft.com/office/drawing/2014/main" id="{5A5B9C8B-7A85-96E8-9694-8C0AE07A9E67}"/>
              </a:ext>
            </a:extLst>
          </p:cNvPr>
          <p:cNvSpPr/>
          <p:nvPr/>
        </p:nvSpPr>
        <p:spPr>
          <a:xfrm>
            <a:off x="2022658" y="4017705"/>
            <a:ext cx="9396192" cy="673241"/>
          </a:xfrm>
          <a:prstGeom prst="rect">
            <a:avLst/>
          </a:prstGeom>
          <a:noFill/>
          <a:ln/>
        </p:spPr>
        <p:txBody>
          <a:bodyPr wrap="none" lIns="0" tIns="0" rIns="0" bIns="0" rtlCol="0" anchor="t"/>
          <a:lstStyle/>
          <a:p>
            <a:pPr marL="0" indent="0" algn="l">
              <a:lnSpc>
                <a:spcPts val="2350"/>
              </a:lnSpc>
              <a:buNone/>
            </a:pPr>
            <a:r>
              <a:rPr lang="ja-JP" altLang="en-US" dirty="0">
                <a:latin typeface="Roboto" panose="02000000000000000000" pitchFamily="2" charset="0"/>
                <a:cs typeface="Roboto" panose="02000000000000000000" pitchFamily="2" charset="0"/>
              </a:rPr>
              <a:t>値が</a:t>
            </a:r>
            <a:r>
              <a:rPr lang="en-US" altLang="ja-JP" dirty="0">
                <a:latin typeface="Roboto" panose="02000000000000000000" pitchFamily="2" charset="0"/>
                <a:ea typeface="Roboto" panose="02000000000000000000" pitchFamily="2" charset="0"/>
                <a:cs typeface="Roboto" panose="02000000000000000000" pitchFamily="2" charset="0"/>
              </a:rPr>
              <a:t>1</a:t>
            </a:r>
            <a:r>
              <a:rPr lang="ja-JP" altLang="en-US" dirty="0">
                <a:latin typeface="Roboto" panose="02000000000000000000" pitchFamily="2" charset="0"/>
                <a:cs typeface="Roboto" panose="02000000000000000000" pitchFamily="2" charset="0"/>
              </a:rPr>
              <a:t>種類しかない列や、全て欠損している列を削除しました。</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90281563"/>
      </p:ext>
    </p:extLst>
  </p:cSld>
  <p:clrMapOvr>
    <a:masterClrMapping/>
  </p:clrMapOvr>
</p:sld>
</file>

<file path=ppt/theme/theme1.xml><?xml version="1.0" encoding="utf-8"?>
<a:theme xmlns:a="http://schemas.openxmlformats.org/drawingml/2006/main" name="パスなし_PERSOL_Template_A4_forIR">
  <a:themeElements>
    <a:clrScheme name="PERSOL2">
      <a:dk1>
        <a:sysClr val="windowText" lastClr="000000"/>
      </a:dk1>
      <a:lt1>
        <a:sysClr val="window" lastClr="FFFFFF"/>
      </a:lt1>
      <a:dk2>
        <a:srgbClr val="97999B"/>
      </a:dk2>
      <a:lt2>
        <a:srgbClr val="D9D9D6"/>
      </a:lt2>
      <a:accent1>
        <a:srgbClr val="003D4C"/>
      </a:accent1>
      <a:accent2>
        <a:srgbClr val="6399AE"/>
      </a:accent2>
      <a:accent3>
        <a:srgbClr val="FFB81C"/>
      </a:accent3>
      <a:accent4>
        <a:srgbClr val="AB2328"/>
      </a:accent4>
      <a:accent5>
        <a:srgbClr val="BBBCBC"/>
      </a:accent5>
      <a:accent6>
        <a:srgbClr val="53565A"/>
      </a:accent6>
      <a:hlink>
        <a:srgbClr val="00C8C8"/>
      </a:hlink>
      <a:folHlink>
        <a:srgbClr val="FFE900"/>
      </a:folHlink>
    </a:clrScheme>
    <a:fontScheme name="PERSOL">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PERSOL DIVERSE Template A4.potx  -  読み取り専用" id="{A46D8230-78C1-42AC-B26C-91D1E0BD3DE6}" vid="{4F0A0E0B-FD1D-4402-9B4C-72535EB2FE5C}"/>
    </a:ext>
  </a:ext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59545A9-8533-4554-8655-E7F920570F4A}">
  <we:reference id="wa200005566" version="3.0.0.2" store="ja-JP"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23309</TotalTime>
  <Words>3024</Words>
  <Application>Microsoft Office PowerPoint</Application>
  <PresentationFormat>ワイド画面</PresentationFormat>
  <Paragraphs>427</Paragraphs>
  <Slides>23</Slides>
  <Notes>11</Notes>
  <HiddenSlides>0</HiddenSlides>
  <MMClips>0</MMClips>
  <ScaleCrop>false</ScaleCrop>
  <HeadingPairs>
    <vt:vector size="6" baseType="variant">
      <vt:variant>
        <vt:lpstr>使用されているフォント</vt:lpstr>
      </vt:variant>
      <vt:variant>
        <vt:i4>16</vt:i4>
      </vt:variant>
      <vt:variant>
        <vt:lpstr>テーマ</vt:lpstr>
      </vt:variant>
      <vt:variant>
        <vt:i4>2</vt:i4>
      </vt:variant>
      <vt:variant>
        <vt:lpstr>スライド タイトル</vt:lpstr>
      </vt:variant>
      <vt:variant>
        <vt:i4>23</vt:i4>
      </vt:variant>
    </vt:vector>
  </HeadingPairs>
  <TitlesOfParts>
    <vt:vector size="41" baseType="lpstr">
      <vt:lpstr>DM Sans Semi Bold</vt:lpstr>
      <vt:lpstr>Inter</vt:lpstr>
      <vt:lpstr>Inter Bold</vt:lpstr>
      <vt:lpstr>Inter Medium</vt:lpstr>
      <vt:lpstr>Meiryo UI</vt:lpstr>
      <vt:lpstr>メイリオ</vt:lpstr>
      <vt:lpstr>游ゴシック</vt:lpstr>
      <vt:lpstr>游ゴシック 本文</vt:lpstr>
      <vt:lpstr>Arial</vt:lpstr>
      <vt:lpstr>Calibri</vt:lpstr>
      <vt:lpstr>Century Gothic</vt:lpstr>
      <vt:lpstr>Roboto</vt:lpstr>
      <vt:lpstr>Roboto Slab</vt:lpstr>
      <vt:lpstr>Trebuchet MS</vt:lpstr>
      <vt:lpstr>Verdana</vt:lpstr>
      <vt:lpstr>Wingdings 3</vt:lpstr>
      <vt:lpstr>パスなし_PERSOL_Template_A4_forIR</vt:lpstr>
      <vt:lpstr>ファセット</vt:lpstr>
      <vt:lpstr>中古マンション価格予測</vt:lpstr>
      <vt:lpstr>PowerPoint プレゼンテーション</vt:lpstr>
      <vt:lpstr>作成フロー</vt:lpstr>
      <vt:lpstr>不動産業界の現状と課題</vt:lpstr>
      <vt:lpstr>成果物の目的</vt:lpstr>
      <vt:lpstr>作成環境</vt:lpstr>
      <vt:lpstr>中古マンションの価格変動要因</vt:lpstr>
      <vt:lpstr>使用データの具体的な内容と工夫</vt:lpstr>
      <vt:lpstr>データの前処理（第１段階）</vt:lpstr>
      <vt:lpstr>追加データとデータの前処理（第２段階）</vt:lpstr>
      <vt:lpstr>特徴量の追加</vt:lpstr>
      <vt:lpstr>中古マンション価格を可視化</vt:lpstr>
      <vt:lpstr>学習データから判明したデータの傾向・パターン</vt:lpstr>
      <vt:lpstr>AIで中古マンション価格予測をする</vt:lpstr>
      <vt:lpstr>使用した予測モデルの説明</vt:lpstr>
      <vt:lpstr>複数モデルを使用した予測フロー</vt:lpstr>
      <vt:lpstr>モデルのアンサンブルの効果</vt:lpstr>
      <vt:lpstr>予測結果</vt:lpstr>
      <vt:lpstr>特に効果があった特徴量</vt:lpstr>
      <vt:lpstr>Geohashについて</vt:lpstr>
      <vt:lpstr>予測精度</vt:lpstr>
      <vt:lpstr>考察</vt:lpstr>
      <vt:lpstr>課題点・今後の施策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引越しの需要予測</dc:title>
  <dc:creator>Yamanouchi yuto</dc:creator>
  <cp:lastModifiedBy>yuto Yamanouchi</cp:lastModifiedBy>
  <cp:revision>13</cp:revision>
  <dcterms:created xsi:type="dcterms:W3CDTF">2024-01-26T08:28:37Z</dcterms:created>
  <dcterms:modified xsi:type="dcterms:W3CDTF">2024-12-02T12:15:54Z</dcterms:modified>
</cp:coreProperties>
</file>