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31D6-1C1B-43D0-9005-15F09555FD43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38906-0E98-4397-9BD7-D1F3F052614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38906-0E98-4397-9BD7-D1F3F052614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38906-0E98-4397-9BD7-D1F3F052614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38906-0E98-4397-9BD7-D1F3F052614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7342C03-BB29-40BA-970F-746F35E00086}" type="datetimeFigureOut">
              <a:rPr kumimoji="1" lang="ja-JP" altLang="en-US" smtClean="0"/>
              <a:pPr/>
              <a:t>2021/5/30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44851D6-9589-4863-9E76-D2BA5E0742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ポートフォリオサイト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概要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</a:t>
            </a:r>
            <a:r>
              <a:rPr lang="en-US" altLang="ja-JP" dirty="0" smtClean="0"/>
              <a:t>(Work)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400" dirty="0" smtClean="0"/>
          </a:p>
          <a:p>
            <a:r>
              <a:rPr lang="ja-JP" altLang="en-US" sz="2400" dirty="0" smtClean="0"/>
              <a:t>一覧表示させた作品リストにカーソルを合わせた際ときに制作に使用した言語、ツール、ライブラリを表示させる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今後も制作したものを追加できるようにする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のグリッドを使用して、レスポンシブ対応を行う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</a:t>
            </a:r>
            <a:r>
              <a:rPr lang="en-US" altLang="ja-JP" dirty="0" smtClean="0"/>
              <a:t>(Contact)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400" dirty="0" smtClean="0"/>
              <a:t>問い合わせフォームの内容は以下とする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→　名前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→　メールアドレス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→　問い合わせ内容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→　送信ボタン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送信ボタンを押下した際、実際に入力した内容を表示をする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→　</a:t>
            </a:r>
            <a:r>
              <a:rPr lang="en-US" altLang="ja-JP" sz="2400" dirty="0" smtClean="0"/>
              <a:t>PHP</a:t>
            </a:r>
            <a:r>
              <a:rPr lang="ja-JP" altLang="en-US" sz="2400" dirty="0" smtClean="0"/>
              <a:t>で、実際に入力した内容が渡されていることの確認を見たいため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のグリッドを使用して、レスポンシブ対応を行う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フッター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ポートフォリオサイトの各項目を選択したら</a:t>
            </a:r>
            <a:r>
              <a:rPr lang="ja-JP" altLang="en-US" sz="2400" dirty="0" smtClean="0"/>
              <a:t>該当の表示領域に移動させる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レスポンシブ対応によって、全体のサイズが縮小されたら</a:t>
            </a:r>
            <a:r>
              <a:rPr lang="en-US" altLang="ja-JP" sz="2400" dirty="0" smtClean="0"/>
              <a:t>Font-size</a:t>
            </a:r>
            <a:r>
              <a:rPr lang="ja-JP" altLang="en-US" sz="2400" dirty="0" smtClean="0"/>
              <a:t>を調整して表示させる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のグリッドを使用して、レスポンシブ対応を行う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043608" y="16288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sz="2800" dirty="0" smtClean="0"/>
              <a:t>転職活動に向けたポートフォリオサイト制作を行う</a:t>
            </a:r>
            <a:endParaRPr kumimoji="1" lang="en-US" altLang="ja-JP" sz="2800" dirty="0" smtClean="0"/>
          </a:p>
          <a:p>
            <a:pPr>
              <a:buNone/>
            </a:pPr>
            <a:r>
              <a:rPr kumimoji="1" lang="ja-JP" altLang="en-US" sz="2800" dirty="0" smtClean="0"/>
              <a:t>　　→短期間で</a:t>
            </a:r>
            <a:r>
              <a:rPr lang="ja-JP" altLang="en-US" sz="2800" dirty="0" smtClean="0"/>
              <a:t>はあるが、学習した内容で実際に制作してみる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サイト構成は、シングルページとする</a:t>
            </a:r>
            <a:endParaRPr lang="en-US" altLang="ja-JP" sz="2800" dirty="0"/>
          </a:p>
          <a:p>
            <a:pPr>
              <a:buNone/>
            </a:pPr>
            <a:r>
              <a:rPr lang="ja-JP" altLang="en-US" sz="2800" dirty="0" smtClean="0"/>
              <a:t>　　→サイトの見やすさ、制作工数の軽さを重視したい</a:t>
            </a:r>
            <a:r>
              <a:rPr lang="ja-JP" altLang="en-US" sz="2800" dirty="0" smtClean="0"/>
              <a:t>ため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バージョン管理</a:t>
            </a:r>
            <a:r>
              <a:rPr lang="ja-JP" altLang="en-US" sz="2800" dirty="0" smtClean="0"/>
              <a:t>を</a:t>
            </a:r>
            <a:r>
              <a:rPr lang="en-US" altLang="ja-JP" sz="2800" dirty="0" err="1" smtClean="0"/>
              <a:t>Git</a:t>
            </a:r>
            <a:r>
              <a:rPr lang="ja-JP" altLang="en-US" sz="2800" dirty="0" smtClean="0"/>
              <a:t>で対応する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/>
              <a:t>レスポンシブ</a:t>
            </a:r>
            <a:r>
              <a:rPr lang="ja-JP" altLang="en-US" sz="2800" dirty="0" smtClean="0"/>
              <a:t>対応を行う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→スマホを所持するのが当たり前となっており</a:t>
            </a:r>
            <a:r>
              <a:rPr lang="en-US" altLang="ja-JP" sz="2800" dirty="0" smtClean="0"/>
              <a:t>PC</a:t>
            </a:r>
            <a:r>
              <a:rPr lang="ja-JP" altLang="en-US" sz="2800" dirty="0" smtClean="0"/>
              <a:t>よりも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　　</a:t>
            </a:r>
            <a:r>
              <a:rPr lang="ja-JP" altLang="en-US" sz="2800" dirty="0" smtClean="0"/>
              <a:t>スマホ</a:t>
            </a:r>
            <a:r>
              <a:rPr lang="ja-JP" altLang="en-US" sz="2800" dirty="0" smtClean="0"/>
              <a:t>でのアクセスが多いと予想する</a:t>
            </a:r>
            <a:r>
              <a:rPr lang="ja-JP" altLang="en-US" sz="2800" dirty="0" smtClean="0"/>
              <a:t>ため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endParaRPr lang="en-US" altLang="ja-JP" sz="2800" dirty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endParaRPr kumimoji="1" lang="ja-JP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ポートフォリオサイト全体</a:t>
            </a:r>
            <a:r>
              <a:rPr lang="en-US" altLang="ja-JP" dirty="0" smtClean="0"/>
              <a:t>(</a:t>
            </a:r>
            <a:r>
              <a:rPr lang="ja-JP" altLang="en-US" dirty="0" smtClean="0"/>
              <a:t>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　　</a:t>
            </a:r>
            <a:r>
              <a:rPr kumimoji="1" lang="ja-JP" altLang="en-US" dirty="0" smtClean="0"/>
              <a:t>ヘッダー　～　</a:t>
            </a:r>
            <a:r>
              <a:rPr kumimoji="1" lang="en-US" altLang="ja-JP" dirty="0" smtClean="0"/>
              <a:t>About</a:t>
            </a:r>
            <a:r>
              <a:rPr kumimoji="1" lang="ja-JP" altLang="en-US" dirty="0" smtClean="0"/>
              <a:t>まで</a:t>
            </a:r>
            <a:endParaRPr kumimoji="1" lang="ja-JP" altLang="en-US" dirty="0"/>
          </a:p>
        </p:txBody>
      </p:sp>
      <p:pic>
        <p:nvPicPr>
          <p:cNvPr id="5" name="図 4" descr="キャプチャ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844824"/>
            <a:ext cx="7272808" cy="4586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ポートフォリオサイト全体</a:t>
            </a:r>
            <a:r>
              <a:rPr lang="en-US" altLang="ja-JP" dirty="0" smtClean="0"/>
              <a:t>(</a:t>
            </a:r>
            <a:r>
              <a:rPr lang="ja-JP" altLang="en-US" dirty="0" smtClean="0"/>
              <a:t>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Experience</a:t>
            </a:r>
            <a:r>
              <a:rPr kumimoji="1" lang="ja-JP" altLang="en-US" dirty="0" smtClean="0"/>
              <a:t>　～　</a:t>
            </a:r>
            <a:r>
              <a:rPr kumimoji="1" lang="en-US" altLang="ja-JP" dirty="0" smtClean="0"/>
              <a:t>Work</a:t>
            </a:r>
            <a:r>
              <a:rPr kumimoji="1" lang="ja-JP" altLang="en-US" dirty="0" smtClean="0"/>
              <a:t>まで</a:t>
            </a:r>
            <a:endParaRPr kumimoji="1" lang="ja-JP" altLang="en-US" dirty="0"/>
          </a:p>
        </p:txBody>
      </p:sp>
      <p:pic>
        <p:nvPicPr>
          <p:cNvPr id="6" name="図 5" descr="キャプチャ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844824"/>
            <a:ext cx="7488832" cy="48351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ポートフォリオサイト全体</a:t>
            </a:r>
            <a:r>
              <a:rPr lang="en-US" altLang="ja-JP" dirty="0" smtClean="0"/>
              <a:t>(</a:t>
            </a:r>
            <a:r>
              <a:rPr lang="ja-JP" altLang="en-US" dirty="0" smtClean="0"/>
              <a:t>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Contact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～　フッターまで</a:t>
            </a:r>
            <a:endParaRPr kumimoji="1" lang="ja-JP" altLang="en-US" dirty="0"/>
          </a:p>
        </p:txBody>
      </p:sp>
      <p:pic>
        <p:nvPicPr>
          <p:cNvPr id="6" name="図 5" descr="キャプチャ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020" y="2492896"/>
            <a:ext cx="8221980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</a:t>
            </a:r>
            <a:r>
              <a:rPr lang="en-US" altLang="ja-JP" dirty="0" smtClean="0"/>
              <a:t>(</a:t>
            </a:r>
            <a:r>
              <a:rPr lang="ja-JP" altLang="en-US" dirty="0" smtClean="0"/>
              <a:t>ヘッダー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ポートフォリオサイトの各項目を選択したら</a:t>
            </a:r>
            <a:r>
              <a:rPr lang="ja-JP" altLang="en-US" sz="2400" dirty="0" smtClean="0"/>
              <a:t>該当の表示領域に移動させる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レスポンシブ対応によって、全体のサイズが縮小されたらハンバーガーメニューに変更する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ハンバーガーメニューを押下したら、画面全体に各項目を選択するメニュー画面を表示する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</a:t>
            </a:r>
            <a:r>
              <a:rPr lang="en-US" altLang="ja-JP" dirty="0" smtClean="0"/>
              <a:t>(TOP)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400" dirty="0" smtClean="0"/>
          </a:p>
          <a:p>
            <a:r>
              <a:rPr lang="en-US" altLang="ja-JP" sz="2400" dirty="0" smtClean="0"/>
              <a:t>TOP</a:t>
            </a:r>
            <a:r>
              <a:rPr lang="ja-JP" altLang="en-US" sz="2400" dirty="0" smtClean="0"/>
              <a:t>画像をスライドショーのように表示させる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→　</a:t>
            </a:r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を使用してスライドショーを実装する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使用する画像の横、高さはそろえて使用する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のグリッドを使用して、レスポンシブ対応を行う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</a:t>
            </a:r>
            <a:r>
              <a:rPr lang="en-US" altLang="ja-JP" dirty="0" smtClean="0"/>
              <a:t>(About)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400" dirty="0" smtClean="0"/>
          </a:p>
          <a:p>
            <a:r>
              <a:rPr lang="ja-JP" altLang="en-US" sz="2400" dirty="0" smtClean="0"/>
              <a:t>プロフィール画像下に、</a:t>
            </a:r>
            <a:r>
              <a:rPr lang="en-US" altLang="ja-JP" sz="2400" dirty="0" smtClean="0"/>
              <a:t>Twitter</a:t>
            </a:r>
            <a:r>
              <a:rPr lang="ja-JP" altLang="en-US" sz="2400" dirty="0" smtClean="0"/>
              <a:t>などの外部リンク先を表示させる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職経経歴や転職理由などの記載を表示させる箇所をアコーディオンメニューで実装する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→　他のサイトでよく見かける、</a:t>
            </a:r>
            <a:r>
              <a:rPr lang="en-US" altLang="ja-JP" sz="2400" dirty="0" smtClean="0"/>
              <a:t>Q&amp;A</a:t>
            </a:r>
            <a:r>
              <a:rPr lang="ja-JP" altLang="en-US" sz="2400" dirty="0" smtClean="0"/>
              <a:t>方式を実装する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のグリッドを使用して、レスポンシブ対応を行う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</a:t>
            </a:r>
            <a:r>
              <a:rPr lang="en-US" altLang="ja-JP" dirty="0" smtClean="0"/>
              <a:t>(Experience)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400" dirty="0" smtClean="0"/>
          </a:p>
          <a:p>
            <a:r>
              <a:rPr lang="ja-JP" altLang="en-US" sz="2400" dirty="0" smtClean="0"/>
              <a:t>実務経験の画像ではなく、</a:t>
            </a:r>
            <a:r>
              <a:rPr lang="en-US" altLang="ja-JP" sz="2400" dirty="0" err="1" smtClean="0"/>
              <a:t>Fontawesome</a:t>
            </a:r>
            <a:r>
              <a:rPr lang="ja-JP" altLang="en-US" sz="2400" dirty="0" smtClean="0"/>
              <a:t>を使用してアイコンを表示させる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実務経験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つ</a:t>
            </a:r>
            <a:r>
              <a:rPr lang="en-US" altLang="ja-JP" sz="2400" dirty="0" smtClean="0"/>
              <a:t>1</a:t>
            </a:r>
            <a:r>
              <a:rPr lang="ja-JP" altLang="en-US" sz="2400" dirty="0" err="1" smtClean="0"/>
              <a:t>つに</a:t>
            </a:r>
            <a:r>
              <a:rPr lang="ja-JP" altLang="en-US" sz="2400" dirty="0" smtClean="0"/>
              <a:t>対して文章を載せて表示する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のグリッドを使用して、レスポンシブ対応を行う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496</TotalTime>
  <Words>278</Words>
  <Application>Microsoft Office PowerPoint</Application>
  <PresentationFormat>画面に合わせる (4:3)</PresentationFormat>
  <Paragraphs>127</Paragraphs>
  <Slides>12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フレッシュ</vt:lpstr>
      <vt:lpstr>ポートフォリオサイト(概要)</vt:lpstr>
      <vt:lpstr>コンセプト</vt:lpstr>
      <vt:lpstr>ポートフォリオサイト全体(案)</vt:lpstr>
      <vt:lpstr>ポートフォリオサイト全体(案)</vt:lpstr>
      <vt:lpstr>ポートフォリオサイト全体(案)</vt:lpstr>
      <vt:lpstr>詳細(ヘッダー)</vt:lpstr>
      <vt:lpstr>詳細(TOP)</vt:lpstr>
      <vt:lpstr>詳細(About)</vt:lpstr>
      <vt:lpstr>詳細(Experience)</vt:lpstr>
      <vt:lpstr>詳細(Work)</vt:lpstr>
      <vt:lpstr>詳細(Contact)</vt:lpstr>
      <vt:lpstr>詳細(フッター)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ポートフォリオサイト(概要)</dc:title>
  <dc:creator>ynaka</dc:creator>
  <cp:lastModifiedBy>ynaka</cp:lastModifiedBy>
  <cp:revision>15</cp:revision>
  <dcterms:created xsi:type="dcterms:W3CDTF">2021-05-30T00:59:32Z</dcterms:created>
  <dcterms:modified xsi:type="dcterms:W3CDTF">2021-05-30T10:11:08Z</dcterms:modified>
</cp:coreProperties>
</file>