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D14CDE-68E1-4C54-BC72-C7F8BE8D3EC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5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1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4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5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53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C31C-8A59-409A-BD06-E6912F3F6E4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B7BA-4496-476E-9600-87B558D0D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シューティング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チームリポ</a:t>
            </a:r>
            <a:r>
              <a:rPr lang="ja-JP" altLang="en-US" dirty="0"/>
              <a:t>ゲ</a:t>
            </a:r>
            <a:r>
              <a:rPr kumimoji="1" lang="ja-JP" altLang="en-US" dirty="0" smtClean="0"/>
              <a:t>君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1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861134"/>
            <a:ext cx="10515600" cy="2698812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kumimoji="1" lang="ja-JP" altLang="en-US" sz="3200" dirty="0" smtClean="0"/>
              <a:t>必須　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・壁判定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lang="ja-JP" altLang="en-US" sz="3200" dirty="0" smtClean="0"/>
              <a:t>・プレイヤー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・敵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</a:t>
            </a:r>
            <a:r>
              <a:rPr lang="en-US" altLang="ja-JP" sz="3200" dirty="0" smtClean="0"/>
              <a:t>HP</a:t>
            </a:r>
            <a:br>
              <a:rPr lang="en-US" altLang="ja-JP" sz="3200" dirty="0" smtClean="0"/>
            </a:br>
            <a:r>
              <a:rPr lang="ja-JP" altLang="en-US" sz="3200" dirty="0" smtClean="0"/>
              <a:t>・スクロール機能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・ステージ切り替え機能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・クリア・ゲームオーバー画面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・ギミック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・弾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・ボス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・音楽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・背景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・判定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56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弾打つ</a:t>
            </a:r>
            <a:endParaRPr kumimoji="1" lang="en-US" altLang="ja-JP" dirty="0" smtClean="0"/>
          </a:p>
          <a:p>
            <a:r>
              <a:rPr lang="ja-JP" altLang="en-US" dirty="0" smtClean="0"/>
              <a:t>変形</a:t>
            </a:r>
            <a:endParaRPr lang="en-US" altLang="ja-JP" dirty="0" smtClean="0"/>
          </a:p>
          <a:p>
            <a:r>
              <a:rPr lang="ja-JP" altLang="en-US" dirty="0" smtClean="0"/>
              <a:t>プレイヤーの</a:t>
            </a:r>
            <a:r>
              <a:rPr lang="en-US" altLang="ja-JP" dirty="0" smtClean="0"/>
              <a:t>HP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26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弾打つ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4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なんパターンか攻撃を用意する</a:t>
            </a:r>
            <a:endParaRPr kumimoji="1" lang="en-US" altLang="ja-JP" dirty="0" smtClean="0"/>
          </a:p>
          <a:p>
            <a:r>
              <a:rPr lang="ja-JP" altLang="en-US" dirty="0"/>
              <a:t>ボス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HP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3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スクロール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縦スクロール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54939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シューティング</vt:lpstr>
      <vt:lpstr>   必須　 ・壁判定 ・プレイヤー ・敵 ・HP ・スクロール機能 ・ステージ切り替え機能 ・クリア・ゲームオーバー画面 ・ギミック ・弾 ・ボス ・音楽 ・背景 ・判定</vt:lpstr>
      <vt:lpstr>プレイヤー</vt:lpstr>
      <vt:lpstr>敵</vt:lpstr>
      <vt:lpstr>ボス</vt:lpstr>
      <vt:lpstr>スクロール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カードゲーム</dc:title>
  <dc:creator>こぶしで</dc:creator>
  <cp:lastModifiedBy>tsubakimk</cp:lastModifiedBy>
  <cp:revision>7</cp:revision>
  <dcterms:created xsi:type="dcterms:W3CDTF">2022-10-26T03:04:51Z</dcterms:created>
  <dcterms:modified xsi:type="dcterms:W3CDTF">2022-10-26T05:32:45Z</dcterms:modified>
</cp:coreProperties>
</file>