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67" r:id="rId12"/>
    <p:sldId id="268" r:id="rId13"/>
    <p:sldId id="269" r:id="rId14"/>
    <p:sldId id="263" r:id="rId15"/>
    <p:sldId id="264" r:id="rId16"/>
    <p:sldId id="260" r:id="rId17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 /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6191BC07-DD85-42A0-9DEA-61AF11E71CB6}">
      <dgm:prSet phldrT="[Text]"/>
      <dgm:spPr/>
      <dgm:t>
        <a:bodyPr/>
        <a:lstStyle/>
        <a:p>
          <a:r>
            <a:rPr lang="en-US" smtClean="0"/>
            <a:t>Order, view / cancel order</a:t>
          </a:r>
          <a:endParaRPr lang="en-US"/>
        </a:p>
      </dgm:t>
    </dgm:pt>
    <dgm:pt modelId="{5242D7BC-E6A9-4FD1-A747-0736CDD59FF9}" type="parTrans" cxnId="{6C2694D5-FBF2-4775-B0A5-353996E4BAE5}">
      <dgm:prSet/>
      <dgm:spPr/>
      <dgm:t>
        <a:bodyPr/>
        <a:lstStyle/>
        <a:p>
          <a:endParaRPr lang="en-US"/>
        </a:p>
      </dgm:t>
    </dgm:pt>
    <dgm:pt modelId="{0EF2F64B-6D15-4E0D-9440-0739653F956A}" type="sibTrans" cxnId="{6C2694D5-FBF2-4775-B0A5-353996E4BAE5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view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7CE249B9-51DE-4EAF-A0E4-50B046A30849}">
      <dgm:prSet phldrT="[Text]"/>
      <dgm:spPr/>
      <dgm:t>
        <a:bodyPr/>
        <a:lstStyle/>
        <a:p>
          <a:r>
            <a:rPr lang="en-US" smtClean="0"/>
            <a:t>Payment page</a:t>
          </a:r>
          <a:endParaRPr lang="en-US"/>
        </a:p>
      </dgm:t>
    </dgm:pt>
    <dgm:pt modelId="{05D45754-FB1E-4A26-9EB2-A7BB6CAB49B1}" type="parTrans" cxnId="{1CDF99D4-D204-46D9-9DA4-7D3914DB3E72}">
      <dgm:prSet/>
      <dgm:spPr/>
      <dgm:t>
        <a:bodyPr/>
        <a:lstStyle/>
        <a:p>
          <a:endParaRPr lang="en-US"/>
        </a:p>
      </dgm:t>
    </dgm:pt>
    <dgm:pt modelId="{6D8D0C77-CF00-437C-A121-B067BABCA779}" type="sibTrans" cxnId="{1CDF99D4-D204-46D9-9DA4-7D3914DB3E72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F2942D47-352D-4AE9-96DE-C0CF52654725}" type="presOf" srcId="{5974CA0C-30A2-44B3-BDCF-F4D110EEA1B2}" destId="{2BB16560-A123-4792-86E1-FB23B567C85D}" srcOrd="1" destOrd="7" presId="urn:microsoft.com/office/officeart/2005/8/layout/vList4"/>
    <dgm:cxn modelId="{ED6D7C02-3D95-48FE-AB32-23B9873BBEA2}" type="presOf" srcId="{6191BC07-DD85-42A0-9DEA-61AF11E71CB6}" destId="{2BB16560-A123-4792-86E1-FB23B567C85D}" srcOrd="1" destOrd="3" presId="urn:microsoft.com/office/officeart/2005/8/layout/vList4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1CDF99D4-D204-46D9-9DA4-7D3914DB3E72}" srcId="{7EA0DDB6-E023-4897-A516-441358BF2371}" destId="{7CE249B9-51DE-4EAF-A0E4-50B046A30849}" srcOrd="4" destOrd="0" parTransId="{05D45754-FB1E-4A26-9EB2-A7BB6CAB49B1}" sibTransId="{6D8D0C77-CF00-437C-A121-B067BABCA779}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1E96CA7-E6FC-4245-8084-E7E7B9713335}" type="presOf" srcId="{7CE249B9-51DE-4EAF-A0E4-50B046A30849}" destId="{60673696-DA48-4D05-A88E-0FDCFB0213D2}" srcOrd="0" destOrd="5" presId="urn:microsoft.com/office/officeart/2005/8/layout/vList4"/>
    <dgm:cxn modelId="{6C2694D5-FBF2-4775-B0A5-353996E4BAE5}" srcId="{7EA0DDB6-E023-4897-A516-441358BF2371}" destId="{6191BC07-DD85-42A0-9DEA-61AF11E71CB6}" srcOrd="2" destOrd="0" parTransId="{5242D7BC-E6A9-4FD1-A747-0736CDD59FF9}" sibTransId="{0EF2F64B-6D15-4E0D-9440-0739653F956A}"/>
    <dgm:cxn modelId="{81D882C2-2E24-4496-AE51-48C1750280BC}" srcId="{7EA0DDB6-E023-4897-A516-441358BF2371}" destId="{5974CA0C-30A2-44B3-BDCF-F4D110EEA1B2}" srcOrd="6" destOrd="0" parTransId="{781EAE1E-F94F-43B5-BCC9-3D67C26AEC8E}" sibTransId="{4471B809-E9B5-46CB-AB2B-A0B79719972B}"/>
    <dgm:cxn modelId="{BA4ADC16-F8DE-40FE-9641-1DF6558B067F}" type="presOf" srcId="{7CE249B9-51DE-4EAF-A0E4-50B046A30849}" destId="{2BB16560-A123-4792-86E1-FB23B567C85D}" srcOrd="1" destOrd="5" presId="urn:microsoft.com/office/officeart/2005/8/layout/vList4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69F491EE-AD4D-4013-AC2D-E75E214DF0D0}" type="presOf" srcId="{6191BC07-DD85-42A0-9DEA-61AF11E71CB6}" destId="{60673696-DA48-4D05-A88E-0FDCFB0213D2}" srcOrd="0" destOrd="3" presId="urn:microsoft.com/office/officeart/2005/8/layout/vList4"/>
    <dgm:cxn modelId="{B73ACF8C-2087-4594-9D41-937C2FEE0F10}" type="presOf" srcId="{5974CA0C-30A2-44B3-BDCF-F4D110EEA1B2}" destId="{60673696-DA48-4D05-A88E-0FDCFB0213D2}" srcOrd="0" destOrd="7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Outcome Statistic (Daily, Monthly)</a:t>
          </a:r>
          <a:endParaRPr lang="en-US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EECDEE-A065-4ED9-ABAF-35A834C358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84A7C0-5580-446B-9A31-812D950EFCE6}" type="parTrans" cxnId="{A8C194E6-B515-48D1-90E1-CB101387385E}">
      <dgm:prSet/>
      <dgm:spPr/>
      <dgm:t>
        <a:bodyPr/>
        <a:lstStyle/>
        <a:p>
          <a:endParaRPr lang="en-US" sz="1400"/>
        </a:p>
      </dgm:t>
    </dgm:pt>
    <dgm:pt modelId="{C108EE40-9072-4204-AD0A-8F0A3398CF88}" type="sibTrans" cxnId="{A8C194E6-B515-48D1-90E1-CB101387385E}">
      <dgm:prSet/>
      <dgm:spPr/>
      <dgm:t>
        <a:bodyPr/>
        <a:lstStyle/>
        <a:p>
          <a:endParaRPr lang="en-US" sz="1400"/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35F72234-8A9A-4BCA-9534-3C2669E56A75}" type="pres">
      <dgm:prSet presAssocID="{CC4A61D6-D8A5-4BC3-B5A0-AA1A4DE9FA25}" presName="Name50" presStyleLbl="parChTrans1D3" presStyleIdx="0" presStyleCnt="18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18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0E637762-7BC3-4859-8697-26A34E5200E9}" type="pres">
      <dgm:prSet presAssocID="{09978D98-A5C7-4006-9338-748D6CB97DBB}" presName="Name50" presStyleLbl="parChTrans1D3" presStyleIdx="1" presStyleCnt="18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18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7F7071A-B950-4EAC-BF28-AA7D243D02BB}" type="pres">
      <dgm:prSet presAssocID="{4B21A33F-15A5-440D-8F35-11A628B264FB}" presName="Name50" presStyleLbl="parChTrans1D3" presStyleIdx="2" presStyleCnt="18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18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B8B2FA29-4E2B-4889-B3BF-2913F6E07C50}" type="pres">
      <dgm:prSet presAssocID="{9ADF527C-6932-4D5A-B457-E2E3D15B9C73}" presName="Name50" presStyleLbl="parChTrans1D3" presStyleIdx="3" presStyleCnt="18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18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0D96957C-2D45-4DDB-B5B8-2A0D2CD7D9AB}" type="pres">
      <dgm:prSet presAssocID="{6D98DDCB-1C1F-46F4-B4D8-2629D34685D4}" presName="Name50" presStyleLbl="parChTrans1D3" presStyleIdx="4" presStyleCnt="18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18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805EB46-9C68-4B84-B117-A96EDEE10E4F}" type="pres">
      <dgm:prSet presAssocID="{F46AD95D-1531-438B-AF61-CA0C29F8B2C5}" presName="Name50" presStyleLbl="parChTrans1D3" presStyleIdx="5" presStyleCnt="18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18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708B5D92-318A-4D64-B4FB-BFD7C23583D0}" type="pres">
      <dgm:prSet presAssocID="{E7094BF2-B8C7-44D2-8BF2-090ED43ECC72}" presName="Name37" presStyleLbl="parChTrans1D3" presStyleIdx="6" presStyleCnt="18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6" presStyleCnt="18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AC61FFD3-9FF2-4AE8-8C82-D9D293E72EE2}" type="pres">
      <dgm:prSet presAssocID="{0C88399B-163D-4A29-961B-6BF22C1DF766}" presName="Name37" presStyleLbl="parChTrans1D3" presStyleIdx="7" presStyleCnt="18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7" presStyleCnt="18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5101E2A-4C58-4650-822C-25019E2DD204}" type="pres">
      <dgm:prSet presAssocID="{918F8596-A938-402C-9203-FD8C6D0DFA2E}" presName="Name37" presStyleLbl="parChTrans1D3" presStyleIdx="8" presStyleCnt="18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8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8" presStyleCnt="18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4CEFEE57-A22A-4798-B946-5D79C292DD4F}" type="pres">
      <dgm:prSet presAssocID="{3AA57691-8884-43F4-B011-92C4C0370894}" presName="Name37" presStyleLbl="parChTrans1D3" presStyleIdx="9" presStyleCnt="18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9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9" presStyleCnt="18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0" presStyleCnt="18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0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0" presStyleCnt="18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11" presStyleCnt="18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11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11" presStyleCnt="18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12" presStyleCnt="18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12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12" presStyleCnt="18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13" presStyleCnt="18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13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13" presStyleCnt="18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14" presStyleCnt="18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14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14" presStyleCnt="18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15" presStyleCnt="18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15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15" presStyleCnt="18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16" presStyleCnt="18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16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16" presStyleCnt="18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4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4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4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4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4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9285158D-88FC-4FFF-94F4-F6D9A5D0293A}" type="pres">
      <dgm:prSet presAssocID="{4284A7C0-5580-446B-9A31-812D950EFCE6}" presName="Name50" presStyleLbl="parChTrans1D4" presStyleIdx="3" presStyleCnt="4"/>
      <dgm:spPr/>
      <dgm:t>
        <a:bodyPr/>
        <a:lstStyle/>
        <a:p>
          <a:endParaRPr lang="en-US"/>
        </a:p>
      </dgm:t>
    </dgm:pt>
    <dgm:pt modelId="{FCEFB441-828D-454D-B2B9-B3C2BCC12675}" type="pres">
      <dgm:prSet presAssocID="{DDEECDEE-A065-4ED9-ABAF-35A834C35865}" presName="hierRoot2" presStyleCnt="0">
        <dgm:presLayoutVars>
          <dgm:hierBranch val="init"/>
        </dgm:presLayoutVars>
      </dgm:prSet>
      <dgm:spPr/>
    </dgm:pt>
    <dgm:pt modelId="{818DB6BD-2DFE-4B8B-8E93-02E78E2FB5B6}" type="pres">
      <dgm:prSet presAssocID="{DDEECDEE-A065-4ED9-ABAF-35A834C35865}" presName="rootComposite" presStyleCnt="0"/>
      <dgm:spPr/>
    </dgm:pt>
    <dgm:pt modelId="{2F734085-B210-43F0-B160-396AA846EDAC}" type="pres">
      <dgm:prSet presAssocID="{DDEECDEE-A065-4ED9-ABAF-35A834C3586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E1C7EE-7F2D-43A2-BD3B-A1AB62A8BBA0}" type="pres">
      <dgm:prSet presAssocID="{DDEECDEE-A065-4ED9-ABAF-35A834C3586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0DD1BFC-472B-4BB3-B949-FA5CAE38E744}" type="pres">
      <dgm:prSet presAssocID="{DDEECDEE-A065-4ED9-ABAF-35A834C35865}" presName="hierChild4" presStyleCnt="0"/>
      <dgm:spPr/>
    </dgm:pt>
    <dgm:pt modelId="{9829319E-1B3C-4A0B-A460-B4848151CC9F}" type="pres">
      <dgm:prSet presAssocID="{DDEECDEE-A065-4ED9-ABAF-35A834C35865}" presName="hierChild5" presStyleCnt="0"/>
      <dgm:spPr/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17" presStyleCnt="18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17" presStyleCnt="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17" presStyleCnt="18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FD3D00BA-FB43-44E3-B21A-CC3C4EC4E76A}" type="presOf" srcId="{9ADF527C-6932-4D5A-B457-E2E3D15B9C73}" destId="{B8B2FA29-4E2B-4889-B3BF-2913F6E07C50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81279257-8C73-4A09-8AED-5C3AF33E0EA7}" type="presOf" srcId="{3AA57691-8884-43F4-B011-92C4C0370894}" destId="{4CEFEE57-A22A-4798-B946-5D79C292DD4F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7FDA25FA-EAF0-4334-A917-0D1504EB39AD}" type="presOf" srcId="{0C88399B-163D-4A29-961B-6BF22C1DF766}" destId="{AC61FFD3-9FF2-4AE8-8C82-D9D293E72EE2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426AB3D7-0DDB-4043-9DB2-B7E48321C329}" type="presOf" srcId="{DDEECDEE-A065-4ED9-ABAF-35A834C35865}" destId="{2F734085-B210-43F0-B160-396AA846EDAC}" srcOrd="0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8C194E6-B515-48D1-90E1-CB101387385E}" srcId="{6532B495-E372-4887-BBE0-771DEE209EF7}" destId="{DDEECDEE-A065-4ED9-ABAF-35A834C35865}" srcOrd="3" destOrd="0" parTransId="{4284A7C0-5580-446B-9A31-812D950EFCE6}" sibTransId="{C108EE40-9072-4204-AD0A-8F0A3398CF88}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A658C992-4EA5-40BF-BA9A-C46A553AB207}" type="presOf" srcId="{09978D98-A5C7-4006-9338-748D6CB97DBB}" destId="{0E637762-7BC3-4859-8697-26A34E5200E9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C4D1C32A-B0A8-4C4C-B30F-685BDB9A2F21}" type="presOf" srcId="{918F8596-A938-402C-9203-FD8C6D0DFA2E}" destId="{A5101E2A-4C58-4650-822C-25019E2DD204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9869BED7-F102-40E8-9305-999E38618911}" type="presOf" srcId="{4B21A33F-15A5-440D-8F35-11A628B264FB}" destId="{27F7071A-B950-4EAC-BF28-AA7D243D02BB}" srcOrd="0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3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D4B2899D-495F-4D66-AD90-BACB1B8E2A08}" type="presOf" srcId="{DDEECDEE-A065-4ED9-ABAF-35A834C35865}" destId="{A2E1C7EE-7F2D-43A2-BD3B-A1AB62A8BBA0}" srcOrd="1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84069A4F-DF1A-493D-9C31-9AD674C827C3}" type="presOf" srcId="{6D98DDCB-1C1F-46F4-B4D8-2629D34685D4}" destId="{0D96957C-2D45-4DDB-B5B8-2A0D2CD7D9AB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CC68F825-3AED-479A-94AD-ED6EAC94FA48}" type="presOf" srcId="{CC4A61D6-D8A5-4BC3-B5A0-AA1A4DE9FA25}" destId="{35F72234-8A9A-4BCA-9534-3C2669E56A75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E5957F63-3A5B-4FBC-8152-C91B850176B9}" type="presOf" srcId="{E7094BF2-B8C7-44D2-8BF2-090ED43ECC72}" destId="{708B5D92-318A-4D64-B4FB-BFD7C23583D0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A25FCEA0-7EAA-4D71-AB53-C3E13403B4DA}" type="presOf" srcId="{4284A7C0-5580-446B-9A31-812D950EFCE6}" destId="{9285158D-88FC-4FFF-94F4-F6D9A5D0293A}" srcOrd="0" destOrd="0" presId="urn:microsoft.com/office/officeart/2005/8/layout/orgChart1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A2A7B558-C2E9-414B-B45F-FDD8F019D135}" type="presOf" srcId="{F46AD95D-1531-438B-AF61-CA0C29F8B2C5}" destId="{2805EB46-9C68-4B84-B117-A96EDEE10E4F}" srcOrd="0" destOrd="0" presId="urn:microsoft.com/office/officeart/2005/8/layout/orgChart1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E3B7FD3A-EADC-43ED-B524-D6E7E8F51D10}" type="presParOf" srcId="{C4DEAB08-167B-47A2-A0C1-48227708B0C2}" destId="{35F72234-8A9A-4BCA-9534-3C2669E56A75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0EF6DED6-DC64-4ED2-9509-D7ED3BF3B397}" type="presParOf" srcId="{C4DEAB08-167B-47A2-A0C1-48227708B0C2}" destId="{0E637762-7BC3-4859-8697-26A34E5200E9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DD5B61D0-CAD6-4D25-9307-52952568054E}" type="presParOf" srcId="{C4DEAB08-167B-47A2-A0C1-48227708B0C2}" destId="{27F7071A-B950-4EAC-BF28-AA7D243D02BB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EDF10DC5-A815-4453-8DBC-AD1C4BACEB71}" type="presParOf" srcId="{C4DEAB08-167B-47A2-A0C1-48227708B0C2}" destId="{B8B2FA29-4E2B-4889-B3BF-2913F6E07C50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786CF495-0F1B-40CA-8B01-BAC3BE810B29}" type="presParOf" srcId="{C4DEAB08-167B-47A2-A0C1-48227708B0C2}" destId="{0D96957C-2D45-4DDB-B5B8-2A0D2CD7D9AB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9EC7CE19-59DD-445C-9F23-3616A7EBC1EA}" type="presParOf" srcId="{C4DEAB08-167B-47A2-A0C1-48227708B0C2}" destId="{2805EB46-9C68-4B84-B117-A96EDEE10E4F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230DD791-7231-4A03-8E00-52E00BF3285D}" type="presParOf" srcId="{538FB3F7-FE4E-4D3E-B136-5E679E414067}" destId="{708B5D92-318A-4D64-B4FB-BFD7C23583D0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3CC883D5-6B50-4373-B825-6F10272A4D36}" type="presParOf" srcId="{538FB3F7-FE4E-4D3E-B136-5E679E414067}" destId="{AC61FFD3-9FF2-4AE8-8C82-D9D293E72EE2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1D62C244-78B8-4FF9-A04E-D13E6DAA0EBE}" type="presParOf" srcId="{538FB3F7-FE4E-4D3E-B136-5E679E414067}" destId="{A5101E2A-4C58-4650-822C-25019E2DD204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5F932B28-4A9B-4872-877A-222EAF21241D}" type="presParOf" srcId="{538FB3F7-FE4E-4D3E-B136-5E679E414067}" destId="{4CEFEE57-A22A-4798-B946-5D79C292DD4F}" srcOrd="6" destOrd="0" presId="urn:microsoft.com/office/officeart/2005/8/layout/orgChart1"/>
    <dgm:cxn modelId="{3653C0FF-5715-4B7A-8D00-CD78A3B940F1}" type="presParOf" srcId="{538FB3F7-FE4E-4D3E-B136-5E679E414067}" destId="{600E66C5-95A3-4FBA-85DF-578F2B903812}" srcOrd="7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C933EC01-F8D3-456F-87CB-C338597A4762}" type="presParOf" srcId="{AC1F809F-F6D4-4C70-8EC6-5B3234FE930B}" destId="{9285158D-88FC-4FFF-94F4-F6D9A5D0293A}" srcOrd="6" destOrd="0" presId="urn:microsoft.com/office/officeart/2005/8/layout/orgChart1"/>
    <dgm:cxn modelId="{E86AF944-79A3-4A62-B7DC-36746E2ED22D}" type="presParOf" srcId="{AC1F809F-F6D4-4C70-8EC6-5B3234FE930B}" destId="{FCEFB441-828D-454D-B2B9-B3C2BCC12675}" srcOrd="7" destOrd="0" presId="urn:microsoft.com/office/officeart/2005/8/layout/orgChart1"/>
    <dgm:cxn modelId="{B9EDFF7E-8795-42CF-B903-0CF04EFA0D3D}" type="presParOf" srcId="{FCEFB441-828D-454D-B2B9-B3C2BCC12675}" destId="{818DB6BD-2DFE-4B8B-8E93-02E78E2FB5B6}" srcOrd="0" destOrd="0" presId="urn:microsoft.com/office/officeart/2005/8/layout/orgChart1"/>
    <dgm:cxn modelId="{9FF0E998-48E8-4554-8053-F28332D78FB1}" type="presParOf" srcId="{818DB6BD-2DFE-4B8B-8E93-02E78E2FB5B6}" destId="{2F734085-B210-43F0-B160-396AA846EDAC}" srcOrd="0" destOrd="0" presId="urn:microsoft.com/office/officeart/2005/8/layout/orgChart1"/>
    <dgm:cxn modelId="{B3868CC1-80A2-4F46-883C-3F6CDA41551F}" type="presParOf" srcId="{818DB6BD-2DFE-4B8B-8E93-02E78E2FB5B6}" destId="{A2E1C7EE-7F2D-43A2-BD3B-A1AB62A8BBA0}" srcOrd="1" destOrd="0" presId="urn:microsoft.com/office/officeart/2005/8/layout/orgChart1"/>
    <dgm:cxn modelId="{80170296-7BB7-49CD-ADEB-23D45DD98A26}" type="presParOf" srcId="{FCEFB441-828D-454D-B2B9-B3C2BCC12675}" destId="{20DD1BFC-472B-4BB3-B949-FA5CAE38E744}" srcOrd="1" destOrd="0" presId="urn:microsoft.com/office/officeart/2005/8/layout/orgChart1"/>
    <dgm:cxn modelId="{A9654747-A606-47C2-9B21-EA19703DF1FD}" type="presParOf" srcId="{FCEFB441-828D-454D-B2B9-B3C2BCC12675}" destId="{9829319E-1B3C-4A0B-A460-B4848151CC9F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Customer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Home view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Search, view product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Order, view / cancel order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Cart page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Payment page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Login / Registration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5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Outcome Statistic (Daily, Monthly)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3838505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5921"/>
              </a:lnTo>
              <a:lnTo>
                <a:pt x="132716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5158D-88FC-4FFF-94F4-F6D9A5D0293A}">
      <dsp:nvSpPr>
        <dsp:cNvPr id="0" name=""/>
        <dsp:cNvSpPr/>
      </dsp:nvSpPr>
      <dsp:spPr>
        <a:xfrm>
          <a:off x="3590093" y="3358767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3590093" y="3358767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3590093" y="3358767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3590093" y="3358767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3751508" y="1005710"/>
          <a:ext cx="91440" cy="2145921"/>
        </a:xfrm>
        <a:custGeom>
          <a:avLst/>
          <a:gdLst/>
          <a:ahLst/>
          <a:cxnLst/>
          <a:rect l="0" t="0" r="0" b="0"/>
          <a:pathLst>
            <a:path>
              <a:moveTo>
                <a:pt x="132716" y="0"/>
              </a:moveTo>
              <a:lnTo>
                <a:pt x="132716" y="2145921"/>
              </a:lnTo>
              <a:lnTo>
                <a:pt x="4572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3838505" y="1005710"/>
          <a:ext cx="91440" cy="15576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657"/>
              </a:lnTo>
              <a:lnTo>
                <a:pt x="132716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3590093" y="1005710"/>
          <a:ext cx="294132" cy="1557657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3838505" y="1005710"/>
          <a:ext cx="91440" cy="969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9393"/>
              </a:lnTo>
              <a:lnTo>
                <a:pt x="132716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3590093" y="1005710"/>
          <a:ext cx="294132" cy="969393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3838505" y="1005710"/>
          <a:ext cx="91440" cy="381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28"/>
              </a:lnTo>
              <a:lnTo>
                <a:pt x="132716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3590093" y="1005710"/>
          <a:ext cx="294132" cy="381128"/>
        </a:xfrm>
        <a:custGeom>
          <a:avLst/>
          <a:gdLst/>
          <a:ahLst/>
          <a:cxnLst/>
          <a:rect l="0" t="0" r="0" b="0"/>
          <a:pathLst>
            <a:path>
              <a:moveTo>
                <a:pt x="294132" y="0"/>
              </a:moveTo>
              <a:lnTo>
                <a:pt x="294132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2423921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96"/>
              </a:lnTo>
              <a:lnTo>
                <a:pt x="1460303" y="86996"/>
              </a:lnTo>
              <a:lnTo>
                <a:pt x="1460303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EE57-A22A-4798-B946-5D79C292DD4F}">
      <dsp:nvSpPr>
        <dsp:cNvPr id="0" name=""/>
        <dsp:cNvSpPr/>
      </dsp:nvSpPr>
      <dsp:spPr>
        <a:xfrm>
          <a:off x="1634736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5921"/>
              </a:lnTo>
              <a:lnTo>
                <a:pt x="124281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01E2A-4C58-4650-822C-25019E2DD204}">
      <dsp:nvSpPr>
        <dsp:cNvPr id="0" name=""/>
        <dsp:cNvSpPr/>
      </dsp:nvSpPr>
      <dsp:spPr>
        <a:xfrm>
          <a:off x="1634736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7657"/>
              </a:lnTo>
              <a:lnTo>
                <a:pt x="124281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1FFD3-9FF2-4AE8-8C82-D9D293E72EE2}">
      <dsp:nvSpPr>
        <dsp:cNvPr id="0" name=""/>
        <dsp:cNvSpPr/>
      </dsp:nvSpPr>
      <dsp:spPr>
        <a:xfrm>
          <a:off x="1634736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393"/>
              </a:lnTo>
              <a:lnTo>
                <a:pt x="124281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B5D92-318A-4D64-B4FB-BFD7C23583D0}">
      <dsp:nvSpPr>
        <dsp:cNvPr id="0" name=""/>
        <dsp:cNvSpPr/>
      </dsp:nvSpPr>
      <dsp:spPr>
        <a:xfrm>
          <a:off x="1634736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128"/>
              </a:lnTo>
              <a:lnTo>
                <a:pt x="124281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1966153" y="417446"/>
          <a:ext cx="457768" cy="173993"/>
        </a:xfrm>
        <a:custGeom>
          <a:avLst/>
          <a:gdLst/>
          <a:ahLst/>
          <a:cxnLst/>
          <a:rect l="0" t="0" r="0" b="0"/>
          <a:pathLst>
            <a:path>
              <a:moveTo>
                <a:pt x="457768" y="0"/>
              </a:moveTo>
              <a:lnTo>
                <a:pt x="457768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5EB46-9C68-4B84-B117-A96EDEE10E4F}">
      <dsp:nvSpPr>
        <dsp:cNvPr id="0" name=""/>
        <dsp:cNvSpPr/>
      </dsp:nvSpPr>
      <dsp:spPr>
        <a:xfrm>
          <a:off x="1170753" y="1005710"/>
          <a:ext cx="124281" cy="3322449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322449"/>
              </a:lnTo>
              <a:lnTo>
                <a:pt x="0" y="33224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6957C-2D45-4DDB-B5B8-2A0D2CD7D9AB}">
      <dsp:nvSpPr>
        <dsp:cNvPr id="0" name=""/>
        <dsp:cNvSpPr/>
      </dsp:nvSpPr>
      <dsp:spPr>
        <a:xfrm>
          <a:off x="1170753" y="1005710"/>
          <a:ext cx="124281" cy="2734185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734185"/>
              </a:lnTo>
              <a:lnTo>
                <a:pt x="0" y="27341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2FA29-4E2B-4889-B3BF-2913F6E07C50}">
      <dsp:nvSpPr>
        <dsp:cNvPr id="0" name=""/>
        <dsp:cNvSpPr/>
      </dsp:nvSpPr>
      <dsp:spPr>
        <a:xfrm>
          <a:off x="1170753" y="1005710"/>
          <a:ext cx="124281" cy="2145921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2145921"/>
              </a:lnTo>
              <a:lnTo>
                <a:pt x="0" y="21459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7071A-B950-4EAC-BF28-AA7D243D02BB}">
      <dsp:nvSpPr>
        <dsp:cNvPr id="0" name=""/>
        <dsp:cNvSpPr/>
      </dsp:nvSpPr>
      <dsp:spPr>
        <a:xfrm>
          <a:off x="1170753" y="1005710"/>
          <a:ext cx="124281" cy="1557657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1557657"/>
              </a:lnTo>
              <a:lnTo>
                <a:pt x="0" y="1557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37762-7BC3-4859-8697-26A34E5200E9}">
      <dsp:nvSpPr>
        <dsp:cNvPr id="0" name=""/>
        <dsp:cNvSpPr/>
      </dsp:nvSpPr>
      <dsp:spPr>
        <a:xfrm>
          <a:off x="1170753" y="1005710"/>
          <a:ext cx="124281" cy="969393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969393"/>
              </a:lnTo>
              <a:lnTo>
                <a:pt x="0" y="9693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72234-8A9A-4BCA-9534-3C2669E56A75}">
      <dsp:nvSpPr>
        <dsp:cNvPr id="0" name=""/>
        <dsp:cNvSpPr/>
      </dsp:nvSpPr>
      <dsp:spPr>
        <a:xfrm>
          <a:off x="1170753" y="1005710"/>
          <a:ext cx="124281" cy="381128"/>
        </a:xfrm>
        <a:custGeom>
          <a:avLst/>
          <a:gdLst/>
          <a:ahLst/>
          <a:cxnLst/>
          <a:rect l="0" t="0" r="0" b="0"/>
          <a:pathLst>
            <a:path>
              <a:moveTo>
                <a:pt x="124281" y="0"/>
              </a:moveTo>
              <a:lnTo>
                <a:pt x="124281" y="381128"/>
              </a:lnTo>
              <a:lnTo>
                <a:pt x="0" y="3811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63618" y="417446"/>
          <a:ext cx="1460303" cy="173993"/>
        </a:xfrm>
        <a:custGeom>
          <a:avLst/>
          <a:gdLst/>
          <a:ahLst/>
          <a:cxnLst/>
          <a:rect l="0" t="0" r="0" b="0"/>
          <a:pathLst>
            <a:path>
              <a:moveTo>
                <a:pt x="1460303" y="0"/>
              </a:moveTo>
              <a:lnTo>
                <a:pt x="1460303" y="86996"/>
              </a:lnTo>
              <a:lnTo>
                <a:pt x="0" y="86996"/>
              </a:lnTo>
              <a:lnTo>
                <a:pt x="0" y="1739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009651" y="317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9651" y="3176"/>
        <a:ext cx="828541" cy="414270"/>
      </dsp:txXfrm>
    </dsp:sp>
    <dsp:sp modelId="{7E938908-2DFE-475C-8568-9C015B559B77}">
      <dsp:nvSpPr>
        <dsp:cNvPr id="0" name=""/>
        <dsp:cNvSpPr/>
      </dsp:nvSpPr>
      <dsp:spPr>
        <a:xfrm>
          <a:off x="549347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49347" y="591440"/>
        <a:ext cx="828541" cy="414270"/>
      </dsp:txXfrm>
    </dsp:sp>
    <dsp:sp modelId="{F2570D29-B1DD-47C4-B947-88860BECB729}">
      <dsp:nvSpPr>
        <dsp:cNvPr id="0" name=""/>
        <dsp:cNvSpPr/>
      </dsp:nvSpPr>
      <dsp:spPr>
        <a:xfrm>
          <a:off x="34221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179704"/>
        <a:ext cx="828541" cy="414270"/>
      </dsp:txXfrm>
    </dsp:sp>
    <dsp:sp modelId="{4B0F8A37-A7AD-403E-A0A6-BDA025C275E4}">
      <dsp:nvSpPr>
        <dsp:cNvPr id="0" name=""/>
        <dsp:cNvSpPr/>
      </dsp:nvSpPr>
      <dsp:spPr>
        <a:xfrm>
          <a:off x="34221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1767968"/>
        <a:ext cx="828541" cy="414270"/>
      </dsp:txXfrm>
    </dsp:sp>
    <dsp:sp modelId="{EA4EDE07-1095-45AD-BF0B-AE6FE2C9CA45}">
      <dsp:nvSpPr>
        <dsp:cNvPr id="0" name=""/>
        <dsp:cNvSpPr/>
      </dsp:nvSpPr>
      <dsp:spPr>
        <a:xfrm>
          <a:off x="34221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356232"/>
        <a:ext cx="828541" cy="414270"/>
      </dsp:txXfrm>
    </dsp:sp>
    <dsp:sp modelId="{E89D45D3-BA4E-43E0-B779-B1DE4750445C}">
      <dsp:nvSpPr>
        <dsp:cNvPr id="0" name=""/>
        <dsp:cNvSpPr/>
      </dsp:nvSpPr>
      <dsp:spPr>
        <a:xfrm>
          <a:off x="34221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2944496"/>
        <a:ext cx="828541" cy="414270"/>
      </dsp:txXfrm>
    </dsp:sp>
    <dsp:sp modelId="{B621274D-A994-469A-A619-6DEF63C755C3}">
      <dsp:nvSpPr>
        <dsp:cNvPr id="0" name=""/>
        <dsp:cNvSpPr/>
      </dsp:nvSpPr>
      <dsp:spPr>
        <a:xfrm>
          <a:off x="34221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3532760"/>
        <a:ext cx="828541" cy="414270"/>
      </dsp:txXfrm>
    </dsp:sp>
    <dsp:sp modelId="{12FBB07A-EF12-4659-9B60-9C4408D29459}">
      <dsp:nvSpPr>
        <dsp:cNvPr id="0" name=""/>
        <dsp:cNvSpPr/>
      </dsp:nvSpPr>
      <dsp:spPr>
        <a:xfrm>
          <a:off x="34221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2212" y="4121025"/>
        <a:ext cx="828541" cy="414270"/>
      </dsp:txXfrm>
    </dsp:sp>
    <dsp:sp modelId="{A0010744-2EE9-4F1A-AD23-013C2EEE7205}">
      <dsp:nvSpPr>
        <dsp:cNvPr id="0" name=""/>
        <dsp:cNvSpPr/>
      </dsp:nvSpPr>
      <dsp:spPr>
        <a:xfrm>
          <a:off x="1551882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882" y="591440"/>
        <a:ext cx="828541" cy="414270"/>
      </dsp:txXfrm>
    </dsp:sp>
    <dsp:sp modelId="{2E9A4DAE-D52F-41D9-8EAA-2E4D430E8BD7}">
      <dsp:nvSpPr>
        <dsp:cNvPr id="0" name=""/>
        <dsp:cNvSpPr/>
      </dsp:nvSpPr>
      <dsp:spPr>
        <a:xfrm>
          <a:off x="1759017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179704"/>
        <a:ext cx="828541" cy="414270"/>
      </dsp:txXfrm>
    </dsp:sp>
    <dsp:sp modelId="{115CF24E-8912-44F8-9ED5-AFE2AC3DF074}">
      <dsp:nvSpPr>
        <dsp:cNvPr id="0" name=""/>
        <dsp:cNvSpPr/>
      </dsp:nvSpPr>
      <dsp:spPr>
        <a:xfrm>
          <a:off x="1759017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1767968"/>
        <a:ext cx="828541" cy="414270"/>
      </dsp:txXfrm>
    </dsp:sp>
    <dsp:sp modelId="{6779B8A4-20C5-4955-B02B-BB203C1DD05C}">
      <dsp:nvSpPr>
        <dsp:cNvPr id="0" name=""/>
        <dsp:cNvSpPr/>
      </dsp:nvSpPr>
      <dsp:spPr>
        <a:xfrm>
          <a:off x="1759017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356232"/>
        <a:ext cx="828541" cy="414270"/>
      </dsp:txXfrm>
    </dsp:sp>
    <dsp:sp modelId="{DA0CF43E-0BA9-4BDD-AC28-445ED4695BDC}">
      <dsp:nvSpPr>
        <dsp:cNvPr id="0" name=""/>
        <dsp:cNvSpPr/>
      </dsp:nvSpPr>
      <dsp:spPr>
        <a:xfrm>
          <a:off x="175901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9017" y="2944496"/>
        <a:ext cx="828541" cy="414270"/>
      </dsp:txXfrm>
    </dsp:sp>
    <dsp:sp modelId="{B5C8F51F-780A-4770-850B-7C274E1D6138}">
      <dsp:nvSpPr>
        <dsp:cNvPr id="0" name=""/>
        <dsp:cNvSpPr/>
      </dsp:nvSpPr>
      <dsp:spPr>
        <a:xfrm>
          <a:off x="3469955" y="59144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69955" y="591440"/>
        <a:ext cx="828541" cy="414270"/>
      </dsp:txXfrm>
    </dsp:sp>
    <dsp:sp modelId="{98662F4C-FB86-4B9E-AE29-A6E15AF10BD6}">
      <dsp:nvSpPr>
        <dsp:cNvPr id="0" name=""/>
        <dsp:cNvSpPr/>
      </dsp:nvSpPr>
      <dsp:spPr>
        <a:xfrm>
          <a:off x="276155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179704"/>
        <a:ext cx="828541" cy="414270"/>
      </dsp:txXfrm>
    </dsp:sp>
    <dsp:sp modelId="{8EF967C4-49F1-4D2B-B4C4-EFBBA47FF32A}">
      <dsp:nvSpPr>
        <dsp:cNvPr id="0" name=""/>
        <dsp:cNvSpPr/>
      </dsp:nvSpPr>
      <dsp:spPr>
        <a:xfrm>
          <a:off x="3971222" y="1179704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179704"/>
        <a:ext cx="828541" cy="414270"/>
      </dsp:txXfrm>
    </dsp:sp>
    <dsp:sp modelId="{5DDAE446-862E-4275-9E15-5B1943E19DB2}">
      <dsp:nvSpPr>
        <dsp:cNvPr id="0" name=""/>
        <dsp:cNvSpPr/>
      </dsp:nvSpPr>
      <dsp:spPr>
        <a:xfrm>
          <a:off x="276155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1767968"/>
        <a:ext cx="828541" cy="414270"/>
      </dsp:txXfrm>
    </dsp:sp>
    <dsp:sp modelId="{E0FA51E9-9516-4BE3-9472-E33A1C909759}">
      <dsp:nvSpPr>
        <dsp:cNvPr id="0" name=""/>
        <dsp:cNvSpPr/>
      </dsp:nvSpPr>
      <dsp:spPr>
        <a:xfrm>
          <a:off x="3971222" y="1767968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1767968"/>
        <a:ext cx="828541" cy="414270"/>
      </dsp:txXfrm>
    </dsp:sp>
    <dsp:sp modelId="{7CBD3124-9E34-42D0-A6AD-2717F5B9D3C1}">
      <dsp:nvSpPr>
        <dsp:cNvPr id="0" name=""/>
        <dsp:cNvSpPr/>
      </dsp:nvSpPr>
      <dsp:spPr>
        <a:xfrm>
          <a:off x="276155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2356232"/>
        <a:ext cx="828541" cy="414270"/>
      </dsp:txXfrm>
    </dsp:sp>
    <dsp:sp modelId="{A0F236EB-A49C-47A8-BBF3-3589F9DB09EB}">
      <dsp:nvSpPr>
        <dsp:cNvPr id="0" name=""/>
        <dsp:cNvSpPr/>
      </dsp:nvSpPr>
      <dsp:spPr>
        <a:xfrm>
          <a:off x="3971222" y="2356232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356232"/>
        <a:ext cx="828541" cy="414270"/>
      </dsp:txXfrm>
    </dsp:sp>
    <dsp:sp modelId="{445EFE39-2E6F-4229-BD6E-507C0998C3E7}">
      <dsp:nvSpPr>
        <dsp:cNvPr id="0" name=""/>
        <dsp:cNvSpPr/>
      </dsp:nvSpPr>
      <dsp:spPr>
        <a:xfrm>
          <a:off x="2968687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68687" y="2944496"/>
        <a:ext cx="828541" cy="414270"/>
      </dsp:txXfrm>
    </dsp:sp>
    <dsp:sp modelId="{16E4CDF6-FE12-4482-8BF7-42ADF86A902C}">
      <dsp:nvSpPr>
        <dsp:cNvPr id="0" name=""/>
        <dsp:cNvSpPr/>
      </dsp:nvSpPr>
      <dsp:spPr>
        <a:xfrm>
          <a:off x="2761552" y="3532760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3532760"/>
        <a:ext cx="828541" cy="414270"/>
      </dsp:txXfrm>
    </dsp:sp>
    <dsp:sp modelId="{1F3A2691-119B-4A59-97DE-7B72B7461ECB}">
      <dsp:nvSpPr>
        <dsp:cNvPr id="0" name=""/>
        <dsp:cNvSpPr/>
      </dsp:nvSpPr>
      <dsp:spPr>
        <a:xfrm>
          <a:off x="2761552" y="4121025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121025"/>
        <a:ext cx="828541" cy="414270"/>
      </dsp:txXfrm>
    </dsp:sp>
    <dsp:sp modelId="{5AC2192C-FCA9-4BB8-8FB0-F0FA9FB4D5C6}">
      <dsp:nvSpPr>
        <dsp:cNvPr id="0" name=""/>
        <dsp:cNvSpPr/>
      </dsp:nvSpPr>
      <dsp:spPr>
        <a:xfrm>
          <a:off x="2761552" y="4709289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4709289"/>
        <a:ext cx="828541" cy="414270"/>
      </dsp:txXfrm>
    </dsp:sp>
    <dsp:sp modelId="{2F734085-B210-43F0-B160-396AA846EDAC}">
      <dsp:nvSpPr>
        <dsp:cNvPr id="0" name=""/>
        <dsp:cNvSpPr/>
      </dsp:nvSpPr>
      <dsp:spPr>
        <a:xfrm>
          <a:off x="2761552" y="5297553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Favorite products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1552" y="5297553"/>
        <a:ext cx="828541" cy="414270"/>
      </dsp:txXfrm>
    </dsp:sp>
    <dsp:sp modelId="{84DF1649-F263-4931-97F8-89F5477A5C3C}">
      <dsp:nvSpPr>
        <dsp:cNvPr id="0" name=""/>
        <dsp:cNvSpPr/>
      </dsp:nvSpPr>
      <dsp:spPr>
        <a:xfrm>
          <a:off x="3971222" y="2944496"/>
          <a:ext cx="828541" cy="414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71222" y="2944496"/>
        <a:ext cx="828541" cy="4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30 - 03 - 2019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30 - 03 - 2019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30 - 03 - 2019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30 - 03 - 2019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30 - 03 - 2019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30 - 03 - 2019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30 - 03 - 2019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30 - 03 - 2019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30 - 03 - 2019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30 - 03 - 2019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30 - 03 - 2019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30 - 03 - 2019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30 - 03 - 2019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2103978"/>
              </p:ext>
            </p:extLst>
          </p:nvPr>
        </p:nvGraphicFramePr>
        <p:xfrm>
          <a:off x="3124200" y="-7620"/>
          <a:ext cx="514197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457200" y="22479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  <a:p>
            <a:r>
              <a:rPr lang="en-US"/>
              <a:t>Technologies</a:t>
            </a:r>
          </a:p>
          <a:p>
            <a:r>
              <a:rPr lang="en-US"/>
              <a:t>Database </a:t>
            </a:r>
            <a:r>
              <a:rPr lang="en-US" smtClean="0"/>
              <a:t>Relationship / Sitemap</a:t>
            </a:r>
            <a:endParaRPr lang="en-US"/>
          </a:p>
          <a:p>
            <a:r>
              <a:rPr lang="en-US"/>
              <a:t>Admin sites</a:t>
            </a:r>
          </a:p>
          <a:p>
            <a:r>
              <a:rPr lang="en-US"/>
              <a:t>Customer </a:t>
            </a:r>
            <a:r>
              <a:rPr lang="en-US" smtClean="0"/>
              <a:t>sites</a:t>
            </a:r>
          </a:p>
          <a:p>
            <a:r>
              <a:rPr lang="en-US" smtClean="0"/>
              <a:t>References</a:t>
            </a:r>
            <a:endParaRPr lang="en-US"/>
          </a:p>
          <a:p>
            <a:r>
              <a:rPr lang="en-US" smtClean="0"/>
              <a:t>Demo</a:t>
            </a:r>
            <a:endParaRPr lang="en-US"/>
          </a:p>
          <a:p>
            <a:r>
              <a:rPr lang="en-US"/>
              <a:t>Question and </a:t>
            </a:r>
            <a:r>
              <a:rPr lang="en-US" smtClean="0"/>
              <a:t>Answer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Description</a:t>
            </a:r>
          </a:p>
          <a:p>
            <a:endParaRPr lang="en-US" smtClean="0"/>
          </a:p>
          <a:p>
            <a:pPr lvl="1"/>
            <a:r>
              <a:rPr lang="en-US" smtClean="0"/>
              <a:t>Help </a:t>
            </a:r>
            <a:r>
              <a:rPr lang="en-US"/>
              <a:t>customers to buy comics easily and conveniently in Ho Chi Minh City area</a:t>
            </a:r>
            <a:r>
              <a:rPr lang="en-US" smtClean="0"/>
              <a:t>.</a:t>
            </a:r>
          </a:p>
          <a:p>
            <a:endParaRPr lang="en-US" smtClean="0"/>
          </a:p>
          <a:p>
            <a:pPr lvl="1"/>
            <a:r>
              <a:rPr lang="en-US" smtClean="0"/>
              <a:t>Show fully the </a:t>
            </a:r>
            <a:r>
              <a:rPr lang="en-US"/>
              <a:t>functions required of an online sales website such as: </a:t>
            </a:r>
            <a:r>
              <a:rPr lang="en-US" smtClean="0"/>
              <a:t>search</a:t>
            </a:r>
            <a:r>
              <a:rPr lang="en-US"/>
              <a:t> product</a:t>
            </a:r>
            <a:r>
              <a:rPr lang="en-US" smtClean="0"/>
              <a:t>, </a:t>
            </a:r>
            <a:r>
              <a:rPr lang="en-US"/>
              <a:t>product details, </a:t>
            </a:r>
            <a:r>
              <a:rPr lang="en-US" smtClean="0"/>
              <a:t>order, </a:t>
            </a:r>
            <a:r>
              <a:rPr lang="en-US"/>
              <a:t>product management, order management</a:t>
            </a:r>
            <a:r>
              <a:rPr lang="en-US" smtClean="0"/>
              <a:t>, report,...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57303713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726269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66900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26261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ony Vaio\Desktop\logo-o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866900"/>
            <a:ext cx="2552700" cy="134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áº¿t quáº£ hÃ¬nh áº£nh cho source tre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3726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3" y="1381193"/>
            <a:ext cx="2944393" cy="1706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3683000"/>
            <a:ext cx="2675549" cy="1722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218" y="3201864"/>
            <a:ext cx="2644357" cy="2203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3" y="1329433"/>
            <a:ext cx="2176765" cy="181397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1029" name="Picture 5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409700"/>
            <a:ext cx="785238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318</TotalTime>
  <Words>255</Words>
  <Application>Microsoft Office PowerPoint</Application>
  <PresentationFormat>On-screen Show (16:10)</PresentationFormat>
  <Paragraphs>106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Customer sites</vt:lpstr>
      <vt:lpstr>Reference site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81</cp:revision>
  <dcterms:created xsi:type="dcterms:W3CDTF">2019-03-29T02:58:06Z</dcterms:created>
  <dcterms:modified xsi:type="dcterms:W3CDTF">2019-03-30T06:29:39Z</dcterms:modified>
</cp:coreProperties>
</file>