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15 - 04 - 2019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15 - 04 - 2019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15 - 04 - 2019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15 - 04 - 2019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15 - 04 - 2019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15 - 04 - 2019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15 - 04 - 2019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15 - 04 - 2019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15 - 04 - 2019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15 - 04 - 2019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15 - 04 - 2019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_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5900"/>
            <a:ext cx="772512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339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91</cp:revision>
  <dcterms:created xsi:type="dcterms:W3CDTF">2019-03-29T02:58:06Z</dcterms:created>
  <dcterms:modified xsi:type="dcterms:W3CDTF">2019-04-15T13:12:32Z</dcterms:modified>
</cp:coreProperties>
</file>