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57" r:id="rId5"/>
    <p:sldId id="271" r:id="rId6"/>
    <p:sldId id="261" r:id="rId7"/>
    <p:sldId id="262" r:id="rId8"/>
    <p:sldId id="265" r:id="rId9"/>
    <p:sldId id="266" r:id="rId10"/>
    <p:sldId id="270" r:id="rId11"/>
    <p:sldId id="267" r:id="rId12"/>
    <p:sldId id="268" r:id="rId13"/>
    <p:sldId id="269" r:id="rId14"/>
    <p:sldId id="263" r:id="rId15"/>
    <p:sldId id="264" r:id="rId16"/>
    <p:sldId id="260" r:id="rId17"/>
  </p:sldIdLst>
  <p:sldSz cx="9144000" cy="5715000" type="screen16x10"/>
  <p:notesSz cx="6858000" cy="9144000"/>
  <p:defaultTextStyle>
    <a:defPPr>
      <a:defRPr lang="en-US"/>
    </a:defPPr>
    <a:lvl1pPr marL="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1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4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62" y="-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2A8243-9315-404B-83BC-2ADD496085A6}" type="doc">
      <dgm:prSet loTypeId="urn:microsoft.com/office/officeart/2005/8/layout/vList4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EA0DDB6-E023-4897-A516-441358BF2371}">
      <dgm:prSet phldrT="[Text]"/>
      <dgm:spPr/>
      <dgm:t>
        <a:bodyPr/>
        <a:lstStyle/>
        <a:p>
          <a:r>
            <a:rPr lang="en-US" smtClean="0"/>
            <a:t>Customer</a:t>
          </a:r>
          <a:endParaRPr lang="en-US"/>
        </a:p>
      </dgm:t>
    </dgm:pt>
    <dgm:pt modelId="{EBB64EE0-B66E-4EF7-8F62-9F4C0642258F}" type="parTrans" cxnId="{189755B2-E159-4DA8-A6A1-CC750C12F2DF}">
      <dgm:prSet/>
      <dgm:spPr/>
      <dgm:t>
        <a:bodyPr/>
        <a:lstStyle/>
        <a:p>
          <a:endParaRPr lang="en-US"/>
        </a:p>
      </dgm:t>
    </dgm:pt>
    <dgm:pt modelId="{288AA549-841D-415C-80BF-42805DF4537C}" type="sibTrans" cxnId="{189755B2-E159-4DA8-A6A1-CC750C12F2DF}">
      <dgm:prSet/>
      <dgm:spPr/>
      <dgm:t>
        <a:bodyPr/>
        <a:lstStyle/>
        <a:p>
          <a:endParaRPr lang="en-US"/>
        </a:p>
      </dgm:t>
    </dgm:pt>
    <dgm:pt modelId="{768FF635-9602-4110-BC5C-CA84D94E3A27}">
      <dgm:prSet phldrT="[Text]"/>
      <dgm:spPr/>
      <dgm:t>
        <a:bodyPr/>
        <a:lstStyle/>
        <a:p>
          <a:r>
            <a:rPr lang="en-US" smtClean="0"/>
            <a:t>Home view</a:t>
          </a:r>
          <a:endParaRPr lang="en-US"/>
        </a:p>
      </dgm:t>
    </dgm:pt>
    <dgm:pt modelId="{7A0B08F9-BE96-492F-86D0-A7F67AE35223}" type="parTrans" cxnId="{E5B7D110-6EBE-41AC-9890-385A4E94D0BF}">
      <dgm:prSet/>
      <dgm:spPr/>
      <dgm:t>
        <a:bodyPr/>
        <a:lstStyle/>
        <a:p>
          <a:endParaRPr lang="en-US"/>
        </a:p>
      </dgm:t>
    </dgm:pt>
    <dgm:pt modelId="{34234B99-E6CE-4B1F-B082-85759D265D3D}" type="sibTrans" cxnId="{E5B7D110-6EBE-41AC-9890-385A4E94D0BF}">
      <dgm:prSet/>
      <dgm:spPr/>
      <dgm:t>
        <a:bodyPr/>
        <a:lstStyle/>
        <a:p>
          <a:endParaRPr lang="en-US"/>
        </a:p>
      </dgm:t>
    </dgm:pt>
    <dgm:pt modelId="{8A06C574-AA91-4828-A946-002704B4485D}">
      <dgm:prSet phldrT="[Text]"/>
      <dgm:spPr/>
      <dgm:t>
        <a:bodyPr/>
        <a:lstStyle/>
        <a:p>
          <a:r>
            <a:rPr lang="en-US" smtClean="0"/>
            <a:t>Cart page</a:t>
          </a:r>
          <a:endParaRPr lang="en-US"/>
        </a:p>
      </dgm:t>
    </dgm:pt>
    <dgm:pt modelId="{46A6F793-9064-4AF2-8082-4FC888A9D0DA}" type="parTrans" cxnId="{D0E5E434-4F36-4C49-97B8-0DC7D2165E6B}">
      <dgm:prSet/>
      <dgm:spPr/>
      <dgm:t>
        <a:bodyPr/>
        <a:lstStyle/>
        <a:p>
          <a:endParaRPr lang="en-US"/>
        </a:p>
      </dgm:t>
    </dgm:pt>
    <dgm:pt modelId="{5701DB7D-E49F-4A0B-A78B-A9D3357B11F5}" type="sibTrans" cxnId="{D0E5E434-4F36-4C49-97B8-0DC7D2165E6B}">
      <dgm:prSet/>
      <dgm:spPr/>
      <dgm:t>
        <a:bodyPr/>
        <a:lstStyle/>
        <a:p>
          <a:endParaRPr lang="en-US"/>
        </a:p>
      </dgm:t>
    </dgm:pt>
    <dgm:pt modelId="{5974CA0C-30A2-44B3-BDCF-F4D110EEA1B2}">
      <dgm:prSet phldrT="[Text]"/>
      <dgm:spPr/>
      <dgm:t>
        <a:bodyPr/>
        <a:lstStyle/>
        <a:p>
          <a:endParaRPr lang="en-US"/>
        </a:p>
      </dgm:t>
    </dgm:pt>
    <dgm:pt modelId="{781EAE1E-F94F-43B5-BCC9-3D67C26AEC8E}" type="parTrans" cxnId="{81D882C2-2E24-4496-AE51-48C1750280BC}">
      <dgm:prSet/>
      <dgm:spPr/>
      <dgm:t>
        <a:bodyPr/>
        <a:lstStyle/>
        <a:p>
          <a:endParaRPr lang="en-US"/>
        </a:p>
      </dgm:t>
    </dgm:pt>
    <dgm:pt modelId="{4471B809-E9B5-46CB-AB2B-A0B79719972B}" type="sibTrans" cxnId="{81D882C2-2E24-4496-AE51-48C1750280BC}">
      <dgm:prSet/>
      <dgm:spPr/>
      <dgm:t>
        <a:bodyPr/>
        <a:lstStyle/>
        <a:p>
          <a:endParaRPr lang="en-US"/>
        </a:p>
      </dgm:t>
    </dgm:pt>
    <dgm:pt modelId="{800D3C3E-D85F-41BE-A5FB-41E4574520AF}">
      <dgm:prSet phldrT="[Text]"/>
      <dgm:spPr/>
      <dgm:t>
        <a:bodyPr/>
        <a:lstStyle/>
        <a:p>
          <a:r>
            <a:rPr lang="en-US" smtClean="0"/>
            <a:t>Login</a:t>
          </a:r>
          <a:r>
            <a:rPr lang="vi-VN" smtClean="0"/>
            <a:t>,</a:t>
          </a:r>
          <a:r>
            <a:rPr lang="en-US" smtClean="0"/>
            <a:t> Registration</a:t>
          </a:r>
          <a:endParaRPr lang="en-US"/>
        </a:p>
      </dgm:t>
    </dgm:pt>
    <dgm:pt modelId="{C80D4C89-5241-4ECF-8002-D5634EF8A014}" type="parTrans" cxnId="{3FE9E87F-23F7-4BF3-90A1-A99CC3C6731F}">
      <dgm:prSet/>
      <dgm:spPr/>
      <dgm:t>
        <a:bodyPr/>
        <a:lstStyle/>
        <a:p>
          <a:endParaRPr lang="en-US"/>
        </a:p>
      </dgm:t>
    </dgm:pt>
    <dgm:pt modelId="{20AE7B3E-E4FD-437D-B9C5-9B04752C9879}" type="sibTrans" cxnId="{3FE9E87F-23F7-4BF3-90A1-A99CC3C6731F}">
      <dgm:prSet/>
      <dgm:spPr/>
      <dgm:t>
        <a:bodyPr/>
        <a:lstStyle/>
        <a:p>
          <a:endParaRPr lang="en-US"/>
        </a:p>
      </dgm:t>
    </dgm:pt>
    <dgm:pt modelId="{F0975166-DD61-4646-93D8-9BF5B13F8D3F}">
      <dgm:prSet phldrT="[Text]"/>
      <dgm:spPr/>
      <dgm:t>
        <a:bodyPr/>
        <a:lstStyle/>
        <a:p>
          <a:r>
            <a:rPr lang="en-US" smtClean="0"/>
            <a:t>Search, </a:t>
          </a:r>
          <a:r>
            <a:rPr lang="vi-VN" smtClean="0"/>
            <a:t>V</a:t>
          </a:r>
          <a:r>
            <a:rPr lang="en-US" smtClean="0"/>
            <a:t>iew product</a:t>
          </a:r>
          <a:endParaRPr lang="en-US"/>
        </a:p>
      </dgm:t>
    </dgm:pt>
    <dgm:pt modelId="{224F1B48-E016-4407-9E84-AB43FC824F7B}" type="parTrans" cxnId="{3758EDA4-3F6E-4235-9ADF-A80E806125AC}">
      <dgm:prSet/>
      <dgm:spPr/>
      <dgm:t>
        <a:bodyPr/>
        <a:lstStyle/>
        <a:p>
          <a:endParaRPr lang="en-US"/>
        </a:p>
      </dgm:t>
    </dgm:pt>
    <dgm:pt modelId="{D0E78C1C-3290-4A86-926E-6347CD812198}" type="sibTrans" cxnId="{3758EDA4-3F6E-4235-9ADF-A80E806125AC}">
      <dgm:prSet/>
      <dgm:spPr/>
      <dgm:t>
        <a:bodyPr/>
        <a:lstStyle/>
        <a:p>
          <a:endParaRPr lang="en-US"/>
        </a:p>
      </dgm:t>
    </dgm:pt>
    <dgm:pt modelId="{93659130-C357-4D5F-B369-6CDD9E9AB97D}">
      <dgm:prSet phldrT="[Text]"/>
      <dgm:spPr/>
      <dgm:t>
        <a:bodyPr/>
        <a:lstStyle/>
        <a:p>
          <a:r>
            <a:rPr lang="vi-VN" smtClean="0"/>
            <a:t>V</a:t>
          </a:r>
          <a:r>
            <a:rPr lang="en-US" smtClean="0"/>
            <a:t>iew</a:t>
          </a:r>
          <a:r>
            <a:rPr lang="vi-VN" smtClean="0"/>
            <a:t>,</a:t>
          </a:r>
          <a:r>
            <a:rPr lang="en-US" smtClean="0"/>
            <a:t> </a:t>
          </a:r>
          <a:r>
            <a:rPr lang="vi-VN" smtClean="0"/>
            <a:t>C</a:t>
          </a:r>
          <a:r>
            <a:rPr lang="en-US" smtClean="0"/>
            <a:t>ancel order</a:t>
          </a:r>
          <a:endParaRPr lang="en-US"/>
        </a:p>
      </dgm:t>
    </dgm:pt>
    <dgm:pt modelId="{8EA24022-27A1-479C-B74A-FF9C23791693}" type="parTrans" cxnId="{0EFFE7E3-B6F3-4EE8-B2E0-2510134DE0AB}">
      <dgm:prSet/>
      <dgm:spPr/>
    </dgm:pt>
    <dgm:pt modelId="{53559F55-1DC7-429F-92A3-8604824880E8}" type="sibTrans" cxnId="{0EFFE7E3-B6F3-4EE8-B2E0-2510134DE0AB}">
      <dgm:prSet/>
      <dgm:spPr/>
    </dgm:pt>
    <dgm:pt modelId="{16C28C60-F972-4D4E-90C2-DEAB2A915701}">
      <dgm:prSet phldrT="[Text]"/>
      <dgm:spPr/>
      <dgm:t>
        <a:bodyPr/>
        <a:lstStyle/>
        <a:p>
          <a:r>
            <a:rPr lang="vi-VN" smtClean="0"/>
            <a:t>View product detail</a:t>
          </a:r>
          <a:endParaRPr lang="en-US"/>
        </a:p>
      </dgm:t>
    </dgm:pt>
    <dgm:pt modelId="{BC8A32E4-6B5D-4920-B61E-E9CF718C65FD}" type="parTrans" cxnId="{1DA89A9B-0705-4C6E-BD97-CA53048E7CF7}">
      <dgm:prSet/>
      <dgm:spPr/>
    </dgm:pt>
    <dgm:pt modelId="{D4823634-3DCA-4721-B302-C8748E3C953F}" type="sibTrans" cxnId="{1DA89A9B-0705-4C6E-BD97-CA53048E7CF7}">
      <dgm:prSet/>
      <dgm:spPr/>
    </dgm:pt>
    <dgm:pt modelId="{8E26CA4A-4875-4817-AEAB-0D0D4CC2E056}">
      <dgm:prSet phldrT="[Text]"/>
      <dgm:spPr/>
      <dgm:t>
        <a:bodyPr/>
        <a:lstStyle/>
        <a:p>
          <a:r>
            <a:rPr lang="vi-VN" smtClean="0"/>
            <a:t>Order</a:t>
          </a:r>
          <a:endParaRPr lang="en-US"/>
        </a:p>
      </dgm:t>
    </dgm:pt>
    <dgm:pt modelId="{6EFB9E86-ACE7-4F44-BAD5-026C3659E4D8}" type="parTrans" cxnId="{F457E914-7332-4E3E-B445-A6C41B7F3E7B}">
      <dgm:prSet/>
      <dgm:spPr/>
    </dgm:pt>
    <dgm:pt modelId="{5B775F26-48D3-407F-B14E-88552E1DE411}" type="sibTrans" cxnId="{F457E914-7332-4E3E-B445-A6C41B7F3E7B}">
      <dgm:prSet/>
      <dgm:spPr/>
    </dgm:pt>
    <dgm:pt modelId="{AD2407BE-247E-47DD-A328-3C7E353C1415}" type="pres">
      <dgm:prSet presAssocID="{E02A8243-9315-404B-83BC-2ADD496085A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071BD0-5F59-42C6-A2FA-E2D22B0255C7}" type="pres">
      <dgm:prSet presAssocID="{7EA0DDB6-E023-4897-A516-441358BF2371}" presName="comp" presStyleCnt="0"/>
      <dgm:spPr/>
    </dgm:pt>
    <dgm:pt modelId="{60673696-DA48-4D05-A88E-0FDCFB0213D2}" type="pres">
      <dgm:prSet presAssocID="{7EA0DDB6-E023-4897-A516-441358BF2371}" presName="box" presStyleLbl="node1" presStyleIdx="0" presStyleCnt="1" custLinFactNeighborX="-935"/>
      <dgm:spPr/>
      <dgm:t>
        <a:bodyPr/>
        <a:lstStyle/>
        <a:p>
          <a:endParaRPr lang="en-US"/>
        </a:p>
      </dgm:t>
    </dgm:pt>
    <dgm:pt modelId="{F29D854D-8614-4100-8CDD-166315270E1B}" type="pres">
      <dgm:prSet presAssocID="{7EA0DDB6-E023-4897-A516-441358BF2371}" presName="img" presStyleLbl="fgImgPlace1" presStyleIdx="0" presStyleCnt="1" custScaleX="80976" custScaleY="4877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2BB16560-A123-4792-86E1-FB23B567C85D}" type="pres">
      <dgm:prSet presAssocID="{7EA0DDB6-E023-4897-A516-441358BF2371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B7D110-6EBE-41AC-9890-385A4E94D0BF}" srcId="{7EA0DDB6-E023-4897-A516-441358BF2371}" destId="{768FF635-9602-4110-BC5C-CA84D94E3A27}" srcOrd="0" destOrd="0" parTransId="{7A0B08F9-BE96-492F-86D0-A7F67AE35223}" sibTransId="{34234B99-E6CE-4B1F-B082-85759D265D3D}"/>
    <dgm:cxn modelId="{1FED4E68-6E63-4906-9BD2-535893688CB7}" type="presOf" srcId="{7EA0DDB6-E023-4897-A516-441358BF2371}" destId="{2BB16560-A123-4792-86E1-FB23B567C85D}" srcOrd="1" destOrd="0" presId="urn:microsoft.com/office/officeart/2005/8/layout/vList4"/>
    <dgm:cxn modelId="{6D719854-3A7D-46B4-8F45-90599257B4BF}" type="presOf" srcId="{8A06C574-AA91-4828-A946-002704B4485D}" destId="{60673696-DA48-4D05-A88E-0FDCFB0213D2}" srcOrd="0" destOrd="4" presId="urn:microsoft.com/office/officeart/2005/8/layout/vList4"/>
    <dgm:cxn modelId="{3FE9E87F-23F7-4BF3-90A1-A99CC3C6731F}" srcId="{7EA0DDB6-E023-4897-A516-441358BF2371}" destId="{800D3C3E-D85F-41BE-A5FB-41E4574520AF}" srcOrd="5" destOrd="0" parTransId="{C80D4C89-5241-4ECF-8002-D5634EF8A014}" sibTransId="{20AE7B3E-E4FD-437D-B9C5-9B04752C9879}"/>
    <dgm:cxn modelId="{88A58812-1E5C-4808-A5C4-D417283F7411}" type="presOf" srcId="{E02A8243-9315-404B-83BC-2ADD496085A6}" destId="{AD2407BE-247E-47DD-A328-3C7E353C1415}" srcOrd="0" destOrd="0" presId="urn:microsoft.com/office/officeart/2005/8/layout/vList4"/>
    <dgm:cxn modelId="{B75B5E04-70D2-4F87-92F5-2965564DABB3}" type="presOf" srcId="{7EA0DDB6-E023-4897-A516-441358BF2371}" destId="{60673696-DA48-4D05-A88E-0FDCFB0213D2}" srcOrd="0" destOrd="0" presId="urn:microsoft.com/office/officeart/2005/8/layout/vList4"/>
    <dgm:cxn modelId="{724F45B6-CCC5-4517-8E41-4802CB1D66D6}" type="presOf" srcId="{16C28C60-F972-4D4E-90C2-DEAB2A915701}" destId="{2BB16560-A123-4792-86E1-FB23B567C85D}" srcOrd="1" destOrd="3" presId="urn:microsoft.com/office/officeart/2005/8/layout/vList4"/>
    <dgm:cxn modelId="{B4BFCD13-7888-4732-9A83-4C956AE895B0}" type="presOf" srcId="{F0975166-DD61-4646-93D8-9BF5B13F8D3F}" destId="{2BB16560-A123-4792-86E1-FB23B567C85D}" srcOrd="1" destOrd="2" presId="urn:microsoft.com/office/officeart/2005/8/layout/vList4"/>
    <dgm:cxn modelId="{D0E5E434-4F36-4C49-97B8-0DC7D2165E6B}" srcId="{7EA0DDB6-E023-4897-A516-441358BF2371}" destId="{8A06C574-AA91-4828-A946-002704B4485D}" srcOrd="3" destOrd="0" parTransId="{46A6F793-9064-4AF2-8082-4FC888A9D0DA}" sibTransId="{5701DB7D-E49F-4A0B-A78B-A9D3357B11F5}"/>
    <dgm:cxn modelId="{306B1A13-35B3-4900-8142-21A3D9179347}" type="presOf" srcId="{800D3C3E-D85F-41BE-A5FB-41E4574520AF}" destId="{60673696-DA48-4D05-A88E-0FDCFB0213D2}" srcOrd="0" destOrd="6" presId="urn:microsoft.com/office/officeart/2005/8/layout/vList4"/>
    <dgm:cxn modelId="{95A810B0-01CE-4DC5-92C8-8D6ADCC5533E}" type="presOf" srcId="{8E26CA4A-4875-4817-AEAB-0D0D4CC2E056}" destId="{2BB16560-A123-4792-86E1-FB23B567C85D}" srcOrd="1" destOrd="5" presId="urn:microsoft.com/office/officeart/2005/8/layout/vList4"/>
    <dgm:cxn modelId="{F2942D47-352D-4AE9-96DE-C0CF52654725}" type="presOf" srcId="{5974CA0C-30A2-44B3-BDCF-F4D110EEA1B2}" destId="{2BB16560-A123-4792-86E1-FB23B567C85D}" srcOrd="1" destOrd="8" presId="urn:microsoft.com/office/officeart/2005/8/layout/vList4"/>
    <dgm:cxn modelId="{2C14A83E-2BF9-436E-AD41-6BC6613371FA}" type="presOf" srcId="{93659130-C357-4D5F-B369-6CDD9E9AB97D}" destId="{60673696-DA48-4D05-A88E-0FDCFB0213D2}" srcOrd="0" destOrd="7" presId="urn:microsoft.com/office/officeart/2005/8/layout/vList4"/>
    <dgm:cxn modelId="{F457E914-7332-4E3E-B445-A6C41B7F3E7B}" srcId="{7EA0DDB6-E023-4897-A516-441358BF2371}" destId="{8E26CA4A-4875-4817-AEAB-0D0D4CC2E056}" srcOrd="4" destOrd="0" parTransId="{6EFB9E86-ACE7-4F44-BAD5-026C3659E4D8}" sibTransId="{5B775F26-48D3-407F-B14E-88552E1DE411}"/>
    <dgm:cxn modelId="{E9BB5739-E7B6-42A3-A768-276A4A1E30DB}" type="presOf" srcId="{800D3C3E-D85F-41BE-A5FB-41E4574520AF}" destId="{2BB16560-A123-4792-86E1-FB23B567C85D}" srcOrd="1" destOrd="6" presId="urn:microsoft.com/office/officeart/2005/8/layout/vList4"/>
    <dgm:cxn modelId="{B84551AA-A34A-44BA-878B-FFCBA43770B4}" type="presOf" srcId="{F0975166-DD61-4646-93D8-9BF5B13F8D3F}" destId="{60673696-DA48-4D05-A88E-0FDCFB0213D2}" srcOrd="0" destOrd="2" presId="urn:microsoft.com/office/officeart/2005/8/layout/vList4"/>
    <dgm:cxn modelId="{6D168FE5-24E5-43BA-9D9C-2B7DE156FAAA}" type="presOf" srcId="{768FF635-9602-4110-BC5C-CA84D94E3A27}" destId="{2BB16560-A123-4792-86E1-FB23B567C85D}" srcOrd="1" destOrd="1" presId="urn:microsoft.com/office/officeart/2005/8/layout/vList4"/>
    <dgm:cxn modelId="{62F8273E-4973-43DC-B238-C10E53862D68}" type="presOf" srcId="{16C28C60-F972-4D4E-90C2-DEAB2A915701}" destId="{60673696-DA48-4D05-A88E-0FDCFB0213D2}" srcOrd="0" destOrd="3" presId="urn:microsoft.com/office/officeart/2005/8/layout/vList4"/>
    <dgm:cxn modelId="{81D882C2-2E24-4496-AE51-48C1750280BC}" srcId="{7EA0DDB6-E023-4897-A516-441358BF2371}" destId="{5974CA0C-30A2-44B3-BDCF-F4D110EEA1B2}" srcOrd="7" destOrd="0" parTransId="{781EAE1E-F94F-43B5-BCC9-3D67C26AEC8E}" sibTransId="{4471B809-E9B5-46CB-AB2B-A0B79719972B}"/>
    <dgm:cxn modelId="{84FF4CD7-C145-451C-BD56-C97B8B64AC4B}" type="presOf" srcId="{8E26CA4A-4875-4817-AEAB-0D0D4CC2E056}" destId="{60673696-DA48-4D05-A88E-0FDCFB0213D2}" srcOrd="0" destOrd="5" presId="urn:microsoft.com/office/officeart/2005/8/layout/vList4"/>
    <dgm:cxn modelId="{7AEE60F3-8DBF-4DDB-AD46-F4A83DB9E6EF}" type="presOf" srcId="{93659130-C357-4D5F-B369-6CDD9E9AB97D}" destId="{2BB16560-A123-4792-86E1-FB23B567C85D}" srcOrd="1" destOrd="7" presId="urn:microsoft.com/office/officeart/2005/8/layout/vList4"/>
    <dgm:cxn modelId="{0EFFE7E3-B6F3-4EE8-B2E0-2510134DE0AB}" srcId="{7EA0DDB6-E023-4897-A516-441358BF2371}" destId="{93659130-C357-4D5F-B369-6CDD9E9AB97D}" srcOrd="6" destOrd="0" parTransId="{8EA24022-27A1-479C-B74A-FF9C23791693}" sibTransId="{53559F55-1DC7-429F-92A3-8604824880E8}"/>
    <dgm:cxn modelId="{1DA89A9B-0705-4C6E-BD97-CA53048E7CF7}" srcId="{7EA0DDB6-E023-4897-A516-441358BF2371}" destId="{16C28C60-F972-4D4E-90C2-DEAB2A915701}" srcOrd="2" destOrd="0" parTransId="{BC8A32E4-6B5D-4920-B61E-E9CF718C65FD}" sibTransId="{D4823634-3DCA-4721-B302-C8748E3C953F}"/>
    <dgm:cxn modelId="{3758EDA4-3F6E-4235-9ADF-A80E806125AC}" srcId="{7EA0DDB6-E023-4897-A516-441358BF2371}" destId="{F0975166-DD61-4646-93D8-9BF5B13F8D3F}" srcOrd="1" destOrd="0" parTransId="{224F1B48-E016-4407-9E84-AB43FC824F7B}" sibTransId="{D0E78C1C-3290-4A86-926E-6347CD812198}"/>
    <dgm:cxn modelId="{189755B2-E159-4DA8-A6A1-CC750C12F2DF}" srcId="{E02A8243-9315-404B-83BC-2ADD496085A6}" destId="{7EA0DDB6-E023-4897-A516-441358BF2371}" srcOrd="0" destOrd="0" parTransId="{EBB64EE0-B66E-4EF7-8F62-9F4C0642258F}" sibTransId="{288AA549-841D-415C-80BF-42805DF4537C}"/>
    <dgm:cxn modelId="{8036A944-F738-4450-B257-CD31FAC89CBB}" type="presOf" srcId="{768FF635-9602-4110-BC5C-CA84D94E3A27}" destId="{60673696-DA48-4D05-A88E-0FDCFB0213D2}" srcOrd="0" destOrd="1" presId="urn:microsoft.com/office/officeart/2005/8/layout/vList4"/>
    <dgm:cxn modelId="{0C66949A-6EEA-4757-82D7-6171C20E01D8}" type="presOf" srcId="{8A06C574-AA91-4828-A946-002704B4485D}" destId="{2BB16560-A123-4792-86E1-FB23B567C85D}" srcOrd="1" destOrd="4" presId="urn:microsoft.com/office/officeart/2005/8/layout/vList4"/>
    <dgm:cxn modelId="{B73ACF8C-2087-4594-9D41-937C2FEE0F10}" type="presOf" srcId="{5974CA0C-30A2-44B3-BDCF-F4D110EEA1B2}" destId="{60673696-DA48-4D05-A88E-0FDCFB0213D2}" srcOrd="0" destOrd="8" presId="urn:microsoft.com/office/officeart/2005/8/layout/vList4"/>
    <dgm:cxn modelId="{3A7FF077-E774-4332-BCE0-56778C43438D}" type="presParOf" srcId="{AD2407BE-247E-47DD-A328-3C7E353C1415}" destId="{18071BD0-5F59-42C6-A2FA-E2D22B0255C7}" srcOrd="0" destOrd="0" presId="urn:microsoft.com/office/officeart/2005/8/layout/vList4"/>
    <dgm:cxn modelId="{9021F7C8-C4A0-4E02-AC61-DE459C22162F}" type="presParOf" srcId="{18071BD0-5F59-42C6-A2FA-E2D22B0255C7}" destId="{60673696-DA48-4D05-A88E-0FDCFB0213D2}" srcOrd="0" destOrd="0" presId="urn:microsoft.com/office/officeart/2005/8/layout/vList4"/>
    <dgm:cxn modelId="{5E7A1E52-7C29-4BD4-99BD-C17D52E5D995}" type="presParOf" srcId="{18071BD0-5F59-42C6-A2FA-E2D22B0255C7}" destId="{F29D854D-8614-4100-8CDD-166315270E1B}" srcOrd="1" destOrd="0" presId="urn:microsoft.com/office/officeart/2005/8/layout/vList4"/>
    <dgm:cxn modelId="{5B643615-9036-4CE4-8D8F-B1844714E537}" type="presParOf" srcId="{18071BD0-5F59-42C6-A2FA-E2D22B0255C7}" destId="{2BB16560-A123-4792-86E1-FB23B567C85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2A8243-9315-404B-83BC-2ADD496085A6}" type="doc">
      <dgm:prSet loTypeId="urn:microsoft.com/office/officeart/2005/8/layout/vList4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8EFCF74-7924-412A-8CEE-C5C0D45AD7EF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Customer Contact Message Management</a:t>
          </a:r>
          <a:endParaRPr lang="en-US"/>
        </a:p>
      </dgm:t>
    </dgm:pt>
    <dgm:pt modelId="{6EDED262-2059-44C0-BDC3-E8A562552D4A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Outcome Statistic (Daily, Monthly)</a:t>
          </a:r>
          <a:endParaRPr lang="en-US"/>
        </a:p>
      </dgm:t>
    </dgm:pt>
    <dgm:pt modelId="{F5795272-2767-4B7B-B212-9E4DE40F191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User Management</a:t>
          </a:r>
          <a:endParaRPr lang="en-US"/>
        </a:p>
      </dgm:t>
    </dgm:pt>
    <dgm:pt modelId="{736E50BE-5DBE-4B69-BB71-5F8987BFA341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Customer Orders Management</a:t>
          </a:r>
          <a:endParaRPr lang="en-US"/>
        </a:p>
      </dgm:t>
    </dgm:pt>
    <dgm:pt modelId="{EE7B76D8-5A04-4610-99F6-794C3E59E208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Product Management</a:t>
          </a:r>
          <a:endParaRPr lang="en-US"/>
        </a:p>
      </dgm:t>
    </dgm:pt>
    <dgm:pt modelId="{BF70A2BC-F55C-4C5C-95B7-DC5329E673A7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Admin</a:t>
          </a:r>
          <a:endParaRPr lang="en-US"/>
        </a:p>
      </dgm:t>
    </dgm:pt>
    <dgm:pt modelId="{A85A0E71-91E1-4984-AB29-1282732BDCE6}" type="sibTrans" cxnId="{B65ED16C-B23A-4D25-8A03-96CC0D917A89}">
      <dgm:prSet/>
      <dgm:spPr/>
      <dgm:t>
        <a:bodyPr/>
        <a:lstStyle/>
        <a:p>
          <a:endParaRPr lang="en-US"/>
        </a:p>
      </dgm:t>
    </dgm:pt>
    <dgm:pt modelId="{DCFA195B-0FF9-400D-8239-5FAF58DF5EB0}" type="parTrans" cxnId="{B65ED16C-B23A-4D25-8A03-96CC0D917A89}">
      <dgm:prSet/>
      <dgm:spPr/>
      <dgm:t>
        <a:bodyPr/>
        <a:lstStyle/>
        <a:p>
          <a:endParaRPr lang="en-US"/>
        </a:p>
      </dgm:t>
    </dgm:pt>
    <dgm:pt modelId="{0F1DF7B5-6BE4-444C-A221-A8EADC672320}" type="sibTrans" cxnId="{557A9957-A3B3-4C44-851D-ED52A8F08FEA}">
      <dgm:prSet/>
      <dgm:spPr/>
      <dgm:t>
        <a:bodyPr/>
        <a:lstStyle/>
        <a:p>
          <a:endParaRPr lang="en-US"/>
        </a:p>
      </dgm:t>
    </dgm:pt>
    <dgm:pt modelId="{10246765-7A4B-40D5-87EF-258886DF4828}" type="parTrans" cxnId="{557A9957-A3B3-4C44-851D-ED52A8F08FEA}">
      <dgm:prSet/>
      <dgm:spPr/>
      <dgm:t>
        <a:bodyPr/>
        <a:lstStyle/>
        <a:p>
          <a:endParaRPr lang="en-US"/>
        </a:p>
      </dgm:t>
    </dgm:pt>
    <dgm:pt modelId="{0199D02C-D2EB-42E6-A24A-8D59E41972D6}" type="sibTrans" cxnId="{88D54E45-8497-46CC-94E2-AA6928FF62F7}">
      <dgm:prSet/>
      <dgm:spPr/>
      <dgm:t>
        <a:bodyPr/>
        <a:lstStyle/>
        <a:p>
          <a:endParaRPr lang="en-US"/>
        </a:p>
      </dgm:t>
    </dgm:pt>
    <dgm:pt modelId="{36497893-9948-466F-8251-4CB6C0746282}" type="parTrans" cxnId="{88D54E45-8497-46CC-94E2-AA6928FF62F7}">
      <dgm:prSet/>
      <dgm:spPr/>
      <dgm:t>
        <a:bodyPr/>
        <a:lstStyle/>
        <a:p>
          <a:endParaRPr lang="en-US"/>
        </a:p>
      </dgm:t>
    </dgm:pt>
    <dgm:pt modelId="{1E8F3A51-16AC-4E69-924F-7BF286468B6E}" type="sibTrans" cxnId="{8B7C893A-95E3-4D5A-9895-C79BAC216C7A}">
      <dgm:prSet/>
      <dgm:spPr/>
      <dgm:t>
        <a:bodyPr/>
        <a:lstStyle/>
        <a:p>
          <a:endParaRPr lang="en-US"/>
        </a:p>
      </dgm:t>
    </dgm:pt>
    <dgm:pt modelId="{359EF25B-C331-41DC-A30E-B5669E0B0D9E}" type="parTrans" cxnId="{8B7C893A-95E3-4D5A-9895-C79BAC216C7A}">
      <dgm:prSet/>
      <dgm:spPr/>
      <dgm:t>
        <a:bodyPr/>
        <a:lstStyle/>
        <a:p>
          <a:endParaRPr lang="en-US"/>
        </a:p>
      </dgm:t>
    </dgm:pt>
    <dgm:pt modelId="{254AF9A3-BDC6-46B7-8A17-B020012CE1D9}" type="sibTrans" cxnId="{1FDBE864-539D-408E-85E3-1A02F3608F1C}">
      <dgm:prSet/>
      <dgm:spPr/>
      <dgm:t>
        <a:bodyPr/>
        <a:lstStyle/>
        <a:p>
          <a:endParaRPr lang="en-US"/>
        </a:p>
      </dgm:t>
    </dgm:pt>
    <dgm:pt modelId="{3B4F6EE4-EC5C-42AC-8CBF-32D92376F0BF}" type="parTrans" cxnId="{1FDBE864-539D-408E-85E3-1A02F3608F1C}">
      <dgm:prSet/>
      <dgm:spPr/>
      <dgm:t>
        <a:bodyPr/>
        <a:lstStyle/>
        <a:p>
          <a:endParaRPr lang="en-US"/>
        </a:p>
      </dgm:t>
    </dgm:pt>
    <dgm:pt modelId="{D175A62C-A264-4276-921B-FDDD5ECF06E0}" type="sibTrans" cxnId="{611282F5-C145-40D4-B62A-C4BC7785D60B}">
      <dgm:prSet/>
      <dgm:spPr/>
      <dgm:t>
        <a:bodyPr/>
        <a:lstStyle/>
        <a:p>
          <a:endParaRPr lang="en-US"/>
        </a:p>
      </dgm:t>
    </dgm:pt>
    <dgm:pt modelId="{7E48AAC2-D084-4E2E-92D2-597BBE075778}" type="parTrans" cxnId="{611282F5-C145-40D4-B62A-C4BC7785D60B}">
      <dgm:prSet/>
      <dgm:spPr/>
      <dgm:t>
        <a:bodyPr/>
        <a:lstStyle/>
        <a:p>
          <a:endParaRPr lang="en-US"/>
        </a:p>
      </dgm:t>
    </dgm:pt>
    <dgm:pt modelId="{AD2407BE-247E-47DD-A328-3C7E353C1415}" type="pres">
      <dgm:prSet presAssocID="{E02A8243-9315-404B-83BC-2ADD496085A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83763C-A1A2-4AC2-B0F2-F1CB7FCABC72}" type="pres">
      <dgm:prSet presAssocID="{BF70A2BC-F55C-4C5C-95B7-DC5329E673A7}" presName="comp" presStyleCnt="0"/>
      <dgm:spPr/>
    </dgm:pt>
    <dgm:pt modelId="{0B906849-CFF8-4E78-BA96-568A3E6D2C53}" type="pres">
      <dgm:prSet presAssocID="{BF70A2BC-F55C-4C5C-95B7-DC5329E673A7}" presName="box" presStyleLbl="node1" presStyleIdx="0" presStyleCnt="1" custLinFactNeighborY="-4255"/>
      <dgm:spPr/>
      <dgm:t>
        <a:bodyPr/>
        <a:lstStyle/>
        <a:p>
          <a:endParaRPr lang="en-US"/>
        </a:p>
      </dgm:t>
    </dgm:pt>
    <dgm:pt modelId="{685997F9-7933-4967-B61A-2621F57A5682}" type="pres">
      <dgm:prSet presAssocID="{BF70A2BC-F55C-4C5C-95B7-DC5329E673A7}" presName="img" presStyleLbl="fgImgPlace1" presStyleIdx="0" presStyleCnt="1" custScaleX="91000" custScaleY="58674" custLinFactNeighborX="-9000" custLinFactNeighborY="255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83425E95-6BB5-4ED0-8E47-2842AE508185}" type="pres">
      <dgm:prSet presAssocID="{BF70A2BC-F55C-4C5C-95B7-DC5329E673A7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07EB41-74F3-4A4A-950A-F49EE17784DF}" type="presOf" srcId="{F5795272-2767-4B7B-B212-9E4DE40F1919}" destId="{0B906849-CFF8-4E78-BA96-568A3E6D2C53}" srcOrd="0" destOrd="3" presId="urn:microsoft.com/office/officeart/2005/8/layout/vList4"/>
    <dgm:cxn modelId="{1EF8B61E-876B-45FD-967F-F850A9679371}" type="presOf" srcId="{98EFCF74-7924-412A-8CEE-C5C0D45AD7EF}" destId="{83425E95-6BB5-4ED0-8E47-2842AE508185}" srcOrd="1" destOrd="5" presId="urn:microsoft.com/office/officeart/2005/8/layout/vList4"/>
    <dgm:cxn modelId="{AC8AD4D2-DFF7-48F1-90BB-DA6AF5AD6E3C}" type="presOf" srcId="{6EDED262-2059-44C0-BDC3-E8A562552D4A}" destId="{0B906849-CFF8-4E78-BA96-568A3E6D2C53}" srcOrd="0" destOrd="4" presId="urn:microsoft.com/office/officeart/2005/8/layout/vList4"/>
    <dgm:cxn modelId="{75B6E60F-1189-4265-991A-B9415EBAF333}" type="presOf" srcId="{736E50BE-5DBE-4B69-BB71-5F8987BFA341}" destId="{83425E95-6BB5-4ED0-8E47-2842AE508185}" srcOrd="1" destOrd="2" presId="urn:microsoft.com/office/officeart/2005/8/layout/vList4"/>
    <dgm:cxn modelId="{68D061E4-E0EF-4E76-A836-7CF782A8ADB7}" type="presOf" srcId="{98EFCF74-7924-412A-8CEE-C5C0D45AD7EF}" destId="{0B906849-CFF8-4E78-BA96-568A3E6D2C53}" srcOrd="0" destOrd="5" presId="urn:microsoft.com/office/officeart/2005/8/layout/vList4"/>
    <dgm:cxn modelId="{6BA80430-A569-46DC-B608-B8179A2836FD}" type="presOf" srcId="{736E50BE-5DBE-4B69-BB71-5F8987BFA341}" destId="{0B906849-CFF8-4E78-BA96-568A3E6D2C53}" srcOrd="0" destOrd="2" presId="urn:microsoft.com/office/officeart/2005/8/layout/vList4"/>
    <dgm:cxn modelId="{87FE3007-F02A-4C01-B3B5-E9BF4D846AA4}" type="presOf" srcId="{BF70A2BC-F55C-4C5C-95B7-DC5329E673A7}" destId="{83425E95-6BB5-4ED0-8E47-2842AE508185}" srcOrd="1" destOrd="0" presId="urn:microsoft.com/office/officeart/2005/8/layout/vList4"/>
    <dgm:cxn modelId="{1C094BB6-EF81-45AF-BA05-11FCC2EE5DDD}" type="presOf" srcId="{F5795272-2767-4B7B-B212-9E4DE40F1919}" destId="{83425E95-6BB5-4ED0-8E47-2842AE508185}" srcOrd="1" destOrd="3" presId="urn:microsoft.com/office/officeart/2005/8/layout/vList4"/>
    <dgm:cxn modelId="{8B7C893A-95E3-4D5A-9895-C79BAC216C7A}" srcId="{BF70A2BC-F55C-4C5C-95B7-DC5329E673A7}" destId="{F5795272-2767-4B7B-B212-9E4DE40F1919}" srcOrd="2" destOrd="0" parTransId="{359EF25B-C331-41DC-A30E-B5669E0B0D9E}" sibTransId="{1E8F3A51-16AC-4E69-924F-7BF286468B6E}"/>
    <dgm:cxn modelId="{6C2D4AFE-CA01-4171-B49A-766B98C20435}" type="presOf" srcId="{EE7B76D8-5A04-4610-99F6-794C3E59E208}" destId="{0B906849-CFF8-4E78-BA96-568A3E6D2C53}" srcOrd="0" destOrd="1" presId="urn:microsoft.com/office/officeart/2005/8/layout/vList4"/>
    <dgm:cxn modelId="{C8CA4020-75E3-4D9B-B37A-62CF1A0C4F5C}" type="presOf" srcId="{6EDED262-2059-44C0-BDC3-E8A562552D4A}" destId="{83425E95-6BB5-4ED0-8E47-2842AE508185}" srcOrd="1" destOrd="4" presId="urn:microsoft.com/office/officeart/2005/8/layout/vList4"/>
    <dgm:cxn modelId="{91D48274-C49D-474A-A3F4-F02B29E13019}" type="presOf" srcId="{BF70A2BC-F55C-4C5C-95B7-DC5329E673A7}" destId="{0B906849-CFF8-4E78-BA96-568A3E6D2C53}" srcOrd="0" destOrd="0" presId="urn:microsoft.com/office/officeart/2005/8/layout/vList4"/>
    <dgm:cxn modelId="{F2ED3A6A-6C08-4211-ACA2-D18458EDCB9B}" type="presOf" srcId="{E02A8243-9315-404B-83BC-2ADD496085A6}" destId="{AD2407BE-247E-47DD-A328-3C7E353C1415}" srcOrd="0" destOrd="0" presId="urn:microsoft.com/office/officeart/2005/8/layout/vList4"/>
    <dgm:cxn modelId="{1FDBE864-539D-408E-85E3-1A02F3608F1C}" srcId="{BF70A2BC-F55C-4C5C-95B7-DC5329E673A7}" destId="{736E50BE-5DBE-4B69-BB71-5F8987BFA341}" srcOrd="1" destOrd="0" parTransId="{3B4F6EE4-EC5C-42AC-8CBF-32D92376F0BF}" sibTransId="{254AF9A3-BDC6-46B7-8A17-B020012CE1D9}"/>
    <dgm:cxn modelId="{B65ED16C-B23A-4D25-8A03-96CC0D917A89}" srcId="{E02A8243-9315-404B-83BC-2ADD496085A6}" destId="{BF70A2BC-F55C-4C5C-95B7-DC5329E673A7}" srcOrd="0" destOrd="0" parTransId="{DCFA195B-0FF9-400D-8239-5FAF58DF5EB0}" sibTransId="{A85A0E71-91E1-4984-AB29-1282732BDCE6}"/>
    <dgm:cxn modelId="{611282F5-C145-40D4-B62A-C4BC7785D60B}" srcId="{BF70A2BC-F55C-4C5C-95B7-DC5329E673A7}" destId="{EE7B76D8-5A04-4610-99F6-794C3E59E208}" srcOrd="0" destOrd="0" parTransId="{7E48AAC2-D084-4E2E-92D2-597BBE075778}" sibTransId="{D175A62C-A264-4276-921B-FDDD5ECF06E0}"/>
    <dgm:cxn modelId="{B397A2C3-98E6-448F-B710-059498D25BAD}" type="presOf" srcId="{EE7B76D8-5A04-4610-99F6-794C3E59E208}" destId="{83425E95-6BB5-4ED0-8E47-2842AE508185}" srcOrd="1" destOrd="1" presId="urn:microsoft.com/office/officeart/2005/8/layout/vList4"/>
    <dgm:cxn modelId="{88D54E45-8497-46CC-94E2-AA6928FF62F7}" srcId="{BF70A2BC-F55C-4C5C-95B7-DC5329E673A7}" destId="{6EDED262-2059-44C0-BDC3-E8A562552D4A}" srcOrd="3" destOrd="0" parTransId="{36497893-9948-466F-8251-4CB6C0746282}" sibTransId="{0199D02C-D2EB-42E6-A24A-8D59E41972D6}"/>
    <dgm:cxn modelId="{557A9957-A3B3-4C44-851D-ED52A8F08FEA}" srcId="{BF70A2BC-F55C-4C5C-95B7-DC5329E673A7}" destId="{98EFCF74-7924-412A-8CEE-C5C0D45AD7EF}" srcOrd="4" destOrd="0" parTransId="{10246765-7A4B-40D5-87EF-258886DF4828}" sibTransId="{0F1DF7B5-6BE4-444C-A221-A8EADC672320}"/>
    <dgm:cxn modelId="{61BFDC48-0F91-455D-9D3D-2E4183D1A2AC}" type="presParOf" srcId="{AD2407BE-247E-47DD-A328-3C7E353C1415}" destId="{A483763C-A1A2-4AC2-B0F2-F1CB7FCABC72}" srcOrd="0" destOrd="0" presId="urn:microsoft.com/office/officeart/2005/8/layout/vList4"/>
    <dgm:cxn modelId="{4B7CB803-0720-42C6-9E1D-A4907B6D5616}" type="presParOf" srcId="{A483763C-A1A2-4AC2-B0F2-F1CB7FCABC72}" destId="{0B906849-CFF8-4E78-BA96-568A3E6D2C53}" srcOrd="0" destOrd="0" presId="urn:microsoft.com/office/officeart/2005/8/layout/vList4"/>
    <dgm:cxn modelId="{310C31E8-1907-456D-9F03-3D350897D021}" type="presParOf" srcId="{A483763C-A1A2-4AC2-B0F2-F1CB7FCABC72}" destId="{685997F9-7933-4967-B61A-2621F57A5682}" srcOrd="1" destOrd="0" presId="urn:microsoft.com/office/officeart/2005/8/layout/vList4"/>
    <dgm:cxn modelId="{C12D4574-91AF-4EB6-ABD5-A8B9304EB590}" type="presParOf" srcId="{A483763C-A1A2-4AC2-B0F2-F1CB7FCABC72}" destId="{83425E95-6BB5-4ED0-8E47-2842AE50818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E98F30-2137-4046-AF6C-24DB79043D8E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ECAF72D-87F1-4BB1-A3D4-F4B38378246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Index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DE9D28-DC5A-49DD-B8B9-AE016BD0C8AF}" type="parTrans" cxnId="{32B8ED6B-776A-42BF-BA81-35D680557840}">
      <dgm:prSet/>
      <dgm:spPr/>
      <dgm:t>
        <a:bodyPr/>
        <a:lstStyle/>
        <a:p>
          <a:endParaRPr lang="en-US" sz="1400"/>
        </a:p>
      </dgm:t>
    </dgm:pt>
    <dgm:pt modelId="{7EBB2ABB-CCA4-4E60-99BE-A3F6BAA69AA2}" type="sibTrans" cxnId="{32B8ED6B-776A-42BF-BA81-35D680557840}">
      <dgm:prSet/>
      <dgm:spPr/>
      <dgm:t>
        <a:bodyPr/>
        <a:lstStyle/>
        <a:p>
          <a:endParaRPr lang="en-US" sz="1400"/>
        </a:p>
      </dgm:t>
    </dgm:pt>
    <dgm:pt modelId="{9F2109E3-A385-42C2-BD24-44677F2CBA74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Contact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22B8C7-AC59-4C55-8CB0-20C871BEB24D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history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9C2D68-FA1F-4191-868A-68540226098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F62E50-48B0-413F-B752-AE8F4B09BD9A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32B495-E372-4887-BBE0-771DEE209EF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48870D-E511-4BCB-82C1-F78298A0EEDB}" type="sibTrans" cxnId="{0609A9CC-DA0E-46BA-A025-CB02EDEFE5B6}">
      <dgm:prSet/>
      <dgm:spPr/>
      <dgm:t>
        <a:bodyPr/>
        <a:lstStyle/>
        <a:p>
          <a:endParaRPr lang="en-US" sz="1400"/>
        </a:p>
      </dgm:t>
    </dgm:pt>
    <dgm:pt modelId="{C7435682-D8B7-4E80-B3F1-04F1D9CAD2DC}" type="parTrans" cxnId="{0609A9CC-DA0E-46BA-A025-CB02EDEFE5B6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259977-A970-49B4-910C-B5FFD624B3BE}" type="sibTrans" cxnId="{24374825-50DA-4583-8C23-B031A0190D0D}">
      <dgm:prSet/>
      <dgm:spPr/>
      <dgm:t>
        <a:bodyPr/>
        <a:lstStyle/>
        <a:p>
          <a:endParaRPr lang="en-US" sz="1400"/>
        </a:p>
      </dgm:t>
    </dgm:pt>
    <dgm:pt modelId="{EAA99F44-A3C6-4E95-97A5-8E48D91791F4}" type="parTrans" cxnId="{24374825-50DA-4583-8C23-B031A0190D0D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07C1E9-12A4-4724-9312-26F1C2795DB9}" type="sibTrans" cxnId="{3186624F-ECB4-4878-A5F8-1AF9CF5AC1A3}">
      <dgm:prSet/>
      <dgm:spPr/>
      <dgm:t>
        <a:bodyPr/>
        <a:lstStyle/>
        <a:p>
          <a:endParaRPr lang="en-US" sz="1400"/>
        </a:p>
      </dgm:t>
    </dgm:pt>
    <dgm:pt modelId="{C3983BFD-148D-4C17-9E53-2E22E2E8A701}" type="parTrans" cxnId="{3186624F-ECB4-4878-A5F8-1AF9CF5AC1A3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9C001A-0438-4034-B81C-C5287B5A3E6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EBE081-3A71-4E0E-9C00-2FC1A1A7943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information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D52D27-F768-4AF0-B636-BBA5B57417CC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news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D75738-D8B4-4941-B749-B53551EF13FB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Cart managerment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FB12B2-27DA-41EE-8EBD-4106EE89A2A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A2CDFB-D5DB-4B18-B9F2-416B0445CD21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4C7CBF-6A68-4CC4-9C85-AA411441FF7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Customer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2DBFA1-A76D-4D05-BDAE-1BFE1A1E1415}" type="sibTrans" cxnId="{1F1C0756-F95E-458D-9C37-BACF4B998286}">
      <dgm:prSet/>
      <dgm:spPr/>
      <dgm:t>
        <a:bodyPr/>
        <a:lstStyle/>
        <a:p>
          <a:endParaRPr lang="en-US" sz="1400"/>
        </a:p>
      </dgm:t>
    </dgm:pt>
    <dgm:pt modelId="{C3D64D5E-9ABF-4B8C-A198-E1EBCAF0CF38}" type="parTrans" cxnId="{1F1C0756-F95E-458D-9C37-BACF4B998286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048291-E318-4EEC-8840-A50DCC1F79DD}" type="sibTrans" cxnId="{CCD60DD6-8570-40AA-8CE1-630C693E74E5}">
      <dgm:prSet/>
      <dgm:spPr/>
      <dgm:t>
        <a:bodyPr/>
        <a:lstStyle/>
        <a:p>
          <a:endParaRPr lang="en-US" sz="1400"/>
        </a:p>
      </dgm:t>
    </dgm:pt>
    <dgm:pt modelId="{B79D1EE9-777E-4686-9E26-5C0866D2FC6F}" type="parTrans" cxnId="{CCD60DD6-8570-40AA-8CE1-630C693E74E5}">
      <dgm:prSet/>
      <dgm:spPr/>
      <dgm:t>
        <a:bodyPr/>
        <a:lstStyle/>
        <a:p>
          <a:endParaRPr lang="en-US" sz="1400"/>
        </a:p>
      </dgm:t>
    </dgm:pt>
    <dgm:pt modelId="{99AE9255-A942-479B-91ED-172D02923D0B}" type="sibTrans" cxnId="{E3D1BE35-5DC0-475A-B15F-34E7C0AE77A0}">
      <dgm:prSet/>
      <dgm:spPr/>
      <dgm:t>
        <a:bodyPr/>
        <a:lstStyle/>
        <a:p>
          <a:endParaRPr lang="en-US" sz="1400"/>
        </a:p>
      </dgm:t>
    </dgm:pt>
    <dgm:pt modelId="{BE0753B0-D00D-445F-BE8C-804416EC6CDC}" type="parTrans" cxnId="{E3D1BE35-5DC0-475A-B15F-34E7C0AE77A0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C9FC17-1573-4B24-B125-C6DD19093DAC}" type="sibTrans" cxnId="{2C58FB3B-A981-4499-8F03-4188461650BF}">
      <dgm:prSet/>
      <dgm:spPr/>
      <dgm:t>
        <a:bodyPr/>
        <a:lstStyle/>
        <a:p>
          <a:endParaRPr lang="en-US" sz="1400"/>
        </a:p>
      </dgm:t>
    </dgm:pt>
    <dgm:pt modelId="{DAA9F616-0324-4D51-8F0C-536A33836ACB}" type="parTrans" cxnId="{2C58FB3B-A981-4499-8F03-4188461650BF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818885-E6AF-4FEE-8F24-9156C97BB7C1}" type="sibTrans" cxnId="{7878A6FF-C9C8-45DE-9027-9B157216842D}">
      <dgm:prSet/>
      <dgm:spPr/>
      <dgm:t>
        <a:bodyPr/>
        <a:lstStyle/>
        <a:p>
          <a:endParaRPr lang="en-US" sz="1400"/>
        </a:p>
      </dgm:t>
    </dgm:pt>
    <dgm:pt modelId="{D4D88372-FCC7-4F2D-9F5F-AC0CD55C5716}" type="parTrans" cxnId="{7878A6FF-C9C8-45DE-9027-9B157216842D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519C91-2821-441E-AA97-75776D1996AF}" type="sibTrans" cxnId="{F713A9DF-4C86-4A05-B37D-15798E125702}">
      <dgm:prSet/>
      <dgm:spPr/>
      <dgm:t>
        <a:bodyPr/>
        <a:lstStyle/>
        <a:p>
          <a:endParaRPr lang="en-US" sz="1400"/>
        </a:p>
      </dgm:t>
    </dgm:pt>
    <dgm:pt modelId="{594F5256-5B79-45A5-8549-B74AD99CA1B8}" type="parTrans" cxnId="{F713A9DF-4C86-4A05-B37D-15798E125702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D01451-7056-46E8-AFED-3D581D80AE5C}" type="sibTrans" cxnId="{A9FDD4A5-2C94-49F3-AB6B-371F10CF324A}">
      <dgm:prSet/>
      <dgm:spPr/>
      <dgm:t>
        <a:bodyPr/>
        <a:lstStyle/>
        <a:p>
          <a:endParaRPr lang="en-US" sz="1400"/>
        </a:p>
      </dgm:t>
    </dgm:pt>
    <dgm:pt modelId="{FEA43164-78BB-4576-BB9F-6EFBA64899A5}" type="parTrans" cxnId="{A9FDD4A5-2C94-49F3-AB6B-371F10CF324A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B991B4-6EC5-4946-81E5-CBAF2A59904C}" type="sibTrans" cxnId="{18A9D958-EF3E-4196-9759-6AFEC2BBF0B4}">
      <dgm:prSet/>
      <dgm:spPr/>
      <dgm:t>
        <a:bodyPr/>
        <a:lstStyle/>
        <a:p>
          <a:endParaRPr lang="en-US" sz="1400"/>
        </a:p>
      </dgm:t>
    </dgm:pt>
    <dgm:pt modelId="{D19B9CD7-B7F6-4A92-8D56-7920C4FCAD79}" type="parTrans" cxnId="{18A9D958-EF3E-4196-9759-6AFEC2BBF0B4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B708F0-2212-4FC5-9666-18815B800CFF}" type="sibTrans" cxnId="{00FC31F1-2228-45C7-8FFF-6B1F5E5F9AE8}">
      <dgm:prSet/>
      <dgm:spPr/>
      <dgm:t>
        <a:bodyPr/>
        <a:lstStyle/>
        <a:p>
          <a:endParaRPr lang="en-US" sz="1400"/>
        </a:p>
      </dgm:t>
    </dgm:pt>
    <dgm:pt modelId="{CA968B4D-F942-492C-8A65-5B3C9A9D82EB}" type="parTrans" cxnId="{00FC31F1-2228-45C7-8FFF-6B1F5E5F9AE8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B6A64E-46D0-48AF-BCFA-E226024B8721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72C052-5570-48AB-8311-230C6D73BEA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E3EB96-AC9A-432A-9783-915FD9AB6EE4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orders to deliver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26C857-3079-46B3-9D4F-B93629A019A0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C8FA91-AE4D-45E5-B255-08076F71872F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BA9A26-C017-41F0-B171-8EB6C658213E}" type="sibTrans" cxnId="{A2387564-50F1-46FC-B167-3AE366FF800E}">
      <dgm:prSet/>
      <dgm:spPr/>
      <dgm:t>
        <a:bodyPr/>
        <a:lstStyle/>
        <a:p>
          <a:endParaRPr lang="en-US" sz="1400"/>
        </a:p>
      </dgm:t>
    </dgm:pt>
    <dgm:pt modelId="{0BAC09DE-77ED-42E5-A94C-0FDD0394EC60}" type="parTrans" cxnId="{A2387564-50F1-46FC-B167-3AE366FF800E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DFFCCF-9658-41A6-B639-CCB6844C8AEE}" type="sibTrans" cxnId="{FF9E6315-429D-42FD-8B0C-B2D2531301E8}">
      <dgm:prSet/>
      <dgm:spPr/>
      <dgm:t>
        <a:bodyPr/>
        <a:lstStyle/>
        <a:p>
          <a:endParaRPr lang="en-US" sz="1400"/>
        </a:p>
      </dgm:t>
    </dgm:pt>
    <dgm:pt modelId="{3AA57691-8884-43F4-B011-92C4C0370894}" type="parTrans" cxnId="{FF9E6315-429D-42FD-8B0C-B2D2531301E8}">
      <dgm:prSet/>
      <dgm:spPr/>
      <dgm:t>
        <a:bodyPr/>
        <a:lstStyle/>
        <a:p>
          <a:endParaRPr lang="en-US" sz="1400"/>
        </a:p>
      </dgm:t>
    </dgm:pt>
    <dgm:pt modelId="{2B718D6B-DB3E-4B50-A529-0E33A217EECB}" type="sibTrans" cxnId="{4F7251B9-1876-4C5A-9EB3-ADED46DF9676}">
      <dgm:prSet/>
      <dgm:spPr/>
      <dgm:t>
        <a:bodyPr/>
        <a:lstStyle/>
        <a:p>
          <a:endParaRPr lang="en-US" sz="1400"/>
        </a:p>
      </dgm:t>
    </dgm:pt>
    <dgm:pt modelId="{918F8596-A938-402C-9203-FD8C6D0DFA2E}" type="parTrans" cxnId="{4F7251B9-1876-4C5A-9EB3-ADED46DF9676}">
      <dgm:prSet/>
      <dgm:spPr/>
      <dgm:t>
        <a:bodyPr/>
        <a:lstStyle/>
        <a:p>
          <a:endParaRPr lang="en-US" sz="1400"/>
        </a:p>
      </dgm:t>
    </dgm:pt>
    <dgm:pt modelId="{F1CC05A4-FB6A-4661-8B31-16A84BC817FD}" type="sibTrans" cxnId="{DFFF410C-74DD-42B4-92B2-893BE1207F2F}">
      <dgm:prSet/>
      <dgm:spPr/>
      <dgm:t>
        <a:bodyPr/>
        <a:lstStyle/>
        <a:p>
          <a:endParaRPr lang="en-US" sz="1400"/>
        </a:p>
      </dgm:t>
    </dgm:pt>
    <dgm:pt modelId="{0C88399B-163D-4A29-961B-6BF22C1DF766}" type="parTrans" cxnId="{DFFF410C-74DD-42B4-92B2-893BE1207F2F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4D1F5E-1748-4BFD-BEDB-B2098F9324EE}" type="sibTrans" cxnId="{86E9DE75-78CC-4387-83E2-84FAF33B3BEA}">
      <dgm:prSet/>
      <dgm:spPr/>
      <dgm:t>
        <a:bodyPr/>
        <a:lstStyle/>
        <a:p>
          <a:endParaRPr lang="en-US" sz="1400"/>
        </a:p>
      </dgm:t>
    </dgm:pt>
    <dgm:pt modelId="{E7094BF2-B8C7-44D2-8BF2-090ED43ECC72}" type="parTrans" cxnId="{86E9DE75-78CC-4387-83E2-84FAF33B3BEA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B28CAD-F8AD-4481-9DFB-7F092781173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Report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34753F-312E-42EB-80B6-DF1C2F3C90A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7DAFCC-B61A-4BDB-94A0-68CAB32B8C2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7FEFA5-3308-428F-841E-9EE77A88C0AB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0A2E5D-95D4-4AFB-B050-ECD4D25BE7A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EFB38F-1589-4005-A2E7-C87D4F1E4884}">
      <dgm:prSet phldrT="[Text]"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</a:p>
      </dgm:t>
    </dgm:pt>
    <dgm:pt modelId="{2C08049C-90C6-4E99-B65C-C43EAB741DD5}" type="sibTrans" cxnId="{62167A99-1BA9-4193-8AD2-2748692DBC75}">
      <dgm:prSet/>
      <dgm:spPr/>
      <dgm:t>
        <a:bodyPr/>
        <a:lstStyle/>
        <a:p>
          <a:endParaRPr lang="en-US" sz="1400"/>
        </a:p>
      </dgm:t>
    </dgm:pt>
    <dgm:pt modelId="{56ED7863-34E5-4C53-A81E-5D1345C8CD8E}" type="parTrans" cxnId="{62167A99-1BA9-4193-8AD2-2748692DBC75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9402AA-9A1E-4F97-9E50-4021AD648EDD}" type="sibTrans" cxnId="{582FA80F-08AD-4B59-88AC-1362B45042BC}">
      <dgm:prSet/>
      <dgm:spPr/>
      <dgm:t>
        <a:bodyPr/>
        <a:lstStyle/>
        <a:p>
          <a:endParaRPr lang="en-US" sz="1400"/>
        </a:p>
      </dgm:t>
    </dgm:pt>
    <dgm:pt modelId="{6D98DDCB-1C1F-46F4-B4D8-2629D34685D4}" type="parTrans" cxnId="{582FA80F-08AD-4B59-88AC-1362B45042BC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D3B355-5F59-4552-A347-79ACE8465863}" type="sibTrans" cxnId="{D1AA5B13-4B7F-431E-9DEA-D6C5F67DDC3B}">
      <dgm:prSet/>
      <dgm:spPr/>
      <dgm:t>
        <a:bodyPr/>
        <a:lstStyle/>
        <a:p>
          <a:endParaRPr lang="en-US" sz="1400"/>
        </a:p>
      </dgm:t>
    </dgm:pt>
    <dgm:pt modelId="{9ADF527C-6932-4D5A-B457-E2E3D15B9C73}" type="parTrans" cxnId="{D1AA5B13-4B7F-431E-9DEA-D6C5F67DDC3B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8F57FA-BF21-49B3-BB89-930B6AE93084}" type="sibTrans" cxnId="{5C83AB6E-291E-40FC-ADA2-C9EF93E914DE}">
      <dgm:prSet/>
      <dgm:spPr/>
      <dgm:t>
        <a:bodyPr/>
        <a:lstStyle/>
        <a:p>
          <a:endParaRPr lang="en-US" sz="1400"/>
        </a:p>
      </dgm:t>
    </dgm:pt>
    <dgm:pt modelId="{4B21A33F-15A5-440D-8F35-11A628B264FB}" type="parTrans" cxnId="{5C83AB6E-291E-40FC-ADA2-C9EF93E914DE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3E955A-055E-47F1-B93D-EA2B704F7BF7}" type="sibTrans" cxnId="{74DBF6C1-345B-4752-BDD4-2AAF269CBD93}">
      <dgm:prSet/>
      <dgm:spPr/>
      <dgm:t>
        <a:bodyPr/>
        <a:lstStyle/>
        <a:p>
          <a:endParaRPr lang="en-US" sz="1400"/>
        </a:p>
      </dgm:t>
    </dgm:pt>
    <dgm:pt modelId="{09978D98-A5C7-4006-9338-748D6CB97DBB}" type="parTrans" cxnId="{74DBF6C1-345B-4752-BDD4-2AAF269CBD93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9BE443-9CEA-49B7-9B44-047D42DD3AC4}" type="sibTrans" cxnId="{55044D1E-5CD1-446E-8FFE-CF11B5F09C50}">
      <dgm:prSet/>
      <dgm:spPr/>
      <dgm:t>
        <a:bodyPr/>
        <a:lstStyle/>
        <a:p>
          <a:endParaRPr lang="en-US" sz="1400"/>
        </a:p>
      </dgm:t>
    </dgm:pt>
    <dgm:pt modelId="{CC4A61D6-D8A5-4BC3-B5A0-AA1A4DE9FA25}" type="parTrans" cxnId="{55044D1E-5CD1-446E-8FFE-CF11B5F09C50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EECDEE-A065-4ED9-ABAF-35A834C3586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Favorite products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84A7C0-5580-446B-9A31-812D950EFCE6}" type="parTrans" cxnId="{A8C194E6-B515-48D1-90E1-CB101387385E}">
      <dgm:prSet/>
      <dgm:spPr/>
      <dgm:t>
        <a:bodyPr/>
        <a:lstStyle/>
        <a:p>
          <a:endParaRPr lang="en-US" sz="1400"/>
        </a:p>
      </dgm:t>
    </dgm:pt>
    <dgm:pt modelId="{C108EE40-9072-4204-AD0A-8F0A3398CF88}" type="sibTrans" cxnId="{A8C194E6-B515-48D1-90E1-CB101387385E}">
      <dgm:prSet/>
      <dgm:spPr/>
      <dgm:t>
        <a:bodyPr/>
        <a:lstStyle/>
        <a:p>
          <a:endParaRPr lang="en-US" sz="1400"/>
        </a:p>
      </dgm:t>
    </dgm:pt>
    <dgm:pt modelId="{FF241F39-7578-418C-B7CA-1B16773286B6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Feedback contact’s customer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6AD95D-1531-438B-AF61-CA0C29F8B2C5}" type="parTrans" cxnId="{095DE603-6FAD-493A-BB2F-F109CE58A0CC}">
      <dgm:prSet/>
      <dgm:spPr/>
      <dgm:t>
        <a:bodyPr/>
        <a:lstStyle/>
        <a:p>
          <a:endParaRPr lang="en-US"/>
        </a:p>
      </dgm:t>
    </dgm:pt>
    <dgm:pt modelId="{EA07799F-677B-4934-9E96-FAD326A89E6F}" type="sibTrans" cxnId="{095DE603-6FAD-493A-BB2F-F109CE58A0CC}">
      <dgm:prSet/>
      <dgm:spPr/>
      <dgm:t>
        <a:bodyPr/>
        <a:lstStyle/>
        <a:p>
          <a:endParaRPr lang="en-US"/>
        </a:p>
      </dgm:t>
    </dgm:pt>
    <dgm:pt modelId="{0B9FDCCA-AFB5-4729-8448-9192EC5029EF}" type="pres">
      <dgm:prSet presAssocID="{2DE98F30-2137-4046-AF6C-24DB79043D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7F5AFC4-E702-4E2B-8C22-C6A8669E8C79}" type="pres">
      <dgm:prSet presAssocID="{2ECAF72D-87F1-4BB1-A3D4-F4B38378246E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942BCDB-AA5D-42D9-A4EB-5B9079D8BFE8}" type="pres">
      <dgm:prSet presAssocID="{2ECAF72D-87F1-4BB1-A3D4-F4B38378246E}" presName="rootComposite1" presStyleCnt="0"/>
      <dgm:spPr/>
      <dgm:t>
        <a:bodyPr/>
        <a:lstStyle/>
        <a:p>
          <a:endParaRPr lang="en-US"/>
        </a:p>
      </dgm:t>
    </dgm:pt>
    <dgm:pt modelId="{EE0E614B-D64E-4314-A90F-F1A268DE68FC}" type="pres">
      <dgm:prSet presAssocID="{2ECAF72D-87F1-4BB1-A3D4-F4B38378246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B4648D-EEFE-41D7-8F44-DF97E382272E}" type="pres">
      <dgm:prSet presAssocID="{2ECAF72D-87F1-4BB1-A3D4-F4B38378246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15B5D2A-7918-4169-91FA-433671F642C8}" type="pres">
      <dgm:prSet presAssocID="{2ECAF72D-87F1-4BB1-A3D4-F4B38378246E}" presName="hierChild2" presStyleCnt="0"/>
      <dgm:spPr/>
      <dgm:t>
        <a:bodyPr/>
        <a:lstStyle/>
        <a:p>
          <a:endParaRPr lang="en-US"/>
        </a:p>
      </dgm:t>
    </dgm:pt>
    <dgm:pt modelId="{93F39B9E-6563-4B71-92A7-0AA89A98B35A}" type="pres">
      <dgm:prSet presAssocID="{56ED7863-34E5-4C53-A81E-5D1345C8CD8E}" presName="Name37" presStyleLbl="parChTrans1D2" presStyleIdx="0" presStyleCnt="3"/>
      <dgm:spPr/>
      <dgm:t>
        <a:bodyPr/>
        <a:lstStyle/>
        <a:p>
          <a:endParaRPr lang="en-US"/>
        </a:p>
      </dgm:t>
    </dgm:pt>
    <dgm:pt modelId="{497222E2-51DC-4ABF-93EC-C5D90996750C}" type="pres">
      <dgm:prSet presAssocID="{BFEFB38F-1589-4005-A2E7-C87D4F1E4884}" presName="hierRoot2" presStyleCnt="0">
        <dgm:presLayoutVars>
          <dgm:hierBranch val="l"/>
        </dgm:presLayoutVars>
      </dgm:prSet>
      <dgm:spPr/>
      <dgm:t>
        <a:bodyPr/>
        <a:lstStyle/>
        <a:p>
          <a:endParaRPr lang="en-US"/>
        </a:p>
      </dgm:t>
    </dgm:pt>
    <dgm:pt modelId="{5F33851F-4DC0-4146-8E82-29B3E26A5C7E}" type="pres">
      <dgm:prSet presAssocID="{BFEFB38F-1589-4005-A2E7-C87D4F1E4884}" presName="rootComposite" presStyleCnt="0"/>
      <dgm:spPr/>
      <dgm:t>
        <a:bodyPr/>
        <a:lstStyle/>
        <a:p>
          <a:endParaRPr lang="en-US"/>
        </a:p>
      </dgm:t>
    </dgm:pt>
    <dgm:pt modelId="{7E938908-2DFE-475C-8568-9C015B559B77}" type="pres">
      <dgm:prSet presAssocID="{BFEFB38F-1589-4005-A2E7-C87D4F1E488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E30C54-0DF8-4C99-9AEC-D679B910022E}" type="pres">
      <dgm:prSet presAssocID="{BFEFB38F-1589-4005-A2E7-C87D4F1E4884}" presName="rootConnector" presStyleLbl="node2" presStyleIdx="0" presStyleCnt="3"/>
      <dgm:spPr/>
      <dgm:t>
        <a:bodyPr/>
        <a:lstStyle/>
        <a:p>
          <a:endParaRPr lang="en-US"/>
        </a:p>
      </dgm:t>
    </dgm:pt>
    <dgm:pt modelId="{C4DEAB08-167B-47A2-A0C1-48227708B0C2}" type="pres">
      <dgm:prSet presAssocID="{BFEFB38F-1589-4005-A2E7-C87D4F1E4884}" presName="hierChild4" presStyleCnt="0"/>
      <dgm:spPr/>
      <dgm:t>
        <a:bodyPr/>
        <a:lstStyle/>
        <a:p>
          <a:endParaRPr lang="en-US"/>
        </a:p>
      </dgm:t>
    </dgm:pt>
    <dgm:pt modelId="{35F72234-8A9A-4BCA-9534-3C2669E56A75}" type="pres">
      <dgm:prSet presAssocID="{CC4A61D6-D8A5-4BC3-B5A0-AA1A4DE9FA25}" presName="Name50" presStyleLbl="parChTrans1D3" presStyleIdx="0" presStyleCnt="18"/>
      <dgm:spPr/>
      <dgm:t>
        <a:bodyPr/>
        <a:lstStyle/>
        <a:p>
          <a:endParaRPr lang="en-US"/>
        </a:p>
      </dgm:t>
    </dgm:pt>
    <dgm:pt modelId="{8D384FFE-1533-41E0-A8C6-4276FC655652}" type="pres">
      <dgm:prSet presAssocID="{E30A2E5D-95D4-4AFB-B050-ECD4D25BE7A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A160B9A-8203-47A9-9DF7-028CDECE31F4}" type="pres">
      <dgm:prSet presAssocID="{E30A2E5D-95D4-4AFB-B050-ECD4D25BE7A7}" presName="rootComposite" presStyleCnt="0"/>
      <dgm:spPr/>
      <dgm:t>
        <a:bodyPr/>
        <a:lstStyle/>
        <a:p>
          <a:endParaRPr lang="en-US"/>
        </a:p>
      </dgm:t>
    </dgm:pt>
    <dgm:pt modelId="{F2570D29-B1DD-47C4-B947-88860BECB729}" type="pres">
      <dgm:prSet presAssocID="{E30A2E5D-95D4-4AFB-B050-ECD4D25BE7A7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262F32-C2B5-440F-8BA3-10C3F5056E9B}" type="pres">
      <dgm:prSet presAssocID="{E30A2E5D-95D4-4AFB-B050-ECD4D25BE7A7}" presName="rootConnector" presStyleLbl="node3" presStyleIdx="0" presStyleCnt="18"/>
      <dgm:spPr/>
      <dgm:t>
        <a:bodyPr/>
        <a:lstStyle/>
        <a:p>
          <a:endParaRPr lang="en-US"/>
        </a:p>
      </dgm:t>
    </dgm:pt>
    <dgm:pt modelId="{1B872CD1-2D02-41E2-983C-94953C025633}" type="pres">
      <dgm:prSet presAssocID="{E30A2E5D-95D4-4AFB-B050-ECD4D25BE7A7}" presName="hierChild4" presStyleCnt="0"/>
      <dgm:spPr/>
      <dgm:t>
        <a:bodyPr/>
        <a:lstStyle/>
        <a:p>
          <a:endParaRPr lang="en-US"/>
        </a:p>
      </dgm:t>
    </dgm:pt>
    <dgm:pt modelId="{67666167-328F-4BAD-9260-03942906FDD2}" type="pres">
      <dgm:prSet presAssocID="{E30A2E5D-95D4-4AFB-B050-ECD4D25BE7A7}" presName="hierChild5" presStyleCnt="0"/>
      <dgm:spPr/>
      <dgm:t>
        <a:bodyPr/>
        <a:lstStyle/>
        <a:p>
          <a:endParaRPr lang="en-US"/>
        </a:p>
      </dgm:t>
    </dgm:pt>
    <dgm:pt modelId="{0E637762-7BC3-4859-8697-26A34E5200E9}" type="pres">
      <dgm:prSet presAssocID="{09978D98-A5C7-4006-9338-748D6CB97DBB}" presName="Name50" presStyleLbl="parChTrans1D3" presStyleIdx="1" presStyleCnt="18"/>
      <dgm:spPr/>
      <dgm:t>
        <a:bodyPr/>
        <a:lstStyle/>
        <a:p>
          <a:endParaRPr lang="en-US"/>
        </a:p>
      </dgm:t>
    </dgm:pt>
    <dgm:pt modelId="{C996A23A-CA26-4298-BC89-C42C23C0846E}" type="pres">
      <dgm:prSet presAssocID="{AD7FEFA5-3308-428F-841E-9EE77A88C0A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1BA7E80-AD4B-494A-BB10-A388BBF98817}" type="pres">
      <dgm:prSet presAssocID="{AD7FEFA5-3308-428F-841E-9EE77A88C0AB}" presName="rootComposite" presStyleCnt="0"/>
      <dgm:spPr/>
      <dgm:t>
        <a:bodyPr/>
        <a:lstStyle/>
        <a:p>
          <a:endParaRPr lang="en-US"/>
        </a:p>
      </dgm:t>
    </dgm:pt>
    <dgm:pt modelId="{4B0F8A37-A7AD-403E-A0A6-BDA025C275E4}" type="pres">
      <dgm:prSet presAssocID="{AD7FEFA5-3308-428F-841E-9EE77A88C0AB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3C2A2E-7F2D-4C05-B6DB-640AA48174E2}" type="pres">
      <dgm:prSet presAssocID="{AD7FEFA5-3308-428F-841E-9EE77A88C0AB}" presName="rootConnector" presStyleLbl="node3" presStyleIdx="1" presStyleCnt="18"/>
      <dgm:spPr/>
      <dgm:t>
        <a:bodyPr/>
        <a:lstStyle/>
        <a:p>
          <a:endParaRPr lang="en-US"/>
        </a:p>
      </dgm:t>
    </dgm:pt>
    <dgm:pt modelId="{8D6E52AD-B19D-4E44-BB32-334D1EF3CB50}" type="pres">
      <dgm:prSet presAssocID="{AD7FEFA5-3308-428F-841E-9EE77A88C0AB}" presName="hierChild4" presStyleCnt="0"/>
      <dgm:spPr/>
      <dgm:t>
        <a:bodyPr/>
        <a:lstStyle/>
        <a:p>
          <a:endParaRPr lang="en-US"/>
        </a:p>
      </dgm:t>
    </dgm:pt>
    <dgm:pt modelId="{6A2C284F-8DDA-47FA-BB91-607B0F501242}" type="pres">
      <dgm:prSet presAssocID="{AD7FEFA5-3308-428F-841E-9EE77A88C0AB}" presName="hierChild5" presStyleCnt="0"/>
      <dgm:spPr/>
      <dgm:t>
        <a:bodyPr/>
        <a:lstStyle/>
        <a:p>
          <a:endParaRPr lang="en-US"/>
        </a:p>
      </dgm:t>
    </dgm:pt>
    <dgm:pt modelId="{27F7071A-B950-4EAC-BF28-AA7D243D02BB}" type="pres">
      <dgm:prSet presAssocID="{4B21A33F-15A5-440D-8F35-11A628B264FB}" presName="Name50" presStyleLbl="parChTrans1D3" presStyleIdx="2" presStyleCnt="18"/>
      <dgm:spPr/>
      <dgm:t>
        <a:bodyPr/>
        <a:lstStyle/>
        <a:p>
          <a:endParaRPr lang="en-US"/>
        </a:p>
      </dgm:t>
    </dgm:pt>
    <dgm:pt modelId="{0C9CA0F4-8346-41FE-9DCC-66973E835EB1}" type="pres">
      <dgm:prSet presAssocID="{807DAFCC-B61A-4BDB-94A0-68CAB32B8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6638491-188F-477C-8CA5-83667FFE895B}" type="pres">
      <dgm:prSet presAssocID="{807DAFCC-B61A-4BDB-94A0-68CAB32B8C25}" presName="rootComposite" presStyleCnt="0"/>
      <dgm:spPr/>
      <dgm:t>
        <a:bodyPr/>
        <a:lstStyle/>
        <a:p>
          <a:endParaRPr lang="en-US"/>
        </a:p>
      </dgm:t>
    </dgm:pt>
    <dgm:pt modelId="{EA4EDE07-1095-45AD-BF0B-AE6FE2C9CA45}" type="pres">
      <dgm:prSet presAssocID="{807DAFCC-B61A-4BDB-94A0-68CAB32B8C25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5AA8AC-2EB6-432F-8EEE-BADA71C8E512}" type="pres">
      <dgm:prSet presAssocID="{807DAFCC-B61A-4BDB-94A0-68CAB32B8C25}" presName="rootConnector" presStyleLbl="node3" presStyleIdx="2" presStyleCnt="18"/>
      <dgm:spPr/>
      <dgm:t>
        <a:bodyPr/>
        <a:lstStyle/>
        <a:p>
          <a:endParaRPr lang="en-US"/>
        </a:p>
      </dgm:t>
    </dgm:pt>
    <dgm:pt modelId="{949ABBCD-ECAE-4F6F-92B4-EE7E28E109E9}" type="pres">
      <dgm:prSet presAssocID="{807DAFCC-B61A-4BDB-94A0-68CAB32B8C25}" presName="hierChild4" presStyleCnt="0"/>
      <dgm:spPr/>
      <dgm:t>
        <a:bodyPr/>
        <a:lstStyle/>
        <a:p>
          <a:endParaRPr lang="en-US"/>
        </a:p>
      </dgm:t>
    </dgm:pt>
    <dgm:pt modelId="{3E256C70-051D-4369-BA1D-4FE7D18EFDAD}" type="pres">
      <dgm:prSet presAssocID="{807DAFCC-B61A-4BDB-94A0-68CAB32B8C25}" presName="hierChild5" presStyleCnt="0"/>
      <dgm:spPr/>
      <dgm:t>
        <a:bodyPr/>
        <a:lstStyle/>
        <a:p>
          <a:endParaRPr lang="en-US"/>
        </a:p>
      </dgm:t>
    </dgm:pt>
    <dgm:pt modelId="{B8B2FA29-4E2B-4889-B3BF-2913F6E07C50}" type="pres">
      <dgm:prSet presAssocID="{9ADF527C-6932-4D5A-B457-E2E3D15B9C73}" presName="Name50" presStyleLbl="parChTrans1D3" presStyleIdx="3" presStyleCnt="18"/>
      <dgm:spPr/>
      <dgm:t>
        <a:bodyPr/>
        <a:lstStyle/>
        <a:p>
          <a:endParaRPr lang="en-US"/>
        </a:p>
      </dgm:t>
    </dgm:pt>
    <dgm:pt modelId="{8FAAEC45-1282-4A3A-AF29-48F1269356BE}" type="pres">
      <dgm:prSet presAssocID="{B034753F-312E-42EB-80B6-DF1C2F3C90A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D4896F-047D-4C63-A7E6-F62A38CDDE1C}" type="pres">
      <dgm:prSet presAssocID="{B034753F-312E-42EB-80B6-DF1C2F3C90A9}" presName="rootComposite" presStyleCnt="0"/>
      <dgm:spPr/>
      <dgm:t>
        <a:bodyPr/>
        <a:lstStyle/>
        <a:p>
          <a:endParaRPr lang="en-US"/>
        </a:p>
      </dgm:t>
    </dgm:pt>
    <dgm:pt modelId="{E89D45D3-BA4E-43E0-B779-B1DE4750445C}" type="pres">
      <dgm:prSet presAssocID="{B034753F-312E-42EB-80B6-DF1C2F3C90A9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6D0B21-7B6E-463A-86A8-DA0E794256D1}" type="pres">
      <dgm:prSet presAssocID="{B034753F-312E-42EB-80B6-DF1C2F3C90A9}" presName="rootConnector" presStyleLbl="node3" presStyleIdx="3" presStyleCnt="18"/>
      <dgm:spPr/>
      <dgm:t>
        <a:bodyPr/>
        <a:lstStyle/>
        <a:p>
          <a:endParaRPr lang="en-US"/>
        </a:p>
      </dgm:t>
    </dgm:pt>
    <dgm:pt modelId="{42C91B60-54E3-4108-AFC6-333A6FDDB6FC}" type="pres">
      <dgm:prSet presAssocID="{B034753F-312E-42EB-80B6-DF1C2F3C90A9}" presName="hierChild4" presStyleCnt="0"/>
      <dgm:spPr/>
      <dgm:t>
        <a:bodyPr/>
        <a:lstStyle/>
        <a:p>
          <a:endParaRPr lang="en-US"/>
        </a:p>
      </dgm:t>
    </dgm:pt>
    <dgm:pt modelId="{4A7A7A58-E498-4EFF-8B36-AC11FE5EE506}" type="pres">
      <dgm:prSet presAssocID="{B034753F-312E-42EB-80B6-DF1C2F3C90A9}" presName="hierChild5" presStyleCnt="0"/>
      <dgm:spPr/>
      <dgm:t>
        <a:bodyPr/>
        <a:lstStyle/>
        <a:p>
          <a:endParaRPr lang="en-US"/>
        </a:p>
      </dgm:t>
    </dgm:pt>
    <dgm:pt modelId="{0D96957C-2D45-4DDB-B5B8-2A0D2CD7D9AB}" type="pres">
      <dgm:prSet presAssocID="{6D98DDCB-1C1F-46F4-B4D8-2629D34685D4}" presName="Name50" presStyleLbl="parChTrans1D3" presStyleIdx="4" presStyleCnt="18"/>
      <dgm:spPr/>
      <dgm:t>
        <a:bodyPr/>
        <a:lstStyle/>
        <a:p>
          <a:endParaRPr lang="en-US"/>
        </a:p>
      </dgm:t>
    </dgm:pt>
    <dgm:pt modelId="{3FBDA933-7854-4EE2-BA55-495852E00D4F}" type="pres">
      <dgm:prSet presAssocID="{AAB28CAD-F8AD-4481-9DFB-7F092781173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4BC1A3E-3CAC-418D-8E50-76D5BCA569DA}" type="pres">
      <dgm:prSet presAssocID="{AAB28CAD-F8AD-4481-9DFB-7F0927811735}" presName="rootComposite" presStyleCnt="0"/>
      <dgm:spPr/>
      <dgm:t>
        <a:bodyPr/>
        <a:lstStyle/>
        <a:p>
          <a:endParaRPr lang="en-US"/>
        </a:p>
      </dgm:t>
    </dgm:pt>
    <dgm:pt modelId="{B621274D-A994-469A-A619-6DEF63C755C3}" type="pres">
      <dgm:prSet presAssocID="{AAB28CAD-F8AD-4481-9DFB-7F092781173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5DD3A3-3E9B-4EFA-B322-899A55F20466}" type="pres">
      <dgm:prSet presAssocID="{AAB28CAD-F8AD-4481-9DFB-7F0927811735}" presName="rootConnector" presStyleLbl="node3" presStyleIdx="4" presStyleCnt="18"/>
      <dgm:spPr/>
      <dgm:t>
        <a:bodyPr/>
        <a:lstStyle/>
        <a:p>
          <a:endParaRPr lang="en-US"/>
        </a:p>
      </dgm:t>
    </dgm:pt>
    <dgm:pt modelId="{C7F544FA-1D95-4A7E-BDD7-CC6A31560CB3}" type="pres">
      <dgm:prSet presAssocID="{AAB28CAD-F8AD-4481-9DFB-7F0927811735}" presName="hierChild4" presStyleCnt="0"/>
      <dgm:spPr/>
      <dgm:t>
        <a:bodyPr/>
        <a:lstStyle/>
        <a:p>
          <a:endParaRPr lang="en-US"/>
        </a:p>
      </dgm:t>
    </dgm:pt>
    <dgm:pt modelId="{FA95EDFE-5E5C-4C9D-ACF8-C53142D5E7C1}" type="pres">
      <dgm:prSet presAssocID="{AAB28CAD-F8AD-4481-9DFB-7F0927811735}" presName="hierChild5" presStyleCnt="0"/>
      <dgm:spPr/>
      <dgm:t>
        <a:bodyPr/>
        <a:lstStyle/>
        <a:p>
          <a:endParaRPr lang="en-US"/>
        </a:p>
      </dgm:t>
    </dgm:pt>
    <dgm:pt modelId="{2805EB46-9C68-4B84-B117-A96EDEE10E4F}" type="pres">
      <dgm:prSet presAssocID="{F46AD95D-1531-438B-AF61-CA0C29F8B2C5}" presName="Name50" presStyleLbl="parChTrans1D3" presStyleIdx="5" presStyleCnt="18"/>
      <dgm:spPr/>
      <dgm:t>
        <a:bodyPr/>
        <a:lstStyle/>
        <a:p>
          <a:endParaRPr lang="en-US"/>
        </a:p>
      </dgm:t>
    </dgm:pt>
    <dgm:pt modelId="{9CF8190F-349B-4D31-92DE-F9DD0C394C95}" type="pres">
      <dgm:prSet presAssocID="{FF241F39-7578-418C-B7CA-1B16773286B6}" presName="hierRoot2" presStyleCnt="0">
        <dgm:presLayoutVars>
          <dgm:hierBranch val="init"/>
        </dgm:presLayoutVars>
      </dgm:prSet>
      <dgm:spPr/>
    </dgm:pt>
    <dgm:pt modelId="{14D18A5E-3AF1-4809-AC96-30ECD9CA0ADB}" type="pres">
      <dgm:prSet presAssocID="{FF241F39-7578-418C-B7CA-1B16773286B6}" presName="rootComposite" presStyleCnt="0"/>
      <dgm:spPr/>
    </dgm:pt>
    <dgm:pt modelId="{12FBB07A-EF12-4659-9B60-9C4408D29459}" type="pres">
      <dgm:prSet presAssocID="{FF241F39-7578-418C-B7CA-1B16773286B6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28C0F6-F9AE-4076-B1C1-3E8E02260702}" type="pres">
      <dgm:prSet presAssocID="{FF241F39-7578-418C-B7CA-1B16773286B6}" presName="rootConnector" presStyleLbl="node3" presStyleIdx="5" presStyleCnt="18"/>
      <dgm:spPr/>
      <dgm:t>
        <a:bodyPr/>
        <a:lstStyle/>
        <a:p>
          <a:endParaRPr lang="en-US"/>
        </a:p>
      </dgm:t>
    </dgm:pt>
    <dgm:pt modelId="{61DD40E5-5D63-4010-820F-725AF1E181AD}" type="pres">
      <dgm:prSet presAssocID="{FF241F39-7578-418C-B7CA-1B16773286B6}" presName="hierChild4" presStyleCnt="0"/>
      <dgm:spPr/>
    </dgm:pt>
    <dgm:pt modelId="{8714C195-A330-4596-BAB6-82DBC49146C1}" type="pres">
      <dgm:prSet presAssocID="{FF241F39-7578-418C-B7CA-1B16773286B6}" presName="hierChild5" presStyleCnt="0"/>
      <dgm:spPr/>
    </dgm:pt>
    <dgm:pt modelId="{092EBE54-4E19-41B6-89AC-77CA35B4AFB3}" type="pres">
      <dgm:prSet presAssocID="{BFEFB38F-1589-4005-A2E7-C87D4F1E4884}" presName="hierChild5" presStyleCnt="0"/>
      <dgm:spPr/>
      <dgm:t>
        <a:bodyPr/>
        <a:lstStyle/>
        <a:p>
          <a:endParaRPr lang="en-US"/>
        </a:p>
      </dgm:t>
    </dgm:pt>
    <dgm:pt modelId="{30ADC025-255F-4223-9638-6AE6EDD810A3}" type="pres">
      <dgm:prSet presAssocID="{0BAC09DE-77ED-42E5-A94C-0FDD0394EC6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E2EF4696-4E9F-4A24-B0C0-59EC79BF902E}" type="pres">
      <dgm:prSet presAssocID="{29C8FA91-AE4D-45E5-B255-08076F71872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872CCEA-2D67-43F6-9D4E-17C060B52076}" type="pres">
      <dgm:prSet presAssocID="{29C8FA91-AE4D-45E5-B255-08076F71872F}" presName="rootComposite" presStyleCnt="0"/>
      <dgm:spPr/>
      <dgm:t>
        <a:bodyPr/>
        <a:lstStyle/>
        <a:p>
          <a:endParaRPr lang="en-US"/>
        </a:p>
      </dgm:t>
    </dgm:pt>
    <dgm:pt modelId="{A0010744-2EE9-4F1A-AD23-013C2EEE7205}" type="pres">
      <dgm:prSet presAssocID="{29C8FA91-AE4D-45E5-B255-08076F71872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38192D-D1C7-42E9-8256-9DF945835677}" type="pres">
      <dgm:prSet presAssocID="{29C8FA91-AE4D-45E5-B255-08076F71872F}" presName="rootConnector" presStyleLbl="node2" presStyleIdx="1" presStyleCnt="3"/>
      <dgm:spPr/>
      <dgm:t>
        <a:bodyPr/>
        <a:lstStyle/>
        <a:p>
          <a:endParaRPr lang="en-US"/>
        </a:p>
      </dgm:t>
    </dgm:pt>
    <dgm:pt modelId="{538FB3F7-FE4E-4D3E-B136-5E679E414067}" type="pres">
      <dgm:prSet presAssocID="{29C8FA91-AE4D-45E5-B255-08076F71872F}" presName="hierChild4" presStyleCnt="0"/>
      <dgm:spPr/>
      <dgm:t>
        <a:bodyPr/>
        <a:lstStyle/>
        <a:p>
          <a:endParaRPr lang="en-US"/>
        </a:p>
      </dgm:t>
    </dgm:pt>
    <dgm:pt modelId="{708B5D92-318A-4D64-B4FB-BFD7C23583D0}" type="pres">
      <dgm:prSet presAssocID="{E7094BF2-B8C7-44D2-8BF2-090ED43ECC72}" presName="Name37" presStyleLbl="parChTrans1D3" presStyleIdx="6" presStyleCnt="18"/>
      <dgm:spPr/>
      <dgm:t>
        <a:bodyPr/>
        <a:lstStyle/>
        <a:p>
          <a:endParaRPr lang="en-US"/>
        </a:p>
      </dgm:t>
    </dgm:pt>
    <dgm:pt modelId="{E0E2292D-442C-4D78-9AA0-10DD72D0CD69}" type="pres">
      <dgm:prSet presAssocID="{3826C857-3079-46B3-9D4F-B93629A019A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E761386-7DF5-40EB-8C4E-786E94F3B366}" type="pres">
      <dgm:prSet presAssocID="{3826C857-3079-46B3-9D4F-B93629A019A0}" presName="rootComposite" presStyleCnt="0"/>
      <dgm:spPr/>
      <dgm:t>
        <a:bodyPr/>
        <a:lstStyle/>
        <a:p>
          <a:endParaRPr lang="en-US"/>
        </a:p>
      </dgm:t>
    </dgm:pt>
    <dgm:pt modelId="{2E9A4DAE-D52F-41D9-8EAA-2E4D430E8BD7}" type="pres">
      <dgm:prSet presAssocID="{3826C857-3079-46B3-9D4F-B93629A019A0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0961CA-61AB-4A65-A864-68AC9B4BB04A}" type="pres">
      <dgm:prSet presAssocID="{3826C857-3079-46B3-9D4F-B93629A019A0}" presName="rootConnector" presStyleLbl="node3" presStyleIdx="6" presStyleCnt="18"/>
      <dgm:spPr/>
      <dgm:t>
        <a:bodyPr/>
        <a:lstStyle/>
        <a:p>
          <a:endParaRPr lang="en-US"/>
        </a:p>
      </dgm:t>
    </dgm:pt>
    <dgm:pt modelId="{2B84A5EE-2E9C-43D0-A894-564605558265}" type="pres">
      <dgm:prSet presAssocID="{3826C857-3079-46B3-9D4F-B93629A019A0}" presName="hierChild4" presStyleCnt="0"/>
      <dgm:spPr/>
      <dgm:t>
        <a:bodyPr/>
        <a:lstStyle/>
        <a:p>
          <a:endParaRPr lang="en-US"/>
        </a:p>
      </dgm:t>
    </dgm:pt>
    <dgm:pt modelId="{DF02E943-D39D-4BF6-908A-007132416070}" type="pres">
      <dgm:prSet presAssocID="{3826C857-3079-46B3-9D4F-B93629A019A0}" presName="hierChild5" presStyleCnt="0"/>
      <dgm:spPr/>
      <dgm:t>
        <a:bodyPr/>
        <a:lstStyle/>
        <a:p>
          <a:endParaRPr lang="en-US"/>
        </a:p>
      </dgm:t>
    </dgm:pt>
    <dgm:pt modelId="{AC61FFD3-9FF2-4AE8-8C82-D9D293E72EE2}" type="pres">
      <dgm:prSet presAssocID="{0C88399B-163D-4A29-961B-6BF22C1DF766}" presName="Name37" presStyleLbl="parChTrans1D3" presStyleIdx="7" presStyleCnt="18"/>
      <dgm:spPr/>
      <dgm:t>
        <a:bodyPr/>
        <a:lstStyle/>
        <a:p>
          <a:endParaRPr lang="en-US"/>
        </a:p>
      </dgm:t>
    </dgm:pt>
    <dgm:pt modelId="{1BC56534-6B5B-4B17-895A-300AA77256B4}" type="pres">
      <dgm:prSet presAssocID="{BEE3EB96-AC9A-432A-9783-915FD9AB6EE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2793FF9-7E44-4D9A-9603-D9937CCBE2E8}" type="pres">
      <dgm:prSet presAssocID="{BEE3EB96-AC9A-432A-9783-915FD9AB6EE4}" presName="rootComposite" presStyleCnt="0"/>
      <dgm:spPr/>
      <dgm:t>
        <a:bodyPr/>
        <a:lstStyle/>
        <a:p>
          <a:endParaRPr lang="en-US"/>
        </a:p>
      </dgm:t>
    </dgm:pt>
    <dgm:pt modelId="{115CF24E-8912-44F8-9ED5-AFE2AC3DF074}" type="pres">
      <dgm:prSet presAssocID="{BEE3EB96-AC9A-432A-9783-915FD9AB6EE4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191D62-5187-4ABA-9E16-A21AFE015FEE}" type="pres">
      <dgm:prSet presAssocID="{BEE3EB96-AC9A-432A-9783-915FD9AB6EE4}" presName="rootConnector" presStyleLbl="node3" presStyleIdx="7" presStyleCnt="18"/>
      <dgm:spPr/>
      <dgm:t>
        <a:bodyPr/>
        <a:lstStyle/>
        <a:p>
          <a:endParaRPr lang="en-US"/>
        </a:p>
      </dgm:t>
    </dgm:pt>
    <dgm:pt modelId="{0BD0D597-6055-47F4-A01B-18496785DE5A}" type="pres">
      <dgm:prSet presAssocID="{BEE3EB96-AC9A-432A-9783-915FD9AB6EE4}" presName="hierChild4" presStyleCnt="0"/>
      <dgm:spPr/>
      <dgm:t>
        <a:bodyPr/>
        <a:lstStyle/>
        <a:p>
          <a:endParaRPr lang="en-US"/>
        </a:p>
      </dgm:t>
    </dgm:pt>
    <dgm:pt modelId="{986F887E-F226-417D-B668-30A31022E36D}" type="pres">
      <dgm:prSet presAssocID="{BEE3EB96-AC9A-432A-9783-915FD9AB6EE4}" presName="hierChild5" presStyleCnt="0"/>
      <dgm:spPr/>
      <dgm:t>
        <a:bodyPr/>
        <a:lstStyle/>
        <a:p>
          <a:endParaRPr lang="en-US"/>
        </a:p>
      </dgm:t>
    </dgm:pt>
    <dgm:pt modelId="{A5101E2A-4C58-4650-822C-25019E2DD204}" type="pres">
      <dgm:prSet presAssocID="{918F8596-A938-402C-9203-FD8C6D0DFA2E}" presName="Name37" presStyleLbl="parChTrans1D3" presStyleIdx="8" presStyleCnt="18"/>
      <dgm:spPr/>
      <dgm:t>
        <a:bodyPr/>
        <a:lstStyle/>
        <a:p>
          <a:endParaRPr lang="en-US"/>
        </a:p>
      </dgm:t>
    </dgm:pt>
    <dgm:pt modelId="{886C3186-7FA8-4D99-9C6C-D95EE3D0F688}" type="pres">
      <dgm:prSet presAssocID="{BF72C052-5570-48AB-8311-230C6D73BEA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C4C0B4A-E850-4B96-B562-4F67F3A16565}" type="pres">
      <dgm:prSet presAssocID="{BF72C052-5570-48AB-8311-230C6D73BEA9}" presName="rootComposite" presStyleCnt="0"/>
      <dgm:spPr/>
      <dgm:t>
        <a:bodyPr/>
        <a:lstStyle/>
        <a:p>
          <a:endParaRPr lang="en-US"/>
        </a:p>
      </dgm:t>
    </dgm:pt>
    <dgm:pt modelId="{6779B8A4-20C5-4955-B02B-BB203C1DD05C}" type="pres">
      <dgm:prSet presAssocID="{BF72C052-5570-48AB-8311-230C6D73BEA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DA157D-84B3-4778-80E5-B5D03D180A2C}" type="pres">
      <dgm:prSet presAssocID="{BF72C052-5570-48AB-8311-230C6D73BEA9}" presName="rootConnector" presStyleLbl="node3" presStyleIdx="8" presStyleCnt="18"/>
      <dgm:spPr/>
      <dgm:t>
        <a:bodyPr/>
        <a:lstStyle/>
        <a:p>
          <a:endParaRPr lang="en-US"/>
        </a:p>
      </dgm:t>
    </dgm:pt>
    <dgm:pt modelId="{E33F85EE-F5E6-44E7-A995-CFAEAEAB7ADA}" type="pres">
      <dgm:prSet presAssocID="{BF72C052-5570-48AB-8311-230C6D73BEA9}" presName="hierChild4" presStyleCnt="0"/>
      <dgm:spPr/>
      <dgm:t>
        <a:bodyPr/>
        <a:lstStyle/>
        <a:p>
          <a:endParaRPr lang="en-US"/>
        </a:p>
      </dgm:t>
    </dgm:pt>
    <dgm:pt modelId="{22D4F855-E576-422C-AD94-A7F5D883A05A}" type="pres">
      <dgm:prSet presAssocID="{BF72C052-5570-48AB-8311-230C6D73BEA9}" presName="hierChild5" presStyleCnt="0"/>
      <dgm:spPr/>
      <dgm:t>
        <a:bodyPr/>
        <a:lstStyle/>
        <a:p>
          <a:endParaRPr lang="en-US"/>
        </a:p>
      </dgm:t>
    </dgm:pt>
    <dgm:pt modelId="{4CEFEE57-A22A-4798-B946-5D79C292DD4F}" type="pres">
      <dgm:prSet presAssocID="{3AA57691-8884-43F4-B011-92C4C0370894}" presName="Name37" presStyleLbl="parChTrans1D3" presStyleIdx="9" presStyleCnt="18"/>
      <dgm:spPr/>
      <dgm:t>
        <a:bodyPr/>
        <a:lstStyle/>
        <a:p>
          <a:endParaRPr lang="en-US"/>
        </a:p>
      </dgm:t>
    </dgm:pt>
    <dgm:pt modelId="{600E66C5-95A3-4FBA-85DF-578F2B903812}" type="pres">
      <dgm:prSet presAssocID="{03B6A64E-46D0-48AF-BCFA-E226024B872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2A4B55-A8B7-4A76-B5E2-B12AD5920AB1}" type="pres">
      <dgm:prSet presAssocID="{03B6A64E-46D0-48AF-BCFA-E226024B8721}" presName="rootComposite" presStyleCnt="0"/>
      <dgm:spPr/>
      <dgm:t>
        <a:bodyPr/>
        <a:lstStyle/>
        <a:p>
          <a:endParaRPr lang="en-US"/>
        </a:p>
      </dgm:t>
    </dgm:pt>
    <dgm:pt modelId="{DA0CF43E-0BA9-4BDD-AC28-445ED4695BDC}" type="pres">
      <dgm:prSet presAssocID="{03B6A64E-46D0-48AF-BCFA-E226024B8721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32FDFD-DF1E-4EB0-8603-71F6075FC187}" type="pres">
      <dgm:prSet presAssocID="{03B6A64E-46D0-48AF-BCFA-E226024B8721}" presName="rootConnector" presStyleLbl="node3" presStyleIdx="9" presStyleCnt="18"/>
      <dgm:spPr/>
      <dgm:t>
        <a:bodyPr/>
        <a:lstStyle/>
        <a:p>
          <a:endParaRPr lang="en-US"/>
        </a:p>
      </dgm:t>
    </dgm:pt>
    <dgm:pt modelId="{8B4CDD41-859B-4376-B300-6E8030C74C3C}" type="pres">
      <dgm:prSet presAssocID="{03B6A64E-46D0-48AF-BCFA-E226024B8721}" presName="hierChild4" presStyleCnt="0"/>
      <dgm:spPr/>
      <dgm:t>
        <a:bodyPr/>
        <a:lstStyle/>
        <a:p>
          <a:endParaRPr lang="en-US"/>
        </a:p>
      </dgm:t>
    </dgm:pt>
    <dgm:pt modelId="{4173B7E3-05D3-4BD6-9845-973EC894AF3A}" type="pres">
      <dgm:prSet presAssocID="{03B6A64E-46D0-48AF-BCFA-E226024B8721}" presName="hierChild5" presStyleCnt="0"/>
      <dgm:spPr/>
      <dgm:t>
        <a:bodyPr/>
        <a:lstStyle/>
        <a:p>
          <a:endParaRPr lang="en-US"/>
        </a:p>
      </dgm:t>
    </dgm:pt>
    <dgm:pt modelId="{3B703E66-597A-489A-BE5F-DB8411B6356E}" type="pres">
      <dgm:prSet presAssocID="{29C8FA91-AE4D-45E5-B255-08076F71872F}" presName="hierChild5" presStyleCnt="0"/>
      <dgm:spPr/>
      <dgm:t>
        <a:bodyPr/>
        <a:lstStyle/>
        <a:p>
          <a:endParaRPr lang="en-US"/>
        </a:p>
      </dgm:t>
    </dgm:pt>
    <dgm:pt modelId="{C24B4C2C-6D87-4F93-86F2-1D90AA299FBF}" type="pres">
      <dgm:prSet presAssocID="{C3D64D5E-9ABF-4B8C-A198-E1EBCAF0CF38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E269100-FEB4-4922-8BD1-6FFF5767F0A3}" type="pres">
      <dgm:prSet presAssocID="{944C7CBF-6A68-4CC4-9C85-AA411441FF77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11971C2C-2B07-42C1-8EEA-A5B68DD8BA7F}" type="pres">
      <dgm:prSet presAssocID="{944C7CBF-6A68-4CC4-9C85-AA411441FF77}" presName="rootComposite" presStyleCnt="0"/>
      <dgm:spPr/>
      <dgm:t>
        <a:bodyPr/>
        <a:lstStyle/>
        <a:p>
          <a:endParaRPr lang="en-US"/>
        </a:p>
      </dgm:t>
    </dgm:pt>
    <dgm:pt modelId="{B5C8F51F-780A-4770-850B-7C274E1D6138}" type="pres">
      <dgm:prSet presAssocID="{944C7CBF-6A68-4CC4-9C85-AA411441FF7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F674A6-017A-423C-89ED-E304BD5B9986}" type="pres">
      <dgm:prSet presAssocID="{944C7CBF-6A68-4CC4-9C85-AA411441FF77}" presName="rootConnector" presStyleLbl="node2" presStyleIdx="2" presStyleCnt="3"/>
      <dgm:spPr/>
      <dgm:t>
        <a:bodyPr/>
        <a:lstStyle/>
        <a:p>
          <a:endParaRPr lang="en-US"/>
        </a:p>
      </dgm:t>
    </dgm:pt>
    <dgm:pt modelId="{C96511FF-7AF7-4634-BC23-3B1792D68ECF}" type="pres">
      <dgm:prSet presAssocID="{944C7CBF-6A68-4CC4-9C85-AA411441FF77}" presName="hierChild4" presStyleCnt="0"/>
      <dgm:spPr/>
      <dgm:t>
        <a:bodyPr/>
        <a:lstStyle/>
        <a:p>
          <a:endParaRPr lang="en-US"/>
        </a:p>
      </dgm:t>
    </dgm:pt>
    <dgm:pt modelId="{359BCC60-BD48-4AF4-AA20-CFFFC5B093AA}" type="pres">
      <dgm:prSet presAssocID="{CA968B4D-F942-492C-8A65-5B3C9A9D82EB}" presName="Name48" presStyleLbl="parChTrans1D3" presStyleIdx="10" presStyleCnt="18"/>
      <dgm:spPr/>
      <dgm:t>
        <a:bodyPr/>
        <a:lstStyle/>
        <a:p>
          <a:endParaRPr lang="en-US"/>
        </a:p>
      </dgm:t>
    </dgm:pt>
    <dgm:pt modelId="{CE027766-72E3-4136-BAD0-4DAE9E92AB54}" type="pres">
      <dgm:prSet presAssocID="{07A2CDFB-D5DB-4B18-B9F2-416B0445CD2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1E5AEC7-A345-40B4-952F-550FC8D04FB9}" type="pres">
      <dgm:prSet presAssocID="{07A2CDFB-D5DB-4B18-B9F2-416B0445CD21}" presName="rootComposite" presStyleCnt="0"/>
      <dgm:spPr/>
      <dgm:t>
        <a:bodyPr/>
        <a:lstStyle/>
        <a:p>
          <a:endParaRPr lang="en-US"/>
        </a:p>
      </dgm:t>
    </dgm:pt>
    <dgm:pt modelId="{98662F4C-FB86-4B9E-AE29-A6E15AF10BD6}" type="pres">
      <dgm:prSet presAssocID="{07A2CDFB-D5DB-4B18-B9F2-416B0445CD21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6DBB0D-635D-4B2A-8ABC-88AE0A8EDD1D}" type="pres">
      <dgm:prSet presAssocID="{07A2CDFB-D5DB-4B18-B9F2-416B0445CD21}" presName="rootConnector" presStyleLbl="node3" presStyleIdx="10" presStyleCnt="18"/>
      <dgm:spPr/>
      <dgm:t>
        <a:bodyPr/>
        <a:lstStyle/>
        <a:p>
          <a:endParaRPr lang="en-US"/>
        </a:p>
      </dgm:t>
    </dgm:pt>
    <dgm:pt modelId="{F35E39E9-C765-475D-B031-46ABBDEA1739}" type="pres">
      <dgm:prSet presAssocID="{07A2CDFB-D5DB-4B18-B9F2-416B0445CD21}" presName="hierChild4" presStyleCnt="0"/>
      <dgm:spPr/>
      <dgm:t>
        <a:bodyPr/>
        <a:lstStyle/>
        <a:p>
          <a:endParaRPr lang="en-US"/>
        </a:p>
      </dgm:t>
    </dgm:pt>
    <dgm:pt modelId="{5522D422-163F-4A0D-80A1-3173C9DC67B1}" type="pres">
      <dgm:prSet presAssocID="{07A2CDFB-D5DB-4B18-B9F2-416B0445CD21}" presName="hierChild5" presStyleCnt="0"/>
      <dgm:spPr/>
      <dgm:t>
        <a:bodyPr/>
        <a:lstStyle/>
        <a:p>
          <a:endParaRPr lang="en-US"/>
        </a:p>
      </dgm:t>
    </dgm:pt>
    <dgm:pt modelId="{24123AA4-507A-488D-83AF-D02030BD6C8B}" type="pres">
      <dgm:prSet presAssocID="{D19B9CD7-B7F6-4A92-8D56-7920C4FCAD79}" presName="Name48" presStyleLbl="parChTrans1D3" presStyleIdx="11" presStyleCnt="18"/>
      <dgm:spPr/>
      <dgm:t>
        <a:bodyPr/>
        <a:lstStyle/>
        <a:p>
          <a:endParaRPr lang="en-US"/>
        </a:p>
      </dgm:t>
    </dgm:pt>
    <dgm:pt modelId="{AEF0586A-D6A3-4DD4-8AC4-220C11404C72}" type="pres">
      <dgm:prSet presAssocID="{C4FB12B2-27DA-41EE-8EBD-4106EE89A2A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4DA309A-FFBD-4048-9CAB-48635B6AD207}" type="pres">
      <dgm:prSet presAssocID="{C4FB12B2-27DA-41EE-8EBD-4106EE89A2AE}" presName="rootComposite" presStyleCnt="0"/>
      <dgm:spPr/>
      <dgm:t>
        <a:bodyPr/>
        <a:lstStyle/>
        <a:p>
          <a:endParaRPr lang="en-US"/>
        </a:p>
      </dgm:t>
    </dgm:pt>
    <dgm:pt modelId="{8EF967C4-49F1-4D2B-B4C4-EFBBA47FF32A}" type="pres">
      <dgm:prSet presAssocID="{C4FB12B2-27DA-41EE-8EBD-4106EE89A2AE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E571DA-63F2-4632-BF1B-090CCA6538F7}" type="pres">
      <dgm:prSet presAssocID="{C4FB12B2-27DA-41EE-8EBD-4106EE89A2AE}" presName="rootConnector" presStyleLbl="node3" presStyleIdx="11" presStyleCnt="18"/>
      <dgm:spPr/>
      <dgm:t>
        <a:bodyPr/>
        <a:lstStyle/>
        <a:p>
          <a:endParaRPr lang="en-US"/>
        </a:p>
      </dgm:t>
    </dgm:pt>
    <dgm:pt modelId="{C94DA70C-0051-4964-B509-98D985786291}" type="pres">
      <dgm:prSet presAssocID="{C4FB12B2-27DA-41EE-8EBD-4106EE89A2AE}" presName="hierChild4" presStyleCnt="0"/>
      <dgm:spPr/>
      <dgm:t>
        <a:bodyPr/>
        <a:lstStyle/>
        <a:p>
          <a:endParaRPr lang="en-US"/>
        </a:p>
      </dgm:t>
    </dgm:pt>
    <dgm:pt modelId="{817A942E-A435-418D-979D-831165798C9E}" type="pres">
      <dgm:prSet presAssocID="{C4FB12B2-27DA-41EE-8EBD-4106EE89A2AE}" presName="hierChild5" presStyleCnt="0"/>
      <dgm:spPr/>
      <dgm:t>
        <a:bodyPr/>
        <a:lstStyle/>
        <a:p>
          <a:endParaRPr lang="en-US"/>
        </a:p>
      </dgm:t>
    </dgm:pt>
    <dgm:pt modelId="{CE7287BB-770F-4467-AACA-4F9CB6550331}" type="pres">
      <dgm:prSet presAssocID="{FEA43164-78BB-4576-BB9F-6EFBA64899A5}" presName="Name48" presStyleLbl="parChTrans1D3" presStyleIdx="12" presStyleCnt="18"/>
      <dgm:spPr/>
      <dgm:t>
        <a:bodyPr/>
        <a:lstStyle/>
        <a:p>
          <a:endParaRPr lang="en-US"/>
        </a:p>
      </dgm:t>
    </dgm:pt>
    <dgm:pt modelId="{563E8CAC-60CF-4191-AED9-6A9CB55A8622}" type="pres">
      <dgm:prSet presAssocID="{5DD75738-D8B4-4941-B749-B53551EF13F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4945F58-5F7C-4F9E-B3E6-FFE60F01FD6C}" type="pres">
      <dgm:prSet presAssocID="{5DD75738-D8B4-4941-B749-B53551EF13FB}" presName="rootComposite" presStyleCnt="0"/>
      <dgm:spPr/>
      <dgm:t>
        <a:bodyPr/>
        <a:lstStyle/>
        <a:p>
          <a:endParaRPr lang="en-US"/>
        </a:p>
      </dgm:t>
    </dgm:pt>
    <dgm:pt modelId="{5DDAE446-862E-4275-9E15-5B1943E19DB2}" type="pres">
      <dgm:prSet presAssocID="{5DD75738-D8B4-4941-B749-B53551EF13FB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622C37-0F6C-4519-91D2-DAE73BCEDD30}" type="pres">
      <dgm:prSet presAssocID="{5DD75738-D8B4-4941-B749-B53551EF13FB}" presName="rootConnector" presStyleLbl="node3" presStyleIdx="12" presStyleCnt="18"/>
      <dgm:spPr/>
      <dgm:t>
        <a:bodyPr/>
        <a:lstStyle/>
        <a:p>
          <a:endParaRPr lang="en-US"/>
        </a:p>
      </dgm:t>
    </dgm:pt>
    <dgm:pt modelId="{ECC48EF9-AF3C-4DE5-97F7-661DEF825AC2}" type="pres">
      <dgm:prSet presAssocID="{5DD75738-D8B4-4941-B749-B53551EF13FB}" presName="hierChild4" presStyleCnt="0"/>
      <dgm:spPr/>
      <dgm:t>
        <a:bodyPr/>
        <a:lstStyle/>
        <a:p>
          <a:endParaRPr lang="en-US"/>
        </a:p>
      </dgm:t>
    </dgm:pt>
    <dgm:pt modelId="{E984BF1A-3F48-4441-BF20-649380C3D406}" type="pres">
      <dgm:prSet presAssocID="{5DD75738-D8B4-4941-B749-B53551EF13FB}" presName="hierChild5" presStyleCnt="0"/>
      <dgm:spPr/>
      <dgm:t>
        <a:bodyPr/>
        <a:lstStyle/>
        <a:p>
          <a:endParaRPr lang="en-US"/>
        </a:p>
      </dgm:t>
    </dgm:pt>
    <dgm:pt modelId="{16D29047-820B-45C7-8D00-AB436DB01B69}" type="pres">
      <dgm:prSet presAssocID="{594F5256-5B79-45A5-8549-B74AD99CA1B8}" presName="Name48" presStyleLbl="parChTrans1D3" presStyleIdx="13" presStyleCnt="18"/>
      <dgm:spPr/>
      <dgm:t>
        <a:bodyPr/>
        <a:lstStyle/>
        <a:p>
          <a:endParaRPr lang="en-US"/>
        </a:p>
      </dgm:t>
    </dgm:pt>
    <dgm:pt modelId="{DDFBB9E7-5552-43CD-8B27-667215E86005}" type="pres">
      <dgm:prSet presAssocID="{D6D52D27-F768-4AF0-B636-BBA5B57417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E7471F4-39B7-4AB7-A591-BFB7506C85F9}" type="pres">
      <dgm:prSet presAssocID="{D6D52D27-F768-4AF0-B636-BBA5B57417CC}" presName="rootComposite" presStyleCnt="0"/>
      <dgm:spPr/>
      <dgm:t>
        <a:bodyPr/>
        <a:lstStyle/>
        <a:p>
          <a:endParaRPr lang="en-US"/>
        </a:p>
      </dgm:t>
    </dgm:pt>
    <dgm:pt modelId="{E0FA51E9-9516-4BE3-9472-E33A1C909759}" type="pres">
      <dgm:prSet presAssocID="{D6D52D27-F768-4AF0-B636-BBA5B57417CC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655C83-7DE5-4512-BA16-CD0FFEFCE780}" type="pres">
      <dgm:prSet presAssocID="{D6D52D27-F768-4AF0-B636-BBA5B57417CC}" presName="rootConnector" presStyleLbl="node3" presStyleIdx="13" presStyleCnt="18"/>
      <dgm:spPr/>
      <dgm:t>
        <a:bodyPr/>
        <a:lstStyle/>
        <a:p>
          <a:endParaRPr lang="en-US"/>
        </a:p>
      </dgm:t>
    </dgm:pt>
    <dgm:pt modelId="{CE4A587C-6F97-4255-8A38-0AB367321F46}" type="pres">
      <dgm:prSet presAssocID="{D6D52D27-F768-4AF0-B636-BBA5B57417CC}" presName="hierChild4" presStyleCnt="0"/>
      <dgm:spPr/>
      <dgm:t>
        <a:bodyPr/>
        <a:lstStyle/>
        <a:p>
          <a:endParaRPr lang="en-US"/>
        </a:p>
      </dgm:t>
    </dgm:pt>
    <dgm:pt modelId="{8A7D94E4-BAF2-412D-A82E-7B2768BF763E}" type="pres">
      <dgm:prSet presAssocID="{D6D52D27-F768-4AF0-B636-BBA5B57417CC}" presName="hierChild5" presStyleCnt="0"/>
      <dgm:spPr/>
      <dgm:t>
        <a:bodyPr/>
        <a:lstStyle/>
        <a:p>
          <a:endParaRPr lang="en-US"/>
        </a:p>
      </dgm:t>
    </dgm:pt>
    <dgm:pt modelId="{33F3ACF9-4B00-4304-B6B5-DB035AA93F7D}" type="pres">
      <dgm:prSet presAssocID="{D4D88372-FCC7-4F2D-9F5F-AC0CD55C5716}" presName="Name48" presStyleLbl="parChTrans1D3" presStyleIdx="14" presStyleCnt="18"/>
      <dgm:spPr/>
      <dgm:t>
        <a:bodyPr/>
        <a:lstStyle/>
        <a:p>
          <a:endParaRPr lang="en-US"/>
        </a:p>
      </dgm:t>
    </dgm:pt>
    <dgm:pt modelId="{2798E97E-D672-4568-AA9F-B2D4273E8F7B}" type="pres">
      <dgm:prSet presAssocID="{9EEBE081-3A71-4E0E-9C00-2FC1A1A7943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FCD0E6F-C7C6-4BF6-B137-EB4267DD9A32}" type="pres">
      <dgm:prSet presAssocID="{9EEBE081-3A71-4E0E-9C00-2FC1A1A79439}" presName="rootComposite" presStyleCnt="0"/>
      <dgm:spPr/>
      <dgm:t>
        <a:bodyPr/>
        <a:lstStyle/>
        <a:p>
          <a:endParaRPr lang="en-US"/>
        </a:p>
      </dgm:t>
    </dgm:pt>
    <dgm:pt modelId="{7CBD3124-9E34-42D0-A6AD-2717F5B9D3C1}" type="pres">
      <dgm:prSet presAssocID="{9EEBE081-3A71-4E0E-9C00-2FC1A1A79439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C24B68-E2BA-487B-AA85-FB6FC12CF041}" type="pres">
      <dgm:prSet presAssocID="{9EEBE081-3A71-4E0E-9C00-2FC1A1A79439}" presName="rootConnector" presStyleLbl="node3" presStyleIdx="14" presStyleCnt="18"/>
      <dgm:spPr/>
      <dgm:t>
        <a:bodyPr/>
        <a:lstStyle/>
        <a:p>
          <a:endParaRPr lang="en-US"/>
        </a:p>
      </dgm:t>
    </dgm:pt>
    <dgm:pt modelId="{126CFEC7-C2B2-446B-B738-72EA2ABDD28D}" type="pres">
      <dgm:prSet presAssocID="{9EEBE081-3A71-4E0E-9C00-2FC1A1A79439}" presName="hierChild4" presStyleCnt="0"/>
      <dgm:spPr/>
      <dgm:t>
        <a:bodyPr/>
        <a:lstStyle/>
        <a:p>
          <a:endParaRPr lang="en-US"/>
        </a:p>
      </dgm:t>
    </dgm:pt>
    <dgm:pt modelId="{81D2F13B-3333-4682-BC5D-B7B53C165AC0}" type="pres">
      <dgm:prSet presAssocID="{9EEBE081-3A71-4E0E-9C00-2FC1A1A79439}" presName="hierChild5" presStyleCnt="0"/>
      <dgm:spPr/>
      <dgm:t>
        <a:bodyPr/>
        <a:lstStyle/>
        <a:p>
          <a:endParaRPr lang="en-US"/>
        </a:p>
      </dgm:t>
    </dgm:pt>
    <dgm:pt modelId="{E998C6BC-735A-44EB-A8F6-75DAEEFD3ADF}" type="pres">
      <dgm:prSet presAssocID="{DAA9F616-0324-4D51-8F0C-536A33836ACB}" presName="Name48" presStyleLbl="parChTrans1D3" presStyleIdx="15" presStyleCnt="18"/>
      <dgm:spPr/>
      <dgm:t>
        <a:bodyPr/>
        <a:lstStyle/>
        <a:p>
          <a:endParaRPr lang="en-US"/>
        </a:p>
      </dgm:t>
    </dgm:pt>
    <dgm:pt modelId="{F6139B17-C211-45E5-939E-2BF9DE687236}" type="pres">
      <dgm:prSet presAssocID="{C89C001A-0438-4034-B81C-C5287B5A3E6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BE40AAA-9AB3-4E04-8D68-FE100EC7A719}" type="pres">
      <dgm:prSet presAssocID="{C89C001A-0438-4034-B81C-C5287B5A3E65}" presName="rootComposite" presStyleCnt="0"/>
      <dgm:spPr/>
      <dgm:t>
        <a:bodyPr/>
        <a:lstStyle/>
        <a:p>
          <a:endParaRPr lang="en-US"/>
        </a:p>
      </dgm:t>
    </dgm:pt>
    <dgm:pt modelId="{A0F236EB-A49C-47A8-BBF3-3589F9DB09EB}" type="pres">
      <dgm:prSet presAssocID="{C89C001A-0438-4034-B81C-C5287B5A3E65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CD08AA-4126-4C67-9CC1-ACC2CDA58C17}" type="pres">
      <dgm:prSet presAssocID="{C89C001A-0438-4034-B81C-C5287B5A3E65}" presName="rootConnector" presStyleLbl="node3" presStyleIdx="15" presStyleCnt="18"/>
      <dgm:spPr/>
      <dgm:t>
        <a:bodyPr/>
        <a:lstStyle/>
        <a:p>
          <a:endParaRPr lang="en-US"/>
        </a:p>
      </dgm:t>
    </dgm:pt>
    <dgm:pt modelId="{5CCE0F45-3917-4F82-A6EB-BE93CA10B35F}" type="pres">
      <dgm:prSet presAssocID="{C89C001A-0438-4034-B81C-C5287B5A3E65}" presName="hierChild4" presStyleCnt="0"/>
      <dgm:spPr/>
      <dgm:t>
        <a:bodyPr/>
        <a:lstStyle/>
        <a:p>
          <a:endParaRPr lang="en-US"/>
        </a:p>
      </dgm:t>
    </dgm:pt>
    <dgm:pt modelId="{1A6C5812-DAAE-4B38-AD3A-ED4992AE0BB3}" type="pres">
      <dgm:prSet presAssocID="{C89C001A-0438-4034-B81C-C5287B5A3E65}" presName="hierChild5" presStyleCnt="0"/>
      <dgm:spPr/>
      <dgm:t>
        <a:bodyPr/>
        <a:lstStyle/>
        <a:p>
          <a:endParaRPr lang="en-US"/>
        </a:p>
      </dgm:t>
    </dgm:pt>
    <dgm:pt modelId="{CC994EF9-EA49-4A70-A500-F968A52CCDF6}" type="pres">
      <dgm:prSet presAssocID="{BE0753B0-D00D-445F-BE8C-804416EC6CDC}" presName="Name48" presStyleLbl="parChTrans1D3" presStyleIdx="16" presStyleCnt="18"/>
      <dgm:spPr/>
      <dgm:t>
        <a:bodyPr/>
        <a:lstStyle/>
        <a:p>
          <a:endParaRPr lang="en-US"/>
        </a:p>
      </dgm:t>
    </dgm:pt>
    <dgm:pt modelId="{BAF10B88-8E58-48C1-A47A-B2F154178DFD}" type="pres">
      <dgm:prSet presAssocID="{6532B495-E372-4887-BBE0-771DEE209EF7}" presName="hierRoot2" presStyleCnt="0">
        <dgm:presLayoutVars>
          <dgm:hierBranch val="l"/>
        </dgm:presLayoutVars>
      </dgm:prSet>
      <dgm:spPr/>
      <dgm:t>
        <a:bodyPr/>
        <a:lstStyle/>
        <a:p>
          <a:endParaRPr lang="en-US"/>
        </a:p>
      </dgm:t>
    </dgm:pt>
    <dgm:pt modelId="{2A4D246A-BBC5-4D2B-9906-7E044012013C}" type="pres">
      <dgm:prSet presAssocID="{6532B495-E372-4887-BBE0-771DEE209EF7}" presName="rootComposite" presStyleCnt="0"/>
      <dgm:spPr/>
      <dgm:t>
        <a:bodyPr/>
        <a:lstStyle/>
        <a:p>
          <a:endParaRPr lang="en-US"/>
        </a:p>
      </dgm:t>
    </dgm:pt>
    <dgm:pt modelId="{445EFE39-2E6F-4229-BD6E-507C0998C3E7}" type="pres">
      <dgm:prSet presAssocID="{6532B495-E372-4887-BBE0-771DEE209EF7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8C98CB-ADD1-496D-812E-151B7121EB78}" type="pres">
      <dgm:prSet presAssocID="{6532B495-E372-4887-BBE0-771DEE209EF7}" presName="rootConnector" presStyleLbl="node3" presStyleIdx="16" presStyleCnt="18"/>
      <dgm:spPr/>
      <dgm:t>
        <a:bodyPr/>
        <a:lstStyle/>
        <a:p>
          <a:endParaRPr lang="en-US"/>
        </a:p>
      </dgm:t>
    </dgm:pt>
    <dgm:pt modelId="{AC1F809F-F6D4-4C70-8EC6-5B3234FE930B}" type="pres">
      <dgm:prSet presAssocID="{6532B495-E372-4887-BBE0-771DEE209EF7}" presName="hierChild4" presStyleCnt="0"/>
      <dgm:spPr/>
      <dgm:t>
        <a:bodyPr/>
        <a:lstStyle/>
        <a:p>
          <a:endParaRPr lang="en-US"/>
        </a:p>
      </dgm:t>
    </dgm:pt>
    <dgm:pt modelId="{79D733A0-F645-4FBC-8550-FBD4F57EF353}" type="pres">
      <dgm:prSet presAssocID="{C3983BFD-148D-4C17-9E53-2E22E2E8A701}" presName="Name50" presStyleLbl="parChTrans1D4" presStyleIdx="0" presStyleCnt="4"/>
      <dgm:spPr/>
      <dgm:t>
        <a:bodyPr/>
        <a:lstStyle/>
        <a:p>
          <a:endParaRPr lang="en-US"/>
        </a:p>
      </dgm:t>
    </dgm:pt>
    <dgm:pt modelId="{455E757B-D54D-4317-A0E7-CB6AD3B7A5D9}" type="pres">
      <dgm:prSet presAssocID="{33F62E50-48B0-413F-B752-AE8F4B09BD9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A0BC8FC-A6A8-485E-9C05-ABD9EC96AF3C}" type="pres">
      <dgm:prSet presAssocID="{33F62E50-48B0-413F-B752-AE8F4B09BD9A}" presName="rootComposite" presStyleCnt="0"/>
      <dgm:spPr/>
      <dgm:t>
        <a:bodyPr/>
        <a:lstStyle/>
        <a:p>
          <a:endParaRPr lang="en-US"/>
        </a:p>
      </dgm:t>
    </dgm:pt>
    <dgm:pt modelId="{16E4CDF6-FE12-4482-8BF7-42ADF86A902C}" type="pres">
      <dgm:prSet presAssocID="{33F62E50-48B0-413F-B752-AE8F4B09BD9A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9FB53A-855F-4FD9-9BBB-99190F8965B7}" type="pres">
      <dgm:prSet presAssocID="{33F62E50-48B0-413F-B752-AE8F4B09BD9A}" presName="rootConnector" presStyleLbl="node4" presStyleIdx="0" presStyleCnt="4"/>
      <dgm:spPr/>
      <dgm:t>
        <a:bodyPr/>
        <a:lstStyle/>
        <a:p>
          <a:endParaRPr lang="en-US"/>
        </a:p>
      </dgm:t>
    </dgm:pt>
    <dgm:pt modelId="{F0CDB48D-03F6-4B41-BA93-28C62EDD01C8}" type="pres">
      <dgm:prSet presAssocID="{33F62E50-48B0-413F-B752-AE8F4B09BD9A}" presName="hierChild4" presStyleCnt="0"/>
      <dgm:spPr/>
      <dgm:t>
        <a:bodyPr/>
        <a:lstStyle/>
        <a:p>
          <a:endParaRPr lang="en-US"/>
        </a:p>
      </dgm:t>
    </dgm:pt>
    <dgm:pt modelId="{BBEF904F-0B6E-4752-82D2-60EC76A37AFA}" type="pres">
      <dgm:prSet presAssocID="{33F62E50-48B0-413F-B752-AE8F4B09BD9A}" presName="hierChild5" presStyleCnt="0"/>
      <dgm:spPr/>
      <dgm:t>
        <a:bodyPr/>
        <a:lstStyle/>
        <a:p>
          <a:endParaRPr lang="en-US"/>
        </a:p>
      </dgm:t>
    </dgm:pt>
    <dgm:pt modelId="{3FF53181-E0C7-4DE2-BB83-60F5EA1F0BBB}" type="pres">
      <dgm:prSet presAssocID="{EAA99F44-A3C6-4E95-97A5-8E48D91791F4}" presName="Name50" presStyleLbl="parChTrans1D4" presStyleIdx="1" presStyleCnt="4"/>
      <dgm:spPr/>
      <dgm:t>
        <a:bodyPr/>
        <a:lstStyle/>
        <a:p>
          <a:endParaRPr lang="en-US"/>
        </a:p>
      </dgm:t>
    </dgm:pt>
    <dgm:pt modelId="{DCD4989F-3708-4A78-87A6-795971546160}" type="pres">
      <dgm:prSet presAssocID="{7C9C2D68-FA1F-4191-868A-68540226098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00DBF3B-251B-4768-85B8-567B74ED4E87}" type="pres">
      <dgm:prSet presAssocID="{7C9C2D68-FA1F-4191-868A-68540226098E}" presName="rootComposite" presStyleCnt="0"/>
      <dgm:spPr/>
      <dgm:t>
        <a:bodyPr/>
        <a:lstStyle/>
        <a:p>
          <a:endParaRPr lang="en-US"/>
        </a:p>
      </dgm:t>
    </dgm:pt>
    <dgm:pt modelId="{1F3A2691-119B-4A59-97DE-7B72B7461ECB}" type="pres">
      <dgm:prSet presAssocID="{7C9C2D68-FA1F-4191-868A-68540226098E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934F60-41E7-4198-A03E-ABD0E2E4F1D7}" type="pres">
      <dgm:prSet presAssocID="{7C9C2D68-FA1F-4191-868A-68540226098E}" presName="rootConnector" presStyleLbl="node4" presStyleIdx="1" presStyleCnt="4"/>
      <dgm:spPr/>
      <dgm:t>
        <a:bodyPr/>
        <a:lstStyle/>
        <a:p>
          <a:endParaRPr lang="en-US"/>
        </a:p>
      </dgm:t>
    </dgm:pt>
    <dgm:pt modelId="{A9ED68D4-7BE9-4B8A-AB00-57F373575FDC}" type="pres">
      <dgm:prSet presAssocID="{7C9C2D68-FA1F-4191-868A-68540226098E}" presName="hierChild4" presStyleCnt="0"/>
      <dgm:spPr/>
      <dgm:t>
        <a:bodyPr/>
        <a:lstStyle/>
        <a:p>
          <a:endParaRPr lang="en-US"/>
        </a:p>
      </dgm:t>
    </dgm:pt>
    <dgm:pt modelId="{E72B8FBD-514E-42BA-BC46-F10DF42EA5B2}" type="pres">
      <dgm:prSet presAssocID="{7C9C2D68-FA1F-4191-868A-68540226098E}" presName="hierChild5" presStyleCnt="0"/>
      <dgm:spPr/>
      <dgm:t>
        <a:bodyPr/>
        <a:lstStyle/>
        <a:p>
          <a:endParaRPr lang="en-US"/>
        </a:p>
      </dgm:t>
    </dgm:pt>
    <dgm:pt modelId="{1DF333CD-9817-403B-A884-FDF01CD76555}" type="pres">
      <dgm:prSet presAssocID="{C7435682-D8B7-4E80-B3F1-04F1D9CAD2DC}" presName="Name50" presStyleLbl="parChTrans1D4" presStyleIdx="2" presStyleCnt="4"/>
      <dgm:spPr/>
      <dgm:t>
        <a:bodyPr/>
        <a:lstStyle/>
        <a:p>
          <a:endParaRPr lang="en-US"/>
        </a:p>
      </dgm:t>
    </dgm:pt>
    <dgm:pt modelId="{090C4BAF-A280-4963-8AA0-FB45C217D343}" type="pres">
      <dgm:prSet presAssocID="{7D22B8C7-AC59-4C55-8CB0-20C871BEB2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CAD1932-879C-4C86-A63B-A3AB88911061}" type="pres">
      <dgm:prSet presAssocID="{7D22B8C7-AC59-4C55-8CB0-20C871BEB24D}" presName="rootComposite" presStyleCnt="0"/>
      <dgm:spPr/>
      <dgm:t>
        <a:bodyPr/>
        <a:lstStyle/>
        <a:p>
          <a:endParaRPr lang="en-US"/>
        </a:p>
      </dgm:t>
    </dgm:pt>
    <dgm:pt modelId="{5AC2192C-FCA9-4BB8-8FB0-F0FA9FB4D5C6}" type="pres">
      <dgm:prSet presAssocID="{7D22B8C7-AC59-4C55-8CB0-20C871BEB24D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BB1FA1-C2C4-4AE1-8B8F-415C0481D25A}" type="pres">
      <dgm:prSet presAssocID="{7D22B8C7-AC59-4C55-8CB0-20C871BEB24D}" presName="rootConnector" presStyleLbl="node4" presStyleIdx="2" presStyleCnt="4"/>
      <dgm:spPr/>
      <dgm:t>
        <a:bodyPr/>
        <a:lstStyle/>
        <a:p>
          <a:endParaRPr lang="en-US"/>
        </a:p>
      </dgm:t>
    </dgm:pt>
    <dgm:pt modelId="{ADC4F115-B5AE-430D-8DD4-0908A36124EF}" type="pres">
      <dgm:prSet presAssocID="{7D22B8C7-AC59-4C55-8CB0-20C871BEB24D}" presName="hierChild4" presStyleCnt="0"/>
      <dgm:spPr/>
      <dgm:t>
        <a:bodyPr/>
        <a:lstStyle/>
        <a:p>
          <a:endParaRPr lang="en-US"/>
        </a:p>
      </dgm:t>
    </dgm:pt>
    <dgm:pt modelId="{5319F282-9910-42C0-906C-D7337EA96001}" type="pres">
      <dgm:prSet presAssocID="{7D22B8C7-AC59-4C55-8CB0-20C871BEB24D}" presName="hierChild5" presStyleCnt="0"/>
      <dgm:spPr/>
      <dgm:t>
        <a:bodyPr/>
        <a:lstStyle/>
        <a:p>
          <a:endParaRPr lang="en-US"/>
        </a:p>
      </dgm:t>
    </dgm:pt>
    <dgm:pt modelId="{9285158D-88FC-4FFF-94F4-F6D9A5D0293A}" type="pres">
      <dgm:prSet presAssocID="{4284A7C0-5580-446B-9A31-812D950EFCE6}" presName="Name50" presStyleLbl="parChTrans1D4" presStyleIdx="3" presStyleCnt="4"/>
      <dgm:spPr/>
      <dgm:t>
        <a:bodyPr/>
        <a:lstStyle/>
        <a:p>
          <a:endParaRPr lang="en-US"/>
        </a:p>
      </dgm:t>
    </dgm:pt>
    <dgm:pt modelId="{FCEFB441-828D-454D-B2B9-B3C2BCC12675}" type="pres">
      <dgm:prSet presAssocID="{DDEECDEE-A065-4ED9-ABAF-35A834C35865}" presName="hierRoot2" presStyleCnt="0">
        <dgm:presLayoutVars>
          <dgm:hierBranch val="init"/>
        </dgm:presLayoutVars>
      </dgm:prSet>
      <dgm:spPr/>
    </dgm:pt>
    <dgm:pt modelId="{818DB6BD-2DFE-4B8B-8E93-02E78E2FB5B6}" type="pres">
      <dgm:prSet presAssocID="{DDEECDEE-A065-4ED9-ABAF-35A834C35865}" presName="rootComposite" presStyleCnt="0"/>
      <dgm:spPr/>
    </dgm:pt>
    <dgm:pt modelId="{2F734085-B210-43F0-B160-396AA846EDAC}" type="pres">
      <dgm:prSet presAssocID="{DDEECDEE-A065-4ED9-ABAF-35A834C35865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E1C7EE-7F2D-43A2-BD3B-A1AB62A8BBA0}" type="pres">
      <dgm:prSet presAssocID="{DDEECDEE-A065-4ED9-ABAF-35A834C35865}" presName="rootConnector" presStyleLbl="node4" presStyleIdx="3" presStyleCnt="4"/>
      <dgm:spPr/>
      <dgm:t>
        <a:bodyPr/>
        <a:lstStyle/>
        <a:p>
          <a:endParaRPr lang="en-US"/>
        </a:p>
      </dgm:t>
    </dgm:pt>
    <dgm:pt modelId="{20DD1BFC-472B-4BB3-B949-FA5CAE38E744}" type="pres">
      <dgm:prSet presAssocID="{DDEECDEE-A065-4ED9-ABAF-35A834C35865}" presName="hierChild4" presStyleCnt="0"/>
      <dgm:spPr/>
    </dgm:pt>
    <dgm:pt modelId="{9829319E-1B3C-4A0B-A460-B4848151CC9F}" type="pres">
      <dgm:prSet presAssocID="{DDEECDEE-A065-4ED9-ABAF-35A834C35865}" presName="hierChild5" presStyleCnt="0"/>
      <dgm:spPr/>
    </dgm:pt>
    <dgm:pt modelId="{C5B1B87C-F8A5-4C71-B72C-C73E44867809}" type="pres">
      <dgm:prSet presAssocID="{6532B495-E372-4887-BBE0-771DEE209EF7}" presName="hierChild5" presStyleCnt="0"/>
      <dgm:spPr/>
      <dgm:t>
        <a:bodyPr/>
        <a:lstStyle/>
        <a:p>
          <a:endParaRPr lang="en-US"/>
        </a:p>
      </dgm:t>
    </dgm:pt>
    <dgm:pt modelId="{5B8FCC7B-3A75-4E98-AF89-43CA2180B934}" type="pres">
      <dgm:prSet presAssocID="{B79D1EE9-777E-4686-9E26-5C0866D2FC6F}" presName="Name48" presStyleLbl="parChTrans1D3" presStyleIdx="17" presStyleCnt="18"/>
      <dgm:spPr/>
      <dgm:t>
        <a:bodyPr/>
        <a:lstStyle/>
        <a:p>
          <a:endParaRPr lang="en-US"/>
        </a:p>
      </dgm:t>
    </dgm:pt>
    <dgm:pt modelId="{965DB02E-EA9A-4548-92C2-47F0C3432C07}" type="pres">
      <dgm:prSet presAssocID="{9F2109E3-A385-42C2-BD24-44677F2CBA7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0AF26F9-2C35-47E0-A319-6340C2DF0119}" type="pres">
      <dgm:prSet presAssocID="{9F2109E3-A385-42C2-BD24-44677F2CBA74}" presName="rootComposite" presStyleCnt="0"/>
      <dgm:spPr/>
      <dgm:t>
        <a:bodyPr/>
        <a:lstStyle/>
        <a:p>
          <a:endParaRPr lang="en-US"/>
        </a:p>
      </dgm:t>
    </dgm:pt>
    <dgm:pt modelId="{84DF1649-F263-4931-97F8-89F5477A5C3C}" type="pres">
      <dgm:prSet presAssocID="{9F2109E3-A385-42C2-BD24-44677F2CBA7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D60A9D-B8B2-4493-BEAA-3D52797F695E}" type="pres">
      <dgm:prSet presAssocID="{9F2109E3-A385-42C2-BD24-44677F2CBA74}" presName="rootConnector" presStyleLbl="node3" presStyleIdx="17" presStyleCnt="18"/>
      <dgm:spPr/>
      <dgm:t>
        <a:bodyPr/>
        <a:lstStyle/>
        <a:p>
          <a:endParaRPr lang="en-US"/>
        </a:p>
      </dgm:t>
    </dgm:pt>
    <dgm:pt modelId="{1E845FDB-3BA7-4081-9517-2A6AC70C05A8}" type="pres">
      <dgm:prSet presAssocID="{9F2109E3-A385-42C2-BD24-44677F2CBA74}" presName="hierChild4" presStyleCnt="0"/>
      <dgm:spPr/>
      <dgm:t>
        <a:bodyPr/>
        <a:lstStyle/>
        <a:p>
          <a:endParaRPr lang="en-US"/>
        </a:p>
      </dgm:t>
    </dgm:pt>
    <dgm:pt modelId="{F37F9CBF-68B9-43D7-9306-7D2A591EE4BD}" type="pres">
      <dgm:prSet presAssocID="{9F2109E3-A385-42C2-BD24-44677F2CBA74}" presName="hierChild5" presStyleCnt="0"/>
      <dgm:spPr/>
      <dgm:t>
        <a:bodyPr/>
        <a:lstStyle/>
        <a:p>
          <a:endParaRPr lang="en-US"/>
        </a:p>
      </dgm:t>
    </dgm:pt>
    <dgm:pt modelId="{8B5F95B9-E2CF-4BE2-B75E-1AF6E53DC8DB}" type="pres">
      <dgm:prSet presAssocID="{944C7CBF-6A68-4CC4-9C85-AA411441FF77}" presName="hierChild5" presStyleCnt="0"/>
      <dgm:spPr/>
      <dgm:t>
        <a:bodyPr/>
        <a:lstStyle/>
        <a:p>
          <a:endParaRPr lang="en-US"/>
        </a:p>
      </dgm:t>
    </dgm:pt>
    <dgm:pt modelId="{210E104E-323E-4B11-8F29-0D2401135C67}" type="pres">
      <dgm:prSet presAssocID="{2ECAF72D-87F1-4BB1-A3D4-F4B38378246E}" presName="hierChild3" presStyleCnt="0"/>
      <dgm:spPr/>
      <dgm:t>
        <a:bodyPr/>
        <a:lstStyle/>
        <a:p>
          <a:endParaRPr lang="en-US"/>
        </a:p>
      </dgm:t>
    </dgm:pt>
  </dgm:ptLst>
  <dgm:cxnLst>
    <dgm:cxn modelId="{12726282-0F33-4056-8735-4F52E2D55B02}" type="presOf" srcId="{D6D52D27-F768-4AF0-B636-BBA5B57417CC}" destId="{E0FA51E9-9516-4BE3-9472-E33A1C909759}" srcOrd="0" destOrd="0" presId="urn:microsoft.com/office/officeart/2005/8/layout/orgChart1"/>
    <dgm:cxn modelId="{0E48713B-8070-4A83-BC95-1052FC81205B}" type="presOf" srcId="{C7435682-D8B7-4E80-B3F1-04F1D9CAD2DC}" destId="{1DF333CD-9817-403B-A884-FDF01CD76555}" srcOrd="0" destOrd="0" presId="urn:microsoft.com/office/officeart/2005/8/layout/orgChart1"/>
    <dgm:cxn modelId="{FD3D00BA-FB43-44E3-B21A-CC3C4EC4E76A}" type="presOf" srcId="{9ADF527C-6932-4D5A-B457-E2E3D15B9C73}" destId="{B8B2FA29-4E2B-4889-B3BF-2913F6E07C50}" srcOrd="0" destOrd="0" presId="urn:microsoft.com/office/officeart/2005/8/layout/orgChart1"/>
    <dgm:cxn modelId="{E34786D9-0CE9-43C6-A067-D20C48B75D20}" type="presOf" srcId="{07A2CDFB-D5DB-4B18-B9F2-416B0445CD21}" destId="{98662F4C-FB86-4B9E-AE29-A6E15AF10BD6}" srcOrd="0" destOrd="0" presId="urn:microsoft.com/office/officeart/2005/8/layout/orgChart1"/>
    <dgm:cxn modelId="{60762FC9-77EE-4792-B6EB-16AF60A598A3}" type="presOf" srcId="{7C9C2D68-FA1F-4191-868A-68540226098E}" destId="{BE934F60-41E7-4198-A03E-ABD0E2E4F1D7}" srcOrd="1" destOrd="0" presId="urn:microsoft.com/office/officeart/2005/8/layout/orgChart1"/>
    <dgm:cxn modelId="{93F3CB0A-6CA9-4DE5-9A4C-B838DE75015D}" type="presOf" srcId="{AD7FEFA5-3308-428F-841E-9EE77A88C0AB}" destId="{2E3C2A2E-7F2D-4C05-B6DB-640AA48174E2}" srcOrd="1" destOrd="0" presId="urn:microsoft.com/office/officeart/2005/8/layout/orgChart1"/>
    <dgm:cxn modelId="{74DBF6C1-345B-4752-BDD4-2AAF269CBD93}" srcId="{BFEFB38F-1589-4005-A2E7-C87D4F1E4884}" destId="{AD7FEFA5-3308-428F-841E-9EE77A88C0AB}" srcOrd="1" destOrd="0" parTransId="{09978D98-A5C7-4006-9338-748D6CB97DBB}" sibTransId="{CA3E955A-055E-47F1-B93D-EA2B704F7BF7}"/>
    <dgm:cxn modelId="{E3D1BE35-5DC0-475A-B15F-34E7C0AE77A0}" srcId="{944C7CBF-6A68-4CC4-9C85-AA411441FF77}" destId="{6532B495-E372-4887-BBE0-771DEE209EF7}" srcOrd="6" destOrd="0" parTransId="{BE0753B0-D00D-445F-BE8C-804416EC6CDC}" sibTransId="{99AE9255-A942-479B-91ED-172D02923D0B}"/>
    <dgm:cxn modelId="{506614F5-C168-4BA7-AD45-4E69DE9D1466}" type="presOf" srcId="{AD7FEFA5-3308-428F-841E-9EE77A88C0AB}" destId="{4B0F8A37-A7AD-403E-A0A6-BDA025C275E4}" srcOrd="0" destOrd="0" presId="urn:microsoft.com/office/officeart/2005/8/layout/orgChart1"/>
    <dgm:cxn modelId="{81279257-8C73-4A09-8AED-5C3AF33E0EA7}" type="presOf" srcId="{3AA57691-8884-43F4-B011-92C4C0370894}" destId="{4CEFEE57-A22A-4798-B946-5D79C292DD4F}" srcOrd="0" destOrd="0" presId="urn:microsoft.com/office/officeart/2005/8/layout/orgChart1"/>
    <dgm:cxn modelId="{A3C8BF6D-E9F9-42D5-9D30-C375B4C83B65}" type="presOf" srcId="{944C7CBF-6A68-4CC4-9C85-AA411441FF77}" destId="{B5C8F51F-780A-4770-850B-7C274E1D6138}" srcOrd="0" destOrd="0" presId="urn:microsoft.com/office/officeart/2005/8/layout/orgChart1"/>
    <dgm:cxn modelId="{7FDA25FA-EAF0-4334-A917-0D1504EB39AD}" type="presOf" srcId="{0C88399B-163D-4A29-961B-6BF22C1DF766}" destId="{AC61FFD3-9FF2-4AE8-8C82-D9D293E72EE2}" srcOrd="0" destOrd="0" presId="urn:microsoft.com/office/officeart/2005/8/layout/orgChart1"/>
    <dgm:cxn modelId="{FBE1DE74-56F1-461F-82FE-BF469C207CD0}" type="presOf" srcId="{807DAFCC-B61A-4BDB-94A0-68CAB32B8C25}" destId="{EA4EDE07-1095-45AD-BF0B-AE6FE2C9CA45}" srcOrd="0" destOrd="0" presId="urn:microsoft.com/office/officeart/2005/8/layout/orgChart1"/>
    <dgm:cxn modelId="{5C83AB6E-291E-40FC-ADA2-C9EF93E914DE}" srcId="{BFEFB38F-1589-4005-A2E7-C87D4F1E4884}" destId="{807DAFCC-B61A-4BDB-94A0-68CAB32B8C25}" srcOrd="2" destOrd="0" parTransId="{4B21A33F-15A5-440D-8F35-11A628B264FB}" sibTransId="{278F57FA-BF21-49B3-BB89-930B6AE93084}"/>
    <dgm:cxn modelId="{F0F5D3C2-3E55-42F6-886D-275F12647E62}" type="presOf" srcId="{6532B495-E372-4887-BBE0-771DEE209EF7}" destId="{445EFE39-2E6F-4229-BD6E-507C0998C3E7}" srcOrd="0" destOrd="0" presId="urn:microsoft.com/office/officeart/2005/8/layout/orgChart1"/>
    <dgm:cxn modelId="{D79FD796-5177-4B76-98F9-AC2AB85B9DE4}" type="presOf" srcId="{DAA9F616-0324-4D51-8F0C-536A33836ACB}" destId="{E998C6BC-735A-44EB-A8F6-75DAEEFD3ADF}" srcOrd="0" destOrd="0" presId="urn:microsoft.com/office/officeart/2005/8/layout/orgChart1"/>
    <dgm:cxn modelId="{32B8ED6B-776A-42BF-BA81-35D680557840}" srcId="{2DE98F30-2137-4046-AF6C-24DB79043D8E}" destId="{2ECAF72D-87F1-4BB1-A3D4-F4B38378246E}" srcOrd="0" destOrd="0" parTransId="{10DE9D28-DC5A-49DD-B8B9-AE016BD0C8AF}" sibTransId="{7EBB2ABB-CCA4-4E60-99BE-A3F6BAA69AA2}"/>
    <dgm:cxn modelId="{DFFF410C-74DD-42B4-92B2-893BE1207F2F}" srcId="{29C8FA91-AE4D-45E5-B255-08076F71872F}" destId="{BEE3EB96-AC9A-432A-9783-915FD9AB6EE4}" srcOrd="1" destOrd="0" parTransId="{0C88399B-163D-4A29-961B-6BF22C1DF766}" sibTransId="{F1CC05A4-FB6A-4661-8B31-16A84BC817FD}"/>
    <dgm:cxn modelId="{ED2AF539-5568-4AD8-A22E-12469E568E4F}" type="presOf" srcId="{9F2109E3-A385-42C2-BD24-44677F2CBA74}" destId="{84DF1649-F263-4931-97F8-89F5477A5C3C}" srcOrd="0" destOrd="0" presId="urn:microsoft.com/office/officeart/2005/8/layout/orgChart1"/>
    <dgm:cxn modelId="{7EA9D536-E9CA-4894-B0EB-B98DF2D63CA5}" type="presOf" srcId="{6532B495-E372-4887-BBE0-771DEE209EF7}" destId="{EE8C98CB-ADD1-496D-812E-151B7121EB78}" srcOrd="1" destOrd="0" presId="urn:microsoft.com/office/officeart/2005/8/layout/orgChart1"/>
    <dgm:cxn modelId="{B75C9BCA-4A7B-4738-AB2F-67431890EAF4}" type="presOf" srcId="{BF72C052-5570-48AB-8311-230C6D73BEA9}" destId="{6779B8A4-20C5-4955-B02B-BB203C1DD05C}" srcOrd="0" destOrd="0" presId="urn:microsoft.com/office/officeart/2005/8/layout/orgChart1"/>
    <dgm:cxn modelId="{C0BA2A9F-9188-4913-AC6D-E7593E0E59F0}" type="presOf" srcId="{2DE98F30-2137-4046-AF6C-24DB79043D8E}" destId="{0B9FDCCA-AFB5-4729-8448-9192EC5029EF}" srcOrd="0" destOrd="0" presId="urn:microsoft.com/office/officeart/2005/8/layout/orgChart1"/>
    <dgm:cxn modelId="{24374825-50DA-4583-8C23-B031A0190D0D}" srcId="{6532B495-E372-4887-BBE0-771DEE209EF7}" destId="{7C9C2D68-FA1F-4191-868A-68540226098E}" srcOrd="1" destOrd="0" parTransId="{EAA99F44-A3C6-4E95-97A5-8E48D91791F4}" sibTransId="{C9259977-A970-49B4-910C-B5FFD624B3BE}"/>
    <dgm:cxn modelId="{D0A144EE-6747-4E74-A5E1-AFCCCE91261B}" type="presOf" srcId="{2ECAF72D-87F1-4BB1-A3D4-F4B38378246E}" destId="{09B4648D-EEFE-41D7-8F44-DF97E382272E}" srcOrd="1" destOrd="0" presId="urn:microsoft.com/office/officeart/2005/8/layout/orgChart1"/>
    <dgm:cxn modelId="{8AC15ABD-05B8-4F7E-A225-6D3A3B0F8204}" type="presOf" srcId="{03B6A64E-46D0-48AF-BCFA-E226024B8721}" destId="{3B32FDFD-DF1E-4EB0-8603-71F6075FC187}" srcOrd="1" destOrd="0" presId="urn:microsoft.com/office/officeart/2005/8/layout/orgChart1"/>
    <dgm:cxn modelId="{1493B61B-789A-4AEF-9DEB-FAB4A4B5A469}" type="presOf" srcId="{FF241F39-7578-418C-B7CA-1B16773286B6}" destId="{BD28C0F6-F9AE-4076-B1C1-3E8E02260702}" srcOrd="1" destOrd="0" presId="urn:microsoft.com/office/officeart/2005/8/layout/orgChart1"/>
    <dgm:cxn modelId="{426AB3D7-0DDB-4043-9DB2-B7E48321C329}" type="presOf" srcId="{DDEECDEE-A065-4ED9-ABAF-35A834C35865}" destId="{2F734085-B210-43F0-B160-396AA846EDAC}" srcOrd="0" destOrd="0" presId="urn:microsoft.com/office/officeart/2005/8/layout/orgChart1"/>
    <dgm:cxn modelId="{7878A6FF-C9C8-45DE-9027-9B157216842D}" srcId="{944C7CBF-6A68-4CC4-9C85-AA411441FF77}" destId="{9EEBE081-3A71-4E0E-9C00-2FC1A1A79439}" srcOrd="4" destOrd="0" parTransId="{D4D88372-FCC7-4F2D-9F5F-AC0CD55C5716}" sibTransId="{C0818885-E6AF-4FEE-8F24-9156C97BB7C1}"/>
    <dgm:cxn modelId="{1A1F2DE0-EE8C-4253-85B3-CBC6D920D3E6}" type="presOf" srcId="{9F2109E3-A385-42C2-BD24-44677F2CBA74}" destId="{00D60A9D-B8B2-4493-BEAA-3D52797F695E}" srcOrd="1" destOrd="0" presId="urn:microsoft.com/office/officeart/2005/8/layout/orgChart1"/>
    <dgm:cxn modelId="{A8C194E6-B515-48D1-90E1-CB101387385E}" srcId="{6532B495-E372-4887-BBE0-771DEE209EF7}" destId="{DDEECDEE-A065-4ED9-ABAF-35A834C35865}" srcOrd="3" destOrd="0" parTransId="{4284A7C0-5580-446B-9A31-812D950EFCE6}" sibTransId="{C108EE40-9072-4204-AD0A-8F0A3398CF88}"/>
    <dgm:cxn modelId="{ADA49BE4-B119-4C76-9378-97752187C981}" type="presOf" srcId="{BF72C052-5570-48AB-8311-230C6D73BEA9}" destId="{A4DA157D-84B3-4778-80E5-B5D03D180A2C}" srcOrd="1" destOrd="0" presId="urn:microsoft.com/office/officeart/2005/8/layout/orgChart1"/>
    <dgm:cxn modelId="{3186624F-ECB4-4878-A5F8-1AF9CF5AC1A3}" srcId="{6532B495-E372-4887-BBE0-771DEE209EF7}" destId="{33F62E50-48B0-413F-B752-AE8F4B09BD9A}" srcOrd="0" destOrd="0" parTransId="{C3983BFD-148D-4C17-9E53-2E22E2E8A701}" sibTransId="{F607C1E9-12A4-4724-9312-26F1C2795DB9}"/>
    <dgm:cxn modelId="{D1AA5B13-4B7F-431E-9DEA-D6C5F67DDC3B}" srcId="{BFEFB38F-1589-4005-A2E7-C87D4F1E4884}" destId="{B034753F-312E-42EB-80B6-DF1C2F3C90A9}" srcOrd="3" destOrd="0" parTransId="{9ADF527C-6932-4D5A-B457-E2E3D15B9C73}" sibTransId="{B9D3B355-5F59-4552-A347-79ACE8465863}"/>
    <dgm:cxn modelId="{4BD7D1B7-C85B-4BDF-B49F-D4DEC144FE8A}" type="presOf" srcId="{33F62E50-48B0-413F-B752-AE8F4B09BD9A}" destId="{E69FB53A-855F-4FD9-9BBB-99190F8965B7}" srcOrd="1" destOrd="0" presId="urn:microsoft.com/office/officeart/2005/8/layout/orgChart1"/>
    <dgm:cxn modelId="{BCC6B83A-7936-40A5-9697-16D6930A7B9E}" type="presOf" srcId="{EAA99F44-A3C6-4E95-97A5-8E48D91791F4}" destId="{3FF53181-E0C7-4DE2-BB83-60F5EA1F0BBB}" srcOrd="0" destOrd="0" presId="urn:microsoft.com/office/officeart/2005/8/layout/orgChart1"/>
    <dgm:cxn modelId="{4C0A3ECD-77AA-4ADF-810C-32A809311CD3}" type="presOf" srcId="{FEA43164-78BB-4576-BB9F-6EFBA64899A5}" destId="{CE7287BB-770F-4467-AACA-4F9CB6550331}" srcOrd="0" destOrd="0" presId="urn:microsoft.com/office/officeart/2005/8/layout/orgChart1"/>
    <dgm:cxn modelId="{1879E101-DA27-49EA-95AB-EC63798C5E4A}" type="presOf" srcId="{FF241F39-7578-418C-B7CA-1B16773286B6}" destId="{12FBB07A-EF12-4659-9B60-9C4408D29459}" srcOrd="0" destOrd="0" presId="urn:microsoft.com/office/officeart/2005/8/layout/orgChart1"/>
    <dgm:cxn modelId="{8D85B8E3-CA5A-440C-ADFC-CD63C2434FC1}" type="presOf" srcId="{07A2CDFB-D5DB-4B18-B9F2-416B0445CD21}" destId="{636DBB0D-635D-4B2A-8ABC-88AE0A8EDD1D}" srcOrd="1" destOrd="0" presId="urn:microsoft.com/office/officeart/2005/8/layout/orgChart1"/>
    <dgm:cxn modelId="{A9FDD4A5-2C94-49F3-AB6B-371F10CF324A}" srcId="{944C7CBF-6A68-4CC4-9C85-AA411441FF77}" destId="{5DD75738-D8B4-4941-B749-B53551EF13FB}" srcOrd="2" destOrd="0" parTransId="{FEA43164-78BB-4576-BB9F-6EFBA64899A5}" sibTransId="{6DD01451-7056-46E8-AFED-3D581D80AE5C}"/>
    <dgm:cxn modelId="{EBF82251-E48F-4893-93E9-7E1382F95C20}" type="presOf" srcId="{29C8FA91-AE4D-45E5-B255-08076F71872F}" destId="{CA38192D-D1C7-42E9-8256-9DF945835677}" srcOrd="1" destOrd="0" presId="urn:microsoft.com/office/officeart/2005/8/layout/orgChart1"/>
    <dgm:cxn modelId="{8311B44D-A70C-4D89-9C08-BEEEA7240F33}" type="presOf" srcId="{C4FB12B2-27DA-41EE-8EBD-4106EE89A2AE}" destId="{8EF967C4-49F1-4D2B-B4C4-EFBBA47FF32A}" srcOrd="0" destOrd="0" presId="urn:microsoft.com/office/officeart/2005/8/layout/orgChart1"/>
    <dgm:cxn modelId="{7E3A78E7-2E88-4A3A-B63E-A0CB606B5918}" type="presOf" srcId="{7D22B8C7-AC59-4C55-8CB0-20C871BEB24D}" destId="{5AC2192C-FCA9-4BB8-8FB0-F0FA9FB4D5C6}" srcOrd="0" destOrd="0" presId="urn:microsoft.com/office/officeart/2005/8/layout/orgChart1"/>
    <dgm:cxn modelId="{B5F33D60-47F3-4CF9-A56B-E8FBD4DEC61F}" type="presOf" srcId="{D4D88372-FCC7-4F2D-9F5F-AC0CD55C5716}" destId="{33F3ACF9-4B00-4304-B6B5-DB035AA93F7D}" srcOrd="0" destOrd="0" presId="urn:microsoft.com/office/officeart/2005/8/layout/orgChart1"/>
    <dgm:cxn modelId="{FA330574-D8D1-4F79-9132-410097A7C69E}" type="presOf" srcId="{BFEFB38F-1589-4005-A2E7-C87D4F1E4884}" destId="{D1E30C54-0DF8-4C99-9AEC-D679B910022E}" srcOrd="1" destOrd="0" presId="urn:microsoft.com/office/officeart/2005/8/layout/orgChart1"/>
    <dgm:cxn modelId="{EA062D5A-2013-4AC1-AD52-3BE1F1ED3E4B}" type="presOf" srcId="{AAB28CAD-F8AD-4481-9DFB-7F0927811735}" destId="{B621274D-A994-469A-A619-6DEF63C755C3}" srcOrd="0" destOrd="0" presId="urn:microsoft.com/office/officeart/2005/8/layout/orgChart1"/>
    <dgm:cxn modelId="{3F8E28C8-2248-448D-8AAF-7ED703B2F760}" type="presOf" srcId="{29C8FA91-AE4D-45E5-B255-08076F71872F}" destId="{A0010744-2EE9-4F1A-AD23-013C2EEE7205}" srcOrd="0" destOrd="0" presId="urn:microsoft.com/office/officeart/2005/8/layout/orgChart1"/>
    <dgm:cxn modelId="{00FC31F1-2228-45C7-8FFF-6B1F5E5F9AE8}" srcId="{944C7CBF-6A68-4CC4-9C85-AA411441FF77}" destId="{07A2CDFB-D5DB-4B18-B9F2-416B0445CD21}" srcOrd="0" destOrd="0" parTransId="{CA968B4D-F942-492C-8A65-5B3C9A9D82EB}" sibTransId="{01B708F0-2212-4FC5-9666-18815B800CFF}"/>
    <dgm:cxn modelId="{DC13F892-2D4A-4E4F-B0FE-D143B500A95C}" type="presOf" srcId="{B034753F-312E-42EB-80B6-DF1C2F3C90A9}" destId="{E89D45D3-BA4E-43E0-B779-B1DE4750445C}" srcOrd="0" destOrd="0" presId="urn:microsoft.com/office/officeart/2005/8/layout/orgChart1"/>
    <dgm:cxn modelId="{A658C992-4EA5-40BF-BA9A-C46A553AB207}" type="presOf" srcId="{09978D98-A5C7-4006-9338-748D6CB97DBB}" destId="{0E637762-7BC3-4859-8697-26A34E5200E9}" srcOrd="0" destOrd="0" presId="urn:microsoft.com/office/officeart/2005/8/layout/orgChart1"/>
    <dgm:cxn modelId="{C3D53399-A6CE-470B-88E9-6103E0C0E5CD}" type="presOf" srcId="{3826C857-3079-46B3-9D4F-B93629A019A0}" destId="{EE0961CA-61AB-4A65-A864-68AC9B4BB04A}" srcOrd="1" destOrd="0" presId="urn:microsoft.com/office/officeart/2005/8/layout/orgChart1"/>
    <dgm:cxn modelId="{C4D1C32A-B0A8-4C4C-B30F-685BDB9A2F21}" type="presOf" srcId="{918F8596-A938-402C-9203-FD8C6D0DFA2E}" destId="{A5101E2A-4C58-4650-822C-25019E2DD204}" srcOrd="0" destOrd="0" presId="urn:microsoft.com/office/officeart/2005/8/layout/orgChart1"/>
    <dgm:cxn modelId="{9A3606C6-3894-4153-8229-C8E68FAAA54C}" type="presOf" srcId="{594F5256-5B79-45A5-8549-B74AD99CA1B8}" destId="{16D29047-820B-45C7-8D00-AB436DB01B69}" srcOrd="0" destOrd="0" presId="urn:microsoft.com/office/officeart/2005/8/layout/orgChart1"/>
    <dgm:cxn modelId="{5FA659B3-B7AF-49E8-8843-D3DB141A66E1}" type="presOf" srcId="{CA968B4D-F942-492C-8A65-5B3C9A9D82EB}" destId="{359BCC60-BD48-4AF4-AA20-CFFFC5B093AA}" srcOrd="0" destOrd="0" presId="urn:microsoft.com/office/officeart/2005/8/layout/orgChart1"/>
    <dgm:cxn modelId="{9869BED7-F102-40E8-9305-999E38618911}" type="presOf" srcId="{4B21A33F-15A5-440D-8F35-11A628B264FB}" destId="{27F7071A-B950-4EAC-BF28-AA7D243D02BB}" srcOrd="0" destOrd="0" presId="urn:microsoft.com/office/officeart/2005/8/layout/orgChart1"/>
    <dgm:cxn modelId="{4987B523-FCF6-4360-8A88-C83A9A3542A2}" type="presOf" srcId="{5DD75738-D8B4-4941-B749-B53551EF13FB}" destId="{5DDAE446-862E-4275-9E15-5B1943E19DB2}" srcOrd="0" destOrd="0" presId="urn:microsoft.com/office/officeart/2005/8/layout/orgChart1"/>
    <dgm:cxn modelId="{F8356D0B-34E4-488C-A811-9EF5E76BE4AD}" type="presOf" srcId="{E30A2E5D-95D4-4AFB-B050-ECD4D25BE7A7}" destId="{2D262F32-C2B5-440F-8BA3-10C3F5056E9B}" srcOrd="1" destOrd="0" presId="urn:microsoft.com/office/officeart/2005/8/layout/orgChart1"/>
    <dgm:cxn modelId="{62167A99-1BA9-4193-8AD2-2748692DBC75}" srcId="{2ECAF72D-87F1-4BB1-A3D4-F4B38378246E}" destId="{BFEFB38F-1589-4005-A2E7-C87D4F1E4884}" srcOrd="0" destOrd="0" parTransId="{56ED7863-34E5-4C53-A81E-5D1345C8CD8E}" sibTransId="{2C08049C-90C6-4E99-B65C-C43EAB741DD5}"/>
    <dgm:cxn modelId="{F713A9DF-4C86-4A05-B37D-15798E125702}" srcId="{944C7CBF-6A68-4CC4-9C85-AA411441FF77}" destId="{D6D52D27-F768-4AF0-B636-BBA5B57417CC}" srcOrd="3" destOrd="0" parTransId="{594F5256-5B79-45A5-8549-B74AD99CA1B8}" sibTransId="{20519C91-2821-441E-AA97-75776D1996AF}"/>
    <dgm:cxn modelId="{A9788232-ED39-44F2-BA72-1014865D6995}" type="presOf" srcId="{7C9C2D68-FA1F-4191-868A-68540226098E}" destId="{1F3A2691-119B-4A59-97DE-7B72B7461ECB}" srcOrd="0" destOrd="0" presId="urn:microsoft.com/office/officeart/2005/8/layout/orgChart1"/>
    <dgm:cxn modelId="{FF9E6315-429D-42FD-8B0C-B2D2531301E8}" srcId="{29C8FA91-AE4D-45E5-B255-08076F71872F}" destId="{03B6A64E-46D0-48AF-BCFA-E226024B8721}" srcOrd="3" destOrd="0" parTransId="{3AA57691-8884-43F4-B011-92C4C0370894}" sibTransId="{92DFFCCF-9658-41A6-B639-CCB6844C8AEE}"/>
    <dgm:cxn modelId="{709A226D-383C-4848-9B46-079A167E249E}" type="presOf" srcId="{B79D1EE9-777E-4686-9E26-5C0866D2FC6F}" destId="{5B8FCC7B-3A75-4E98-AF89-43CA2180B934}" srcOrd="0" destOrd="0" presId="urn:microsoft.com/office/officeart/2005/8/layout/orgChart1"/>
    <dgm:cxn modelId="{936675B5-F203-4F42-A144-87FA15443D4C}" type="presOf" srcId="{33F62E50-48B0-413F-B752-AE8F4B09BD9A}" destId="{16E4CDF6-FE12-4482-8BF7-42ADF86A902C}" srcOrd="0" destOrd="0" presId="urn:microsoft.com/office/officeart/2005/8/layout/orgChart1"/>
    <dgm:cxn modelId="{D4B2899D-495F-4D66-AD90-BACB1B8E2A08}" type="presOf" srcId="{DDEECDEE-A065-4ED9-ABAF-35A834C35865}" destId="{A2E1C7EE-7F2D-43A2-BD3B-A1AB62A8BBA0}" srcOrd="1" destOrd="0" presId="urn:microsoft.com/office/officeart/2005/8/layout/orgChart1"/>
    <dgm:cxn modelId="{F44B28BE-DADB-4ABB-ACEB-440713ADB7C2}" type="presOf" srcId="{9EEBE081-3A71-4E0E-9C00-2FC1A1A79439}" destId="{7CBD3124-9E34-42D0-A6AD-2717F5B9D3C1}" srcOrd="0" destOrd="0" presId="urn:microsoft.com/office/officeart/2005/8/layout/orgChart1"/>
    <dgm:cxn modelId="{6A6EC6D0-B8EB-4B49-9C2C-220C74536C4F}" type="presOf" srcId="{0BAC09DE-77ED-42E5-A94C-0FDD0394EC60}" destId="{30ADC025-255F-4223-9638-6AE6EDD810A3}" srcOrd="0" destOrd="0" presId="urn:microsoft.com/office/officeart/2005/8/layout/orgChart1"/>
    <dgm:cxn modelId="{095DE603-6FAD-493A-BB2F-F109CE58A0CC}" srcId="{BFEFB38F-1589-4005-A2E7-C87D4F1E4884}" destId="{FF241F39-7578-418C-B7CA-1B16773286B6}" srcOrd="5" destOrd="0" parTransId="{F46AD95D-1531-438B-AF61-CA0C29F8B2C5}" sibTransId="{EA07799F-677B-4934-9E96-FAD326A89E6F}"/>
    <dgm:cxn modelId="{84069A4F-DF1A-493D-9C31-9AD674C827C3}" type="presOf" srcId="{6D98DDCB-1C1F-46F4-B4D8-2629D34685D4}" destId="{0D96957C-2D45-4DDB-B5B8-2A0D2CD7D9AB}" srcOrd="0" destOrd="0" presId="urn:microsoft.com/office/officeart/2005/8/layout/orgChart1"/>
    <dgm:cxn modelId="{97728F19-29A1-416D-AD9D-09E286821932}" type="presOf" srcId="{C4FB12B2-27DA-41EE-8EBD-4106EE89A2AE}" destId="{01E571DA-63F2-4632-BF1B-090CCA6538F7}" srcOrd="1" destOrd="0" presId="urn:microsoft.com/office/officeart/2005/8/layout/orgChart1"/>
    <dgm:cxn modelId="{F071FE02-6164-465E-B5C5-F9B5AC65FC2F}" type="presOf" srcId="{5DD75738-D8B4-4941-B749-B53551EF13FB}" destId="{ED622C37-0F6C-4519-91D2-DAE73BCEDD30}" srcOrd="1" destOrd="0" presId="urn:microsoft.com/office/officeart/2005/8/layout/orgChart1"/>
    <dgm:cxn modelId="{F429BD68-DEF1-46AF-A119-550B8A2ED085}" type="presOf" srcId="{C3D64D5E-9ABF-4B8C-A198-E1EBCAF0CF38}" destId="{C24B4C2C-6D87-4F93-86F2-1D90AA299FBF}" srcOrd="0" destOrd="0" presId="urn:microsoft.com/office/officeart/2005/8/layout/orgChart1"/>
    <dgm:cxn modelId="{D966CF18-B392-4908-9641-F391CB33EB33}" type="presOf" srcId="{BEE3EB96-AC9A-432A-9783-915FD9AB6EE4}" destId="{3F191D62-5187-4ABA-9E16-A21AFE015FEE}" srcOrd="1" destOrd="0" presId="urn:microsoft.com/office/officeart/2005/8/layout/orgChart1"/>
    <dgm:cxn modelId="{CC68F825-3AED-479A-94AD-ED6EAC94FA48}" type="presOf" srcId="{CC4A61D6-D8A5-4BC3-B5A0-AA1A4DE9FA25}" destId="{35F72234-8A9A-4BCA-9534-3C2669E56A75}" srcOrd="0" destOrd="0" presId="urn:microsoft.com/office/officeart/2005/8/layout/orgChart1"/>
    <dgm:cxn modelId="{55044D1E-5CD1-446E-8FFE-CF11B5F09C50}" srcId="{BFEFB38F-1589-4005-A2E7-C87D4F1E4884}" destId="{E30A2E5D-95D4-4AFB-B050-ECD4D25BE7A7}" srcOrd="0" destOrd="0" parTransId="{CC4A61D6-D8A5-4BC3-B5A0-AA1A4DE9FA25}" sibTransId="{4C9BE443-9CEA-49B7-9B44-047D42DD3AC4}"/>
    <dgm:cxn modelId="{D98D7A37-B8C6-4357-A53E-46AA04ADBD8B}" type="presOf" srcId="{C3983BFD-148D-4C17-9E53-2E22E2E8A701}" destId="{79D733A0-F645-4FBC-8550-FBD4F57EF353}" srcOrd="0" destOrd="0" presId="urn:microsoft.com/office/officeart/2005/8/layout/orgChart1"/>
    <dgm:cxn modelId="{86E9DE75-78CC-4387-83E2-84FAF33B3BEA}" srcId="{29C8FA91-AE4D-45E5-B255-08076F71872F}" destId="{3826C857-3079-46B3-9D4F-B93629A019A0}" srcOrd="0" destOrd="0" parTransId="{E7094BF2-B8C7-44D2-8BF2-090ED43ECC72}" sibTransId="{9D4D1F5E-1748-4BFD-BEDB-B2098F9324EE}"/>
    <dgm:cxn modelId="{2AB83C75-74A8-4B65-A0FC-81AAF48F637B}" type="presOf" srcId="{C89C001A-0438-4034-B81C-C5287B5A3E65}" destId="{08CD08AA-4126-4C67-9CC1-ACC2CDA58C17}" srcOrd="1" destOrd="0" presId="urn:microsoft.com/office/officeart/2005/8/layout/orgChart1"/>
    <dgm:cxn modelId="{F387D727-857A-4204-8BA5-59D9FA6C07DA}" type="presOf" srcId="{BEE3EB96-AC9A-432A-9783-915FD9AB6EE4}" destId="{115CF24E-8912-44F8-9ED5-AFE2AC3DF074}" srcOrd="0" destOrd="0" presId="urn:microsoft.com/office/officeart/2005/8/layout/orgChart1"/>
    <dgm:cxn modelId="{C0C55DA3-CF7E-4446-8136-CFF1C7C4ECF6}" type="presOf" srcId="{944C7CBF-6A68-4CC4-9C85-AA411441FF77}" destId="{D8F674A6-017A-423C-89ED-E304BD5B9986}" srcOrd="1" destOrd="0" presId="urn:microsoft.com/office/officeart/2005/8/layout/orgChart1"/>
    <dgm:cxn modelId="{19A19A97-68C8-494C-9FAD-B595EA680EB4}" type="presOf" srcId="{7D22B8C7-AC59-4C55-8CB0-20C871BEB24D}" destId="{CBBB1FA1-C2C4-4AE1-8B8F-415C0481D25A}" srcOrd="1" destOrd="0" presId="urn:microsoft.com/office/officeart/2005/8/layout/orgChart1"/>
    <dgm:cxn modelId="{2C58FB3B-A981-4499-8F03-4188461650BF}" srcId="{944C7CBF-6A68-4CC4-9C85-AA411441FF77}" destId="{C89C001A-0438-4034-B81C-C5287B5A3E65}" srcOrd="5" destOrd="0" parTransId="{DAA9F616-0324-4D51-8F0C-536A33836ACB}" sibTransId="{7CC9FC17-1573-4B24-B125-C6DD19093DAC}"/>
    <dgm:cxn modelId="{EA727220-2368-4607-930A-71E90CEF6B0A}" type="presOf" srcId="{D6D52D27-F768-4AF0-B636-BBA5B57417CC}" destId="{0A655C83-7DE5-4512-BA16-CD0FFEFCE780}" srcOrd="1" destOrd="0" presId="urn:microsoft.com/office/officeart/2005/8/layout/orgChart1"/>
    <dgm:cxn modelId="{B7ACD695-6F6F-4D01-9887-B57EEF0CAA0F}" type="presOf" srcId="{56ED7863-34E5-4C53-A81E-5D1345C8CD8E}" destId="{93F39B9E-6563-4B71-92A7-0AA89A98B35A}" srcOrd="0" destOrd="0" presId="urn:microsoft.com/office/officeart/2005/8/layout/orgChart1"/>
    <dgm:cxn modelId="{18A9D958-EF3E-4196-9759-6AFEC2BBF0B4}" srcId="{944C7CBF-6A68-4CC4-9C85-AA411441FF77}" destId="{C4FB12B2-27DA-41EE-8EBD-4106EE89A2AE}" srcOrd="1" destOrd="0" parTransId="{D19B9CD7-B7F6-4A92-8D56-7920C4FCAD79}" sibTransId="{F9B991B4-6EC5-4946-81E5-CBAF2A59904C}"/>
    <dgm:cxn modelId="{E3FC9A7C-030E-4A96-99B2-B6D7E6C1E656}" type="presOf" srcId="{BFEFB38F-1589-4005-A2E7-C87D4F1E4884}" destId="{7E938908-2DFE-475C-8568-9C015B559B77}" srcOrd="0" destOrd="0" presId="urn:microsoft.com/office/officeart/2005/8/layout/orgChart1"/>
    <dgm:cxn modelId="{CCD60DD6-8570-40AA-8CE1-630C693E74E5}" srcId="{944C7CBF-6A68-4CC4-9C85-AA411441FF77}" destId="{9F2109E3-A385-42C2-BD24-44677F2CBA74}" srcOrd="7" destOrd="0" parTransId="{B79D1EE9-777E-4686-9E26-5C0866D2FC6F}" sibTransId="{C9048291-E318-4EEC-8840-A50DCC1F79DD}"/>
    <dgm:cxn modelId="{C43C4F1B-B9D2-4DA7-A7E4-2825549A0DD2}" type="presOf" srcId="{E30A2E5D-95D4-4AFB-B050-ECD4D25BE7A7}" destId="{F2570D29-B1DD-47C4-B947-88860BECB729}" srcOrd="0" destOrd="0" presId="urn:microsoft.com/office/officeart/2005/8/layout/orgChart1"/>
    <dgm:cxn modelId="{B42C55C4-64D1-4F9F-8FD1-44D0664A4A0C}" type="presOf" srcId="{C89C001A-0438-4034-B81C-C5287B5A3E65}" destId="{A0F236EB-A49C-47A8-BBF3-3589F9DB09EB}" srcOrd="0" destOrd="0" presId="urn:microsoft.com/office/officeart/2005/8/layout/orgChart1"/>
    <dgm:cxn modelId="{4F7251B9-1876-4C5A-9EB3-ADED46DF9676}" srcId="{29C8FA91-AE4D-45E5-B255-08076F71872F}" destId="{BF72C052-5570-48AB-8311-230C6D73BEA9}" srcOrd="2" destOrd="0" parTransId="{918F8596-A938-402C-9203-FD8C6D0DFA2E}" sibTransId="{2B718D6B-DB3E-4B50-A529-0E33A217EECB}"/>
    <dgm:cxn modelId="{E5957F63-3A5B-4FBC-8152-C91B850176B9}" type="presOf" srcId="{E7094BF2-B8C7-44D2-8BF2-090ED43ECC72}" destId="{708B5D92-318A-4D64-B4FB-BFD7C23583D0}" srcOrd="0" destOrd="0" presId="urn:microsoft.com/office/officeart/2005/8/layout/orgChart1"/>
    <dgm:cxn modelId="{A2387564-50F1-46FC-B167-3AE366FF800E}" srcId="{2ECAF72D-87F1-4BB1-A3D4-F4B38378246E}" destId="{29C8FA91-AE4D-45E5-B255-08076F71872F}" srcOrd="1" destOrd="0" parTransId="{0BAC09DE-77ED-42E5-A94C-0FDD0394EC60}" sibTransId="{A7BA9A26-C017-41F0-B171-8EB6C658213E}"/>
    <dgm:cxn modelId="{A25FCEA0-7EAA-4D71-AB53-C3E13403B4DA}" type="presOf" srcId="{4284A7C0-5580-446B-9A31-812D950EFCE6}" destId="{9285158D-88FC-4FFF-94F4-F6D9A5D0293A}" srcOrd="0" destOrd="0" presId="urn:microsoft.com/office/officeart/2005/8/layout/orgChart1"/>
    <dgm:cxn modelId="{1F1C0756-F95E-458D-9C37-BACF4B998286}" srcId="{2ECAF72D-87F1-4BB1-A3D4-F4B38378246E}" destId="{944C7CBF-6A68-4CC4-9C85-AA411441FF77}" srcOrd="2" destOrd="0" parTransId="{C3D64D5E-9ABF-4B8C-A198-E1EBCAF0CF38}" sibTransId="{D12DBFA1-A76D-4D05-BDAE-1BFE1A1E1415}"/>
    <dgm:cxn modelId="{7E46806B-4722-4E55-A7C9-52EDFB666D4C}" type="presOf" srcId="{D19B9CD7-B7F6-4A92-8D56-7920C4FCAD79}" destId="{24123AA4-507A-488D-83AF-D02030BD6C8B}" srcOrd="0" destOrd="0" presId="urn:microsoft.com/office/officeart/2005/8/layout/orgChart1"/>
    <dgm:cxn modelId="{0609A9CC-DA0E-46BA-A025-CB02EDEFE5B6}" srcId="{6532B495-E372-4887-BBE0-771DEE209EF7}" destId="{7D22B8C7-AC59-4C55-8CB0-20C871BEB24D}" srcOrd="2" destOrd="0" parTransId="{C7435682-D8B7-4E80-B3F1-04F1D9CAD2DC}" sibTransId="{F548870D-E511-4BCB-82C1-F78298A0EEDB}"/>
    <dgm:cxn modelId="{8CF59FEA-4631-4B4C-BE75-A1FC67B530AE}" type="presOf" srcId="{9EEBE081-3A71-4E0E-9C00-2FC1A1A79439}" destId="{89C24B68-E2BA-487B-AA85-FB6FC12CF041}" srcOrd="1" destOrd="0" presId="urn:microsoft.com/office/officeart/2005/8/layout/orgChart1"/>
    <dgm:cxn modelId="{C97660B8-8081-4D24-A8FF-519682C0125D}" type="presOf" srcId="{AAB28CAD-F8AD-4481-9DFB-7F0927811735}" destId="{E55DD3A3-3E9B-4EFA-B322-899A55F20466}" srcOrd="1" destOrd="0" presId="urn:microsoft.com/office/officeart/2005/8/layout/orgChart1"/>
    <dgm:cxn modelId="{D77E9A11-A2BD-42B5-B99A-9964A1630B6B}" type="presOf" srcId="{B034753F-312E-42EB-80B6-DF1C2F3C90A9}" destId="{6B6D0B21-7B6E-463A-86A8-DA0E794256D1}" srcOrd="1" destOrd="0" presId="urn:microsoft.com/office/officeart/2005/8/layout/orgChart1"/>
    <dgm:cxn modelId="{E9B0BB1B-6844-47CF-BBEE-80C0AE02E3B5}" type="presOf" srcId="{3826C857-3079-46B3-9D4F-B93629A019A0}" destId="{2E9A4DAE-D52F-41D9-8EAA-2E4D430E8BD7}" srcOrd="0" destOrd="0" presId="urn:microsoft.com/office/officeart/2005/8/layout/orgChart1"/>
    <dgm:cxn modelId="{4E396F5A-597E-4095-B7D4-DD438454F13E}" type="presOf" srcId="{BE0753B0-D00D-445F-BE8C-804416EC6CDC}" destId="{CC994EF9-EA49-4A70-A500-F968A52CCDF6}" srcOrd="0" destOrd="0" presId="urn:microsoft.com/office/officeart/2005/8/layout/orgChart1"/>
    <dgm:cxn modelId="{B5FF84DC-A924-495D-99F1-F18FEC386393}" type="presOf" srcId="{03B6A64E-46D0-48AF-BCFA-E226024B8721}" destId="{DA0CF43E-0BA9-4BDD-AC28-445ED4695BDC}" srcOrd="0" destOrd="0" presId="urn:microsoft.com/office/officeart/2005/8/layout/orgChart1"/>
    <dgm:cxn modelId="{4705ABCB-86AE-4EE0-8068-098B48B06CCA}" type="presOf" srcId="{2ECAF72D-87F1-4BB1-A3D4-F4B38378246E}" destId="{EE0E614B-D64E-4314-A90F-F1A268DE68FC}" srcOrd="0" destOrd="0" presId="urn:microsoft.com/office/officeart/2005/8/layout/orgChart1"/>
    <dgm:cxn modelId="{324B3E3C-9F5A-4DB9-8F8A-DBFB53672B84}" type="presOf" srcId="{807DAFCC-B61A-4BDB-94A0-68CAB32B8C25}" destId="{BD5AA8AC-2EB6-432F-8EEE-BADA71C8E512}" srcOrd="1" destOrd="0" presId="urn:microsoft.com/office/officeart/2005/8/layout/orgChart1"/>
    <dgm:cxn modelId="{A2A7B558-C2E9-414B-B45F-FDD8F019D135}" type="presOf" srcId="{F46AD95D-1531-438B-AF61-CA0C29F8B2C5}" destId="{2805EB46-9C68-4B84-B117-A96EDEE10E4F}" srcOrd="0" destOrd="0" presId="urn:microsoft.com/office/officeart/2005/8/layout/orgChart1"/>
    <dgm:cxn modelId="{582FA80F-08AD-4B59-88AC-1362B45042BC}" srcId="{BFEFB38F-1589-4005-A2E7-C87D4F1E4884}" destId="{AAB28CAD-F8AD-4481-9DFB-7F0927811735}" srcOrd="4" destOrd="0" parTransId="{6D98DDCB-1C1F-46F4-B4D8-2629D34685D4}" sibTransId="{9F9402AA-9A1E-4F97-9E50-4021AD648EDD}"/>
    <dgm:cxn modelId="{51DA943C-26BE-476A-A167-04ED03C14FBD}" type="presParOf" srcId="{0B9FDCCA-AFB5-4729-8448-9192EC5029EF}" destId="{97F5AFC4-E702-4E2B-8C22-C6A8669E8C79}" srcOrd="0" destOrd="0" presId="urn:microsoft.com/office/officeart/2005/8/layout/orgChart1"/>
    <dgm:cxn modelId="{D9CC3A65-F07A-4B6F-B17E-DD3EC99CE6F4}" type="presParOf" srcId="{97F5AFC4-E702-4E2B-8C22-C6A8669E8C79}" destId="{6942BCDB-AA5D-42D9-A4EB-5B9079D8BFE8}" srcOrd="0" destOrd="0" presId="urn:microsoft.com/office/officeart/2005/8/layout/orgChart1"/>
    <dgm:cxn modelId="{D44E2CD2-DE2E-4226-993E-67A905AEB023}" type="presParOf" srcId="{6942BCDB-AA5D-42D9-A4EB-5B9079D8BFE8}" destId="{EE0E614B-D64E-4314-A90F-F1A268DE68FC}" srcOrd="0" destOrd="0" presId="urn:microsoft.com/office/officeart/2005/8/layout/orgChart1"/>
    <dgm:cxn modelId="{836486B4-11DD-4FAE-ADE9-28E23C61E81B}" type="presParOf" srcId="{6942BCDB-AA5D-42D9-A4EB-5B9079D8BFE8}" destId="{09B4648D-EEFE-41D7-8F44-DF97E382272E}" srcOrd="1" destOrd="0" presId="urn:microsoft.com/office/officeart/2005/8/layout/orgChart1"/>
    <dgm:cxn modelId="{39AC049D-D761-475C-9AED-7E4A64CDDDB8}" type="presParOf" srcId="{97F5AFC4-E702-4E2B-8C22-C6A8669E8C79}" destId="{115B5D2A-7918-4169-91FA-433671F642C8}" srcOrd="1" destOrd="0" presId="urn:microsoft.com/office/officeart/2005/8/layout/orgChart1"/>
    <dgm:cxn modelId="{FAAF25B5-5476-42CB-8FA0-65FF84F0E43A}" type="presParOf" srcId="{115B5D2A-7918-4169-91FA-433671F642C8}" destId="{93F39B9E-6563-4B71-92A7-0AA89A98B35A}" srcOrd="0" destOrd="0" presId="urn:microsoft.com/office/officeart/2005/8/layout/orgChart1"/>
    <dgm:cxn modelId="{63DD3671-02CD-4B14-A51B-13809F0C4A33}" type="presParOf" srcId="{115B5D2A-7918-4169-91FA-433671F642C8}" destId="{497222E2-51DC-4ABF-93EC-C5D90996750C}" srcOrd="1" destOrd="0" presId="urn:microsoft.com/office/officeart/2005/8/layout/orgChart1"/>
    <dgm:cxn modelId="{EA8DB874-F330-4BD9-A539-51C4AB8F7399}" type="presParOf" srcId="{497222E2-51DC-4ABF-93EC-C5D90996750C}" destId="{5F33851F-4DC0-4146-8E82-29B3E26A5C7E}" srcOrd="0" destOrd="0" presId="urn:microsoft.com/office/officeart/2005/8/layout/orgChart1"/>
    <dgm:cxn modelId="{5F8D4C9F-E4FB-43E7-82A6-9D7126C9423D}" type="presParOf" srcId="{5F33851F-4DC0-4146-8E82-29B3E26A5C7E}" destId="{7E938908-2DFE-475C-8568-9C015B559B77}" srcOrd="0" destOrd="0" presId="urn:microsoft.com/office/officeart/2005/8/layout/orgChart1"/>
    <dgm:cxn modelId="{8EE78E59-9FCC-4C0F-B495-5A5983A844AD}" type="presParOf" srcId="{5F33851F-4DC0-4146-8E82-29B3E26A5C7E}" destId="{D1E30C54-0DF8-4C99-9AEC-D679B910022E}" srcOrd="1" destOrd="0" presId="urn:microsoft.com/office/officeart/2005/8/layout/orgChart1"/>
    <dgm:cxn modelId="{AA6EB1A6-E0DF-45ED-9099-55C0689F5603}" type="presParOf" srcId="{497222E2-51DC-4ABF-93EC-C5D90996750C}" destId="{C4DEAB08-167B-47A2-A0C1-48227708B0C2}" srcOrd="1" destOrd="0" presId="urn:microsoft.com/office/officeart/2005/8/layout/orgChart1"/>
    <dgm:cxn modelId="{E3B7FD3A-EADC-43ED-B524-D6E7E8F51D10}" type="presParOf" srcId="{C4DEAB08-167B-47A2-A0C1-48227708B0C2}" destId="{35F72234-8A9A-4BCA-9534-3C2669E56A75}" srcOrd="0" destOrd="0" presId="urn:microsoft.com/office/officeart/2005/8/layout/orgChart1"/>
    <dgm:cxn modelId="{39E3AFDB-1156-4706-83D1-3BE605FBB6E3}" type="presParOf" srcId="{C4DEAB08-167B-47A2-A0C1-48227708B0C2}" destId="{8D384FFE-1533-41E0-A8C6-4276FC655652}" srcOrd="1" destOrd="0" presId="urn:microsoft.com/office/officeart/2005/8/layout/orgChart1"/>
    <dgm:cxn modelId="{319B4CAE-75A3-4202-9338-7D9AD6DDCEF9}" type="presParOf" srcId="{8D384FFE-1533-41E0-A8C6-4276FC655652}" destId="{1A160B9A-8203-47A9-9DF7-028CDECE31F4}" srcOrd="0" destOrd="0" presId="urn:microsoft.com/office/officeart/2005/8/layout/orgChart1"/>
    <dgm:cxn modelId="{C9AC52B7-E894-47D8-B696-7C5B838834F0}" type="presParOf" srcId="{1A160B9A-8203-47A9-9DF7-028CDECE31F4}" destId="{F2570D29-B1DD-47C4-B947-88860BECB729}" srcOrd="0" destOrd="0" presId="urn:microsoft.com/office/officeart/2005/8/layout/orgChart1"/>
    <dgm:cxn modelId="{C63B3057-6686-40CB-B50D-982EEACB91BD}" type="presParOf" srcId="{1A160B9A-8203-47A9-9DF7-028CDECE31F4}" destId="{2D262F32-C2B5-440F-8BA3-10C3F5056E9B}" srcOrd="1" destOrd="0" presId="urn:microsoft.com/office/officeart/2005/8/layout/orgChart1"/>
    <dgm:cxn modelId="{3839463B-EA8C-4163-A351-A0BDE8522B4B}" type="presParOf" srcId="{8D384FFE-1533-41E0-A8C6-4276FC655652}" destId="{1B872CD1-2D02-41E2-983C-94953C025633}" srcOrd="1" destOrd="0" presId="urn:microsoft.com/office/officeart/2005/8/layout/orgChart1"/>
    <dgm:cxn modelId="{A055DAB2-59AE-4823-AEB0-E0D5DFD3F694}" type="presParOf" srcId="{8D384FFE-1533-41E0-A8C6-4276FC655652}" destId="{67666167-328F-4BAD-9260-03942906FDD2}" srcOrd="2" destOrd="0" presId="urn:microsoft.com/office/officeart/2005/8/layout/orgChart1"/>
    <dgm:cxn modelId="{0EF6DED6-DC64-4ED2-9509-D7ED3BF3B397}" type="presParOf" srcId="{C4DEAB08-167B-47A2-A0C1-48227708B0C2}" destId="{0E637762-7BC3-4859-8697-26A34E5200E9}" srcOrd="2" destOrd="0" presId="urn:microsoft.com/office/officeart/2005/8/layout/orgChart1"/>
    <dgm:cxn modelId="{1FCCBF7F-5EC3-4849-BF1F-2A8E29E7E2CF}" type="presParOf" srcId="{C4DEAB08-167B-47A2-A0C1-48227708B0C2}" destId="{C996A23A-CA26-4298-BC89-C42C23C0846E}" srcOrd="3" destOrd="0" presId="urn:microsoft.com/office/officeart/2005/8/layout/orgChart1"/>
    <dgm:cxn modelId="{2D3C77E6-9878-4251-9693-4CAA21F3351F}" type="presParOf" srcId="{C996A23A-CA26-4298-BC89-C42C23C0846E}" destId="{91BA7E80-AD4B-494A-BB10-A388BBF98817}" srcOrd="0" destOrd="0" presId="urn:microsoft.com/office/officeart/2005/8/layout/orgChart1"/>
    <dgm:cxn modelId="{16D09824-D936-4511-8BB1-FDEDD44F8AA8}" type="presParOf" srcId="{91BA7E80-AD4B-494A-BB10-A388BBF98817}" destId="{4B0F8A37-A7AD-403E-A0A6-BDA025C275E4}" srcOrd="0" destOrd="0" presId="urn:microsoft.com/office/officeart/2005/8/layout/orgChart1"/>
    <dgm:cxn modelId="{D82F736C-5421-4E7F-B715-8B86EC799888}" type="presParOf" srcId="{91BA7E80-AD4B-494A-BB10-A388BBF98817}" destId="{2E3C2A2E-7F2D-4C05-B6DB-640AA48174E2}" srcOrd="1" destOrd="0" presId="urn:microsoft.com/office/officeart/2005/8/layout/orgChart1"/>
    <dgm:cxn modelId="{D317CBB1-3403-422D-B8F2-B4F5C579ED3D}" type="presParOf" srcId="{C996A23A-CA26-4298-BC89-C42C23C0846E}" destId="{8D6E52AD-B19D-4E44-BB32-334D1EF3CB50}" srcOrd="1" destOrd="0" presId="urn:microsoft.com/office/officeart/2005/8/layout/orgChart1"/>
    <dgm:cxn modelId="{70E4FFDF-B008-47C0-9FD9-90205E8935D1}" type="presParOf" srcId="{C996A23A-CA26-4298-BC89-C42C23C0846E}" destId="{6A2C284F-8DDA-47FA-BB91-607B0F501242}" srcOrd="2" destOrd="0" presId="urn:microsoft.com/office/officeart/2005/8/layout/orgChart1"/>
    <dgm:cxn modelId="{DD5B61D0-CAD6-4D25-9307-52952568054E}" type="presParOf" srcId="{C4DEAB08-167B-47A2-A0C1-48227708B0C2}" destId="{27F7071A-B950-4EAC-BF28-AA7D243D02BB}" srcOrd="4" destOrd="0" presId="urn:microsoft.com/office/officeart/2005/8/layout/orgChart1"/>
    <dgm:cxn modelId="{36215428-515B-41AB-8060-89FE88425770}" type="presParOf" srcId="{C4DEAB08-167B-47A2-A0C1-48227708B0C2}" destId="{0C9CA0F4-8346-41FE-9DCC-66973E835EB1}" srcOrd="5" destOrd="0" presId="urn:microsoft.com/office/officeart/2005/8/layout/orgChart1"/>
    <dgm:cxn modelId="{89A6207F-5854-42AE-A913-9631BFD978F2}" type="presParOf" srcId="{0C9CA0F4-8346-41FE-9DCC-66973E835EB1}" destId="{86638491-188F-477C-8CA5-83667FFE895B}" srcOrd="0" destOrd="0" presId="urn:microsoft.com/office/officeart/2005/8/layout/orgChart1"/>
    <dgm:cxn modelId="{8C0FC4DF-D443-468A-AAC3-A0DBAEFDE3FC}" type="presParOf" srcId="{86638491-188F-477C-8CA5-83667FFE895B}" destId="{EA4EDE07-1095-45AD-BF0B-AE6FE2C9CA45}" srcOrd="0" destOrd="0" presId="urn:microsoft.com/office/officeart/2005/8/layout/orgChart1"/>
    <dgm:cxn modelId="{82F1600F-FA99-4334-B879-6ABB10E2BD38}" type="presParOf" srcId="{86638491-188F-477C-8CA5-83667FFE895B}" destId="{BD5AA8AC-2EB6-432F-8EEE-BADA71C8E512}" srcOrd="1" destOrd="0" presId="urn:microsoft.com/office/officeart/2005/8/layout/orgChart1"/>
    <dgm:cxn modelId="{0DC95A2A-8156-488E-9126-B213F544349C}" type="presParOf" srcId="{0C9CA0F4-8346-41FE-9DCC-66973E835EB1}" destId="{949ABBCD-ECAE-4F6F-92B4-EE7E28E109E9}" srcOrd="1" destOrd="0" presId="urn:microsoft.com/office/officeart/2005/8/layout/orgChart1"/>
    <dgm:cxn modelId="{5380A4E4-0E99-4643-A428-DC0168D1D146}" type="presParOf" srcId="{0C9CA0F4-8346-41FE-9DCC-66973E835EB1}" destId="{3E256C70-051D-4369-BA1D-4FE7D18EFDAD}" srcOrd="2" destOrd="0" presId="urn:microsoft.com/office/officeart/2005/8/layout/orgChart1"/>
    <dgm:cxn modelId="{EDF10DC5-A815-4453-8DBC-AD1C4BACEB71}" type="presParOf" srcId="{C4DEAB08-167B-47A2-A0C1-48227708B0C2}" destId="{B8B2FA29-4E2B-4889-B3BF-2913F6E07C50}" srcOrd="6" destOrd="0" presId="urn:microsoft.com/office/officeart/2005/8/layout/orgChart1"/>
    <dgm:cxn modelId="{A040D40B-B9F1-4BE2-A89D-9882C171257C}" type="presParOf" srcId="{C4DEAB08-167B-47A2-A0C1-48227708B0C2}" destId="{8FAAEC45-1282-4A3A-AF29-48F1269356BE}" srcOrd="7" destOrd="0" presId="urn:microsoft.com/office/officeart/2005/8/layout/orgChart1"/>
    <dgm:cxn modelId="{7CCE1C74-FC8E-444B-B9FD-62E344678E8E}" type="presParOf" srcId="{8FAAEC45-1282-4A3A-AF29-48F1269356BE}" destId="{18D4896F-047D-4C63-A7E6-F62A38CDDE1C}" srcOrd="0" destOrd="0" presId="urn:microsoft.com/office/officeart/2005/8/layout/orgChart1"/>
    <dgm:cxn modelId="{11237250-51F0-41A6-8172-A7B1D952FBC7}" type="presParOf" srcId="{18D4896F-047D-4C63-A7E6-F62A38CDDE1C}" destId="{E89D45D3-BA4E-43E0-B779-B1DE4750445C}" srcOrd="0" destOrd="0" presId="urn:microsoft.com/office/officeart/2005/8/layout/orgChart1"/>
    <dgm:cxn modelId="{F2D31855-5876-4B24-9682-9D07440544D2}" type="presParOf" srcId="{18D4896F-047D-4C63-A7E6-F62A38CDDE1C}" destId="{6B6D0B21-7B6E-463A-86A8-DA0E794256D1}" srcOrd="1" destOrd="0" presId="urn:microsoft.com/office/officeart/2005/8/layout/orgChart1"/>
    <dgm:cxn modelId="{6DFCBA20-C035-41FA-AE9C-F0A8B7EE22C6}" type="presParOf" srcId="{8FAAEC45-1282-4A3A-AF29-48F1269356BE}" destId="{42C91B60-54E3-4108-AFC6-333A6FDDB6FC}" srcOrd="1" destOrd="0" presId="urn:microsoft.com/office/officeart/2005/8/layout/orgChart1"/>
    <dgm:cxn modelId="{77996034-8020-458B-9403-ECBC28352FFF}" type="presParOf" srcId="{8FAAEC45-1282-4A3A-AF29-48F1269356BE}" destId="{4A7A7A58-E498-4EFF-8B36-AC11FE5EE506}" srcOrd="2" destOrd="0" presId="urn:microsoft.com/office/officeart/2005/8/layout/orgChart1"/>
    <dgm:cxn modelId="{786CF495-0F1B-40CA-8B01-BAC3BE810B29}" type="presParOf" srcId="{C4DEAB08-167B-47A2-A0C1-48227708B0C2}" destId="{0D96957C-2D45-4DDB-B5B8-2A0D2CD7D9AB}" srcOrd="8" destOrd="0" presId="urn:microsoft.com/office/officeart/2005/8/layout/orgChart1"/>
    <dgm:cxn modelId="{D6057A46-375A-485F-BAF4-E18B9C3B80F2}" type="presParOf" srcId="{C4DEAB08-167B-47A2-A0C1-48227708B0C2}" destId="{3FBDA933-7854-4EE2-BA55-495852E00D4F}" srcOrd="9" destOrd="0" presId="urn:microsoft.com/office/officeart/2005/8/layout/orgChart1"/>
    <dgm:cxn modelId="{85307D00-CBD6-44AC-AC86-3401BDCA96CC}" type="presParOf" srcId="{3FBDA933-7854-4EE2-BA55-495852E00D4F}" destId="{34BC1A3E-3CAC-418D-8E50-76D5BCA569DA}" srcOrd="0" destOrd="0" presId="urn:microsoft.com/office/officeart/2005/8/layout/orgChart1"/>
    <dgm:cxn modelId="{8C658E6C-6B22-4B70-90F4-6397F8713932}" type="presParOf" srcId="{34BC1A3E-3CAC-418D-8E50-76D5BCA569DA}" destId="{B621274D-A994-469A-A619-6DEF63C755C3}" srcOrd="0" destOrd="0" presId="urn:microsoft.com/office/officeart/2005/8/layout/orgChart1"/>
    <dgm:cxn modelId="{245D3876-8C2E-4D87-A33B-6FEE78BC07BF}" type="presParOf" srcId="{34BC1A3E-3CAC-418D-8E50-76D5BCA569DA}" destId="{E55DD3A3-3E9B-4EFA-B322-899A55F20466}" srcOrd="1" destOrd="0" presId="urn:microsoft.com/office/officeart/2005/8/layout/orgChart1"/>
    <dgm:cxn modelId="{CE820E8A-9222-4E0D-B75A-BA193F9B1812}" type="presParOf" srcId="{3FBDA933-7854-4EE2-BA55-495852E00D4F}" destId="{C7F544FA-1D95-4A7E-BDD7-CC6A31560CB3}" srcOrd="1" destOrd="0" presId="urn:microsoft.com/office/officeart/2005/8/layout/orgChart1"/>
    <dgm:cxn modelId="{2E4E6BD6-A382-4573-8081-2F5FC2BFA5FA}" type="presParOf" srcId="{3FBDA933-7854-4EE2-BA55-495852E00D4F}" destId="{FA95EDFE-5E5C-4C9D-ACF8-C53142D5E7C1}" srcOrd="2" destOrd="0" presId="urn:microsoft.com/office/officeart/2005/8/layout/orgChart1"/>
    <dgm:cxn modelId="{9EC7CE19-59DD-445C-9F23-3616A7EBC1EA}" type="presParOf" srcId="{C4DEAB08-167B-47A2-A0C1-48227708B0C2}" destId="{2805EB46-9C68-4B84-B117-A96EDEE10E4F}" srcOrd="10" destOrd="0" presId="urn:microsoft.com/office/officeart/2005/8/layout/orgChart1"/>
    <dgm:cxn modelId="{F1553DA2-6C6A-4ACF-8488-6F078F5FB8C7}" type="presParOf" srcId="{C4DEAB08-167B-47A2-A0C1-48227708B0C2}" destId="{9CF8190F-349B-4D31-92DE-F9DD0C394C95}" srcOrd="11" destOrd="0" presId="urn:microsoft.com/office/officeart/2005/8/layout/orgChart1"/>
    <dgm:cxn modelId="{03424E83-AF78-42DC-8D80-08696BB0A061}" type="presParOf" srcId="{9CF8190F-349B-4D31-92DE-F9DD0C394C95}" destId="{14D18A5E-3AF1-4809-AC96-30ECD9CA0ADB}" srcOrd="0" destOrd="0" presId="urn:microsoft.com/office/officeart/2005/8/layout/orgChart1"/>
    <dgm:cxn modelId="{DC9718C8-C563-42D9-ADB9-0E6BDD81B9EA}" type="presParOf" srcId="{14D18A5E-3AF1-4809-AC96-30ECD9CA0ADB}" destId="{12FBB07A-EF12-4659-9B60-9C4408D29459}" srcOrd="0" destOrd="0" presId="urn:microsoft.com/office/officeart/2005/8/layout/orgChart1"/>
    <dgm:cxn modelId="{86BC246F-7040-456B-8FAB-A2B23FC19BEE}" type="presParOf" srcId="{14D18A5E-3AF1-4809-AC96-30ECD9CA0ADB}" destId="{BD28C0F6-F9AE-4076-B1C1-3E8E02260702}" srcOrd="1" destOrd="0" presId="urn:microsoft.com/office/officeart/2005/8/layout/orgChart1"/>
    <dgm:cxn modelId="{AC8E53B6-A939-4D06-AC06-6478529DE0AA}" type="presParOf" srcId="{9CF8190F-349B-4D31-92DE-F9DD0C394C95}" destId="{61DD40E5-5D63-4010-820F-725AF1E181AD}" srcOrd="1" destOrd="0" presId="urn:microsoft.com/office/officeart/2005/8/layout/orgChart1"/>
    <dgm:cxn modelId="{A6D82392-E7FC-40CF-8F58-4DF8350B5AD5}" type="presParOf" srcId="{9CF8190F-349B-4D31-92DE-F9DD0C394C95}" destId="{8714C195-A330-4596-BAB6-82DBC49146C1}" srcOrd="2" destOrd="0" presId="urn:microsoft.com/office/officeart/2005/8/layout/orgChart1"/>
    <dgm:cxn modelId="{49930EBB-72D7-453F-85C2-7A57013624E0}" type="presParOf" srcId="{497222E2-51DC-4ABF-93EC-C5D90996750C}" destId="{092EBE54-4E19-41B6-89AC-77CA35B4AFB3}" srcOrd="2" destOrd="0" presId="urn:microsoft.com/office/officeart/2005/8/layout/orgChart1"/>
    <dgm:cxn modelId="{D80AD619-BF84-401C-B3D0-3A37FF285225}" type="presParOf" srcId="{115B5D2A-7918-4169-91FA-433671F642C8}" destId="{30ADC025-255F-4223-9638-6AE6EDD810A3}" srcOrd="2" destOrd="0" presId="urn:microsoft.com/office/officeart/2005/8/layout/orgChart1"/>
    <dgm:cxn modelId="{3DF97C2C-6A1F-4D2D-9B4B-9F2D92AB410C}" type="presParOf" srcId="{115B5D2A-7918-4169-91FA-433671F642C8}" destId="{E2EF4696-4E9F-4A24-B0C0-59EC79BF902E}" srcOrd="3" destOrd="0" presId="urn:microsoft.com/office/officeart/2005/8/layout/orgChart1"/>
    <dgm:cxn modelId="{27745855-A1A3-4BF6-A9BE-90F9C9A9B44F}" type="presParOf" srcId="{E2EF4696-4E9F-4A24-B0C0-59EC79BF902E}" destId="{4872CCEA-2D67-43F6-9D4E-17C060B52076}" srcOrd="0" destOrd="0" presId="urn:microsoft.com/office/officeart/2005/8/layout/orgChart1"/>
    <dgm:cxn modelId="{4AB94D5B-5C6C-42DB-8649-430D99F57E68}" type="presParOf" srcId="{4872CCEA-2D67-43F6-9D4E-17C060B52076}" destId="{A0010744-2EE9-4F1A-AD23-013C2EEE7205}" srcOrd="0" destOrd="0" presId="urn:microsoft.com/office/officeart/2005/8/layout/orgChart1"/>
    <dgm:cxn modelId="{CE58C2F7-7EAA-49A1-946A-58A83EE28E60}" type="presParOf" srcId="{4872CCEA-2D67-43F6-9D4E-17C060B52076}" destId="{CA38192D-D1C7-42E9-8256-9DF945835677}" srcOrd="1" destOrd="0" presId="urn:microsoft.com/office/officeart/2005/8/layout/orgChart1"/>
    <dgm:cxn modelId="{97E209CA-6F5C-4000-9FF6-173B7B0EE0B8}" type="presParOf" srcId="{E2EF4696-4E9F-4A24-B0C0-59EC79BF902E}" destId="{538FB3F7-FE4E-4D3E-B136-5E679E414067}" srcOrd="1" destOrd="0" presId="urn:microsoft.com/office/officeart/2005/8/layout/orgChart1"/>
    <dgm:cxn modelId="{230DD791-7231-4A03-8E00-52E00BF3285D}" type="presParOf" srcId="{538FB3F7-FE4E-4D3E-B136-5E679E414067}" destId="{708B5D92-318A-4D64-B4FB-BFD7C23583D0}" srcOrd="0" destOrd="0" presId="urn:microsoft.com/office/officeart/2005/8/layout/orgChart1"/>
    <dgm:cxn modelId="{77820CE2-8721-47A2-A0AC-3648C5720585}" type="presParOf" srcId="{538FB3F7-FE4E-4D3E-B136-5E679E414067}" destId="{E0E2292D-442C-4D78-9AA0-10DD72D0CD69}" srcOrd="1" destOrd="0" presId="urn:microsoft.com/office/officeart/2005/8/layout/orgChart1"/>
    <dgm:cxn modelId="{3B5953AC-87E1-4828-9515-C490BF78A9A2}" type="presParOf" srcId="{E0E2292D-442C-4D78-9AA0-10DD72D0CD69}" destId="{CE761386-7DF5-40EB-8C4E-786E94F3B366}" srcOrd="0" destOrd="0" presId="urn:microsoft.com/office/officeart/2005/8/layout/orgChart1"/>
    <dgm:cxn modelId="{F8B0706C-274D-4669-9180-69E09DB1813A}" type="presParOf" srcId="{CE761386-7DF5-40EB-8C4E-786E94F3B366}" destId="{2E9A4DAE-D52F-41D9-8EAA-2E4D430E8BD7}" srcOrd="0" destOrd="0" presId="urn:microsoft.com/office/officeart/2005/8/layout/orgChart1"/>
    <dgm:cxn modelId="{780E809C-7671-4ABE-8390-68C5C42A6986}" type="presParOf" srcId="{CE761386-7DF5-40EB-8C4E-786E94F3B366}" destId="{EE0961CA-61AB-4A65-A864-68AC9B4BB04A}" srcOrd="1" destOrd="0" presId="urn:microsoft.com/office/officeart/2005/8/layout/orgChart1"/>
    <dgm:cxn modelId="{BC1033E2-5284-4AA2-A0B3-C8B5DE35F389}" type="presParOf" srcId="{E0E2292D-442C-4D78-9AA0-10DD72D0CD69}" destId="{2B84A5EE-2E9C-43D0-A894-564605558265}" srcOrd="1" destOrd="0" presId="urn:microsoft.com/office/officeart/2005/8/layout/orgChart1"/>
    <dgm:cxn modelId="{B1DC8A9E-3E46-4BCF-9A16-F21EC9D9DAE2}" type="presParOf" srcId="{E0E2292D-442C-4D78-9AA0-10DD72D0CD69}" destId="{DF02E943-D39D-4BF6-908A-007132416070}" srcOrd="2" destOrd="0" presId="urn:microsoft.com/office/officeart/2005/8/layout/orgChart1"/>
    <dgm:cxn modelId="{3CC883D5-6B50-4373-B825-6F10272A4D36}" type="presParOf" srcId="{538FB3F7-FE4E-4D3E-B136-5E679E414067}" destId="{AC61FFD3-9FF2-4AE8-8C82-D9D293E72EE2}" srcOrd="2" destOrd="0" presId="urn:microsoft.com/office/officeart/2005/8/layout/orgChart1"/>
    <dgm:cxn modelId="{223D7FCA-A298-467C-8447-2B4AE036EEE7}" type="presParOf" srcId="{538FB3F7-FE4E-4D3E-B136-5E679E414067}" destId="{1BC56534-6B5B-4B17-895A-300AA77256B4}" srcOrd="3" destOrd="0" presId="urn:microsoft.com/office/officeart/2005/8/layout/orgChart1"/>
    <dgm:cxn modelId="{76B9EFA8-01C6-4457-8F62-004E972E35E0}" type="presParOf" srcId="{1BC56534-6B5B-4B17-895A-300AA77256B4}" destId="{12793FF9-7E44-4D9A-9603-D9937CCBE2E8}" srcOrd="0" destOrd="0" presId="urn:microsoft.com/office/officeart/2005/8/layout/orgChart1"/>
    <dgm:cxn modelId="{F8A74F4C-F051-4EB6-BACD-ED0A7794C09A}" type="presParOf" srcId="{12793FF9-7E44-4D9A-9603-D9937CCBE2E8}" destId="{115CF24E-8912-44F8-9ED5-AFE2AC3DF074}" srcOrd="0" destOrd="0" presId="urn:microsoft.com/office/officeart/2005/8/layout/orgChart1"/>
    <dgm:cxn modelId="{CE528CF7-3B91-4A6D-BE34-9B1159B30DAD}" type="presParOf" srcId="{12793FF9-7E44-4D9A-9603-D9937CCBE2E8}" destId="{3F191D62-5187-4ABA-9E16-A21AFE015FEE}" srcOrd="1" destOrd="0" presId="urn:microsoft.com/office/officeart/2005/8/layout/orgChart1"/>
    <dgm:cxn modelId="{95D12ED1-AA06-4CBE-8148-F6E4EE9BBAB7}" type="presParOf" srcId="{1BC56534-6B5B-4B17-895A-300AA77256B4}" destId="{0BD0D597-6055-47F4-A01B-18496785DE5A}" srcOrd="1" destOrd="0" presId="urn:microsoft.com/office/officeart/2005/8/layout/orgChart1"/>
    <dgm:cxn modelId="{9031BC19-7413-4249-833D-A3FC34B83733}" type="presParOf" srcId="{1BC56534-6B5B-4B17-895A-300AA77256B4}" destId="{986F887E-F226-417D-B668-30A31022E36D}" srcOrd="2" destOrd="0" presId="urn:microsoft.com/office/officeart/2005/8/layout/orgChart1"/>
    <dgm:cxn modelId="{1D62C244-78B8-4FF9-A04E-D13E6DAA0EBE}" type="presParOf" srcId="{538FB3F7-FE4E-4D3E-B136-5E679E414067}" destId="{A5101E2A-4C58-4650-822C-25019E2DD204}" srcOrd="4" destOrd="0" presId="urn:microsoft.com/office/officeart/2005/8/layout/orgChart1"/>
    <dgm:cxn modelId="{A292B5AB-20AE-4D45-96A4-CD3C5756BAFA}" type="presParOf" srcId="{538FB3F7-FE4E-4D3E-B136-5E679E414067}" destId="{886C3186-7FA8-4D99-9C6C-D95EE3D0F688}" srcOrd="5" destOrd="0" presId="urn:microsoft.com/office/officeart/2005/8/layout/orgChart1"/>
    <dgm:cxn modelId="{F56D50F5-CCAC-478B-A136-DE2183D5438F}" type="presParOf" srcId="{886C3186-7FA8-4D99-9C6C-D95EE3D0F688}" destId="{3C4C0B4A-E850-4B96-B562-4F67F3A16565}" srcOrd="0" destOrd="0" presId="urn:microsoft.com/office/officeart/2005/8/layout/orgChart1"/>
    <dgm:cxn modelId="{B09A1D63-CA90-4D95-802B-FC992AFEF63F}" type="presParOf" srcId="{3C4C0B4A-E850-4B96-B562-4F67F3A16565}" destId="{6779B8A4-20C5-4955-B02B-BB203C1DD05C}" srcOrd="0" destOrd="0" presId="urn:microsoft.com/office/officeart/2005/8/layout/orgChart1"/>
    <dgm:cxn modelId="{2FC11AA2-FB26-44E4-A651-6557221EB2AD}" type="presParOf" srcId="{3C4C0B4A-E850-4B96-B562-4F67F3A16565}" destId="{A4DA157D-84B3-4778-80E5-B5D03D180A2C}" srcOrd="1" destOrd="0" presId="urn:microsoft.com/office/officeart/2005/8/layout/orgChart1"/>
    <dgm:cxn modelId="{6410AC6D-1342-4B0E-9B4F-F515C5D3E795}" type="presParOf" srcId="{886C3186-7FA8-4D99-9C6C-D95EE3D0F688}" destId="{E33F85EE-F5E6-44E7-A995-CFAEAEAB7ADA}" srcOrd="1" destOrd="0" presId="urn:microsoft.com/office/officeart/2005/8/layout/orgChart1"/>
    <dgm:cxn modelId="{D8210F53-2820-4970-A086-C2953584CC02}" type="presParOf" srcId="{886C3186-7FA8-4D99-9C6C-D95EE3D0F688}" destId="{22D4F855-E576-422C-AD94-A7F5D883A05A}" srcOrd="2" destOrd="0" presId="urn:microsoft.com/office/officeart/2005/8/layout/orgChart1"/>
    <dgm:cxn modelId="{5F932B28-4A9B-4872-877A-222EAF21241D}" type="presParOf" srcId="{538FB3F7-FE4E-4D3E-B136-5E679E414067}" destId="{4CEFEE57-A22A-4798-B946-5D79C292DD4F}" srcOrd="6" destOrd="0" presId="urn:microsoft.com/office/officeart/2005/8/layout/orgChart1"/>
    <dgm:cxn modelId="{3653C0FF-5715-4B7A-8D00-CD78A3B940F1}" type="presParOf" srcId="{538FB3F7-FE4E-4D3E-B136-5E679E414067}" destId="{600E66C5-95A3-4FBA-85DF-578F2B903812}" srcOrd="7" destOrd="0" presId="urn:microsoft.com/office/officeart/2005/8/layout/orgChart1"/>
    <dgm:cxn modelId="{CBA13077-99FA-407E-852E-21AFA6BFB5AB}" type="presParOf" srcId="{600E66C5-95A3-4FBA-85DF-578F2B903812}" destId="{FE2A4B55-A8B7-4A76-B5E2-B12AD5920AB1}" srcOrd="0" destOrd="0" presId="urn:microsoft.com/office/officeart/2005/8/layout/orgChart1"/>
    <dgm:cxn modelId="{68528B57-6440-42A4-A5AB-55155971E059}" type="presParOf" srcId="{FE2A4B55-A8B7-4A76-B5E2-B12AD5920AB1}" destId="{DA0CF43E-0BA9-4BDD-AC28-445ED4695BDC}" srcOrd="0" destOrd="0" presId="urn:microsoft.com/office/officeart/2005/8/layout/orgChart1"/>
    <dgm:cxn modelId="{0EC1F7F1-DCEE-4C8C-BDD5-33F270360C41}" type="presParOf" srcId="{FE2A4B55-A8B7-4A76-B5E2-B12AD5920AB1}" destId="{3B32FDFD-DF1E-4EB0-8603-71F6075FC187}" srcOrd="1" destOrd="0" presId="urn:microsoft.com/office/officeart/2005/8/layout/orgChart1"/>
    <dgm:cxn modelId="{CEDBB7F2-C46F-427A-AE73-FE82F45D9E78}" type="presParOf" srcId="{600E66C5-95A3-4FBA-85DF-578F2B903812}" destId="{8B4CDD41-859B-4376-B300-6E8030C74C3C}" srcOrd="1" destOrd="0" presId="urn:microsoft.com/office/officeart/2005/8/layout/orgChart1"/>
    <dgm:cxn modelId="{4CAE4718-0B9B-470F-98F1-033F4FD702BB}" type="presParOf" srcId="{600E66C5-95A3-4FBA-85DF-578F2B903812}" destId="{4173B7E3-05D3-4BD6-9845-973EC894AF3A}" srcOrd="2" destOrd="0" presId="urn:microsoft.com/office/officeart/2005/8/layout/orgChart1"/>
    <dgm:cxn modelId="{53B55FEB-6538-4A6E-B7DC-25D6CA9B297A}" type="presParOf" srcId="{E2EF4696-4E9F-4A24-B0C0-59EC79BF902E}" destId="{3B703E66-597A-489A-BE5F-DB8411B6356E}" srcOrd="2" destOrd="0" presId="urn:microsoft.com/office/officeart/2005/8/layout/orgChart1"/>
    <dgm:cxn modelId="{A17A0F3B-3099-4347-AF6A-F160ABB55700}" type="presParOf" srcId="{115B5D2A-7918-4169-91FA-433671F642C8}" destId="{C24B4C2C-6D87-4F93-86F2-1D90AA299FBF}" srcOrd="4" destOrd="0" presId="urn:microsoft.com/office/officeart/2005/8/layout/orgChart1"/>
    <dgm:cxn modelId="{0DDD6CE5-13D9-46BD-8326-6642DA833538}" type="presParOf" srcId="{115B5D2A-7918-4169-91FA-433671F642C8}" destId="{1E269100-FEB4-4922-8BD1-6FFF5767F0A3}" srcOrd="5" destOrd="0" presId="urn:microsoft.com/office/officeart/2005/8/layout/orgChart1"/>
    <dgm:cxn modelId="{EF75652E-DB89-444A-B200-8CA86232B411}" type="presParOf" srcId="{1E269100-FEB4-4922-8BD1-6FFF5767F0A3}" destId="{11971C2C-2B07-42C1-8EEA-A5B68DD8BA7F}" srcOrd="0" destOrd="0" presId="urn:microsoft.com/office/officeart/2005/8/layout/orgChart1"/>
    <dgm:cxn modelId="{E37DB031-D862-42D8-98BC-39C1F290EB49}" type="presParOf" srcId="{11971C2C-2B07-42C1-8EEA-A5B68DD8BA7F}" destId="{B5C8F51F-780A-4770-850B-7C274E1D6138}" srcOrd="0" destOrd="0" presId="urn:microsoft.com/office/officeart/2005/8/layout/orgChart1"/>
    <dgm:cxn modelId="{CFF0A923-7A3B-43B6-86A9-82F16E6B88F7}" type="presParOf" srcId="{11971C2C-2B07-42C1-8EEA-A5B68DD8BA7F}" destId="{D8F674A6-017A-423C-89ED-E304BD5B9986}" srcOrd="1" destOrd="0" presId="urn:microsoft.com/office/officeart/2005/8/layout/orgChart1"/>
    <dgm:cxn modelId="{FC9F8278-4623-400E-91DD-361AFD494BF6}" type="presParOf" srcId="{1E269100-FEB4-4922-8BD1-6FFF5767F0A3}" destId="{C96511FF-7AF7-4634-BC23-3B1792D68ECF}" srcOrd="1" destOrd="0" presId="urn:microsoft.com/office/officeart/2005/8/layout/orgChart1"/>
    <dgm:cxn modelId="{856AE45E-7B30-4055-B98A-5950B10A50BC}" type="presParOf" srcId="{C96511FF-7AF7-4634-BC23-3B1792D68ECF}" destId="{359BCC60-BD48-4AF4-AA20-CFFFC5B093AA}" srcOrd="0" destOrd="0" presId="urn:microsoft.com/office/officeart/2005/8/layout/orgChart1"/>
    <dgm:cxn modelId="{9CA74384-84D6-44A5-B0C8-8D3507E8DC7D}" type="presParOf" srcId="{C96511FF-7AF7-4634-BC23-3B1792D68ECF}" destId="{CE027766-72E3-4136-BAD0-4DAE9E92AB54}" srcOrd="1" destOrd="0" presId="urn:microsoft.com/office/officeart/2005/8/layout/orgChart1"/>
    <dgm:cxn modelId="{3F6659FD-57F2-4940-9D1B-C4EBC496EA39}" type="presParOf" srcId="{CE027766-72E3-4136-BAD0-4DAE9E92AB54}" destId="{11E5AEC7-A345-40B4-952F-550FC8D04FB9}" srcOrd="0" destOrd="0" presId="urn:microsoft.com/office/officeart/2005/8/layout/orgChart1"/>
    <dgm:cxn modelId="{89CA898B-4D7C-4511-B29D-B236A65824F2}" type="presParOf" srcId="{11E5AEC7-A345-40B4-952F-550FC8D04FB9}" destId="{98662F4C-FB86-4B9E-AE29-A6E15AF10BD6}" srcOrd="0" destOrd="0" presId="urn:microsoft.com/office/officeart/2005/8/layout/orgChart1"/>
    <dgm:cxn modelId="{8E85D126-CEB1-4016-BF70-963B647F8A5B}" type="presParOf" srcId="{11E5AEC7-A345-40B4-952F-550FC8D04FB9}" destId="{636DBB0D-635D-4B2A-8ABC-88AE0A8EDD1D}" srcOrd="1" destOrd="0" presId="urn:microsoft.com/office/officeart/2005/8/layout/orgChart1"/>
    <dgm:cxn modelId="{BF81DDB7-76C9-4C79-A4B6-E1063BCE61CB}" type="presParOf" srcId="{CE027766-72E3-4136-BAD0-4DAE9E92AB54}" destId="{F35E39E9-C765-475D-B031-46ABBDEA1739}" srcOrd="1" destOrd="0" presId="urn:microsoft.com/office/officeart/2005/8/layout/orgChart1"/>
    <dgm:cxn modelId="{66659B71-5679-4CEB-BF8D-B17EF3139A15}" type="presParOf" srcId="{CE027766-72E3-4136-BAD0-4DAE9E92AB54}" destId="{5522D422-163F-4A0D-80A1-3173C9DC67B1}" srcOrd="2" destOrd="0" presId="urn:microsoft.com/office/officeart/2005/8/layout/orgChart1"/>
    <dgm:cxn modelId="{4664D5E4-D49B-4035-BA1C-6A43A42B83C1}" type="presParOf" srcId="{C96511FF-7AF7-4634-BC23-3B1792D68ECF}" destId="{24123AA4-507A-488D-83AF-D02030BD6C8B}" srcOrd="2" destOrd="0" presId="urn:microsoft.com/office/officeart/2005/8/layout/orgChart1"/>
    <dgm:cxn modelId="{500200B4-DD3F-4565-9CC4-DE998B6ADEA6}" type="presParOf" srcId="{C96511FF-7AF7-4634-BC23-3B1792D68ECF}" destId="{AEF0586A-D6A3-4DD4-8AC4-220C11404C72}" srcOrd="3" destOrd="0" presId="urn:microsoft.com/office/officeart/2005/8/layout/orgChart1"/>
    <dgm:cxn modelId="{E72FD631-3264-47C6-92B5-BD260E557DFD}" type="presParOf" srcId="{AEF0586A-D6A3-4DD4-8AC4-220C11404C72}" destId="{94DA309A-FFBD-4048-9CAB-48635B6AD207}" srcOrd="0" destOrd="0" presId="urn:microsoft.com/office/officeart/2005/8/layout/orgChart1"/>
    <dgm:cxn modelId="{6DA69B99-7877-4A9A-91AD-CF3CB488C408}" type="presParOf" srcId="{94DA309A-FFBD-4048-9CAB-48635B6AD207}" destId="{8EF967C4-49F1-4D2B-B4C4-EFBBA47FF32A}" srcOrd="0" destOrd="0" presId="urn:microsoft.com/office/officeart/2005/8/layout/orgChart1"/>
    <dgm:cxn modelId="{3CC335FE-6A94-41D3-BA23-E2BFC8C24C07}" type="presParOf" srcId="{94DA309A-FFBD-4048-9CAB-48635B6AD207}" destId="{01E571DA-63F2-4632-BF1B-090CCA6538F7}" srcOrd="1" destOrd="0" presId="urn:microsoft.com/office/officeart/2005/8/layout/orgChart1"/>
    <dgm:cxn modelId="{DB8D27DA-4CF1-4D8A-8712-7DAD044163B0}" type="presParOf" srcId="{AEF0586A-D6A3-4DD4-8AC4-220C11404C72}" destId="{C94DA70C-0051-4964-B509-98D985786291}" srcOrd="1" destOrd="0" presId="urn:microsoft.com/office/officeart/2005/8/layout/orgChart1"/>
    <dgm:cxn modelId="{A8D3408F-88F4-465E-8CF2-C810BA0CEEA5}" type="presParOf" srcId="{AEF0586A-D6A3-4DD4-8AC4-220C11404C72}" destId="{817A942E-A435-418D-979D-831165798C9E}" srcOrd="2" destOrd="0" presId="urn:microsoft.com/office/officeart/2005/8/layout/orgChart1"/>
    <dgm:cxn modelId="{1C776BD7-6AE1-4060-9280-F99C267C2AF1}" type="presParOf" srcId="{C96511FF-7AF7-4634-BC23-3B1792D68ECF}" destId="{CE7287BB-770F-4467-AACA-4F9CB6550331}" srcOrd="4" destOrd="0" presId="urn:microsoft.com/office/officeart/2005/8/layout/orgChart1"/>
    <dgm:cxn modelId="{4E003C6E-DE21-4412-B7F5-64AE5C80E5A1}" type="presParOf" srcId="{C96511FF-7AF7-4634-BC23-3B1792D68ECF}" destId="{563E8CAC-60CF-4191-AED9-6A9CB55A8622}" srcOrd="5" destOrd="0" presId="urn:microsoft.com/office/officeart/2005/8/layout/orgChart1"/>
    <dgm:cxn modelId="{57001358-2246-4203-9486-F4DC0C948444}" type="presParOf" srcId="{563E8CAC-60CF-4191-AED9-6A9CB55A8622}" destId="{44945F58-5F7C-4F9E-B3E6-FFE60F01FD6C}" srcOrd="0" destOrd="0" presId="urn:microsoft.com/office/officeart/2005/8/layout/orgChart1"/>
    <dgm:cxn modelId="{C10A99F7-AFBC-478F-A518-35607A840BB8}" type="presParOf" srcId="{44945F58-5F7C-4F9E-B3E6-FFE60F01FD6C}" destId="{5DDAE446-862E-4275-9E15-5B1943E19DB2}" srcOrd="0" destOrd="0" presId="urn:microsoft.com/office/officeart/2005/8/layout/orgChart1"/>
    <dgm:cxn modelId="{7DF49191-4155-495B-80D5-90F20EA46667}" type="presParOf" srcId="{44945F58-5F7C-4F9E-B3E6-FFE60F01FD6C}" destId="{ED622C37-0F6C-4519-91D2-DAE73BCEDD30}" srcOrd="1" destOrd="0" presId="urn:microsoft.com/office/officeart/2005/8/layout/orgChart1"/>
    <dgm:cxn modelId="{15BA01F5-349C-44EE-94BA-074B30C2C61F}" type="presParOf" srcId="{563E8CAC-60CF-4191-AED9-6A9CB55A8622}" destId="{ECC48EF9-AF3C-4DE5-97F7-661DEF825AC2}" srcOrd="1" destOrd="0" presId="urn:microsoft.com/office/officeart/2005/8/layout/orgChart1"/>
    <dgm:cxn modelId="{4CEF55B1-83D7-4664-B93D-700AED17FC98}" type="presParOf" srcId="{563E8CAC-60CF-4191-AED9-6A9CB55A8622}" destId="{E984BF1A-3F48-4441-BF20-649380C3D406}" srcOrd="2" destOrd="0" presId="urn:microsoft.com/office/officeart/2005/8/layout/orgChart1"/>
    <dgm:cxn modelId="{A1E13F83-34B2-41ED-B72B-1A5EA63BA095}" type="presParOf" srcId="{C96511FF-7AF7-4634-BC23-3B1792D68ECF}" destId="{16D29047-820B-45C7-8D00-AB436DB01B69}" srcOrd="6" destOrd="0" presId="urn:microsoft.com/office/officeart/2005/8/layout/orgChart1"/>
    <dgm:cxn modelId="{101E5BB3-D019-4B0D-8AB0-5898D2EA4A18}" type="presParOf" srcId="{C96511FF-7AF7-4634-BC23-3B1792D68ECF}" destId="{DDFBB9E7-5552-43CD-8B27-667215E86005}" srcOrd="7" destOrd="0" presId="urn:microsoft.com/office/officeart/2005/8/layout/orgChart1"/>
    <dgm:cxn modelId="{4C48A61F-AB16-4BB8-A271-819F7C5047DF}" type="presParOf" srcId="{DDFBB9E7-5552-43CD-8B27-667215E86005}" destId="{0E7471F4-39B7-4AB7-A591-BFB7506C85F9}" srcOrd="0" destOrd="0" presId="urn:microsoft.com/office/officeart/2005/8/layout/orgChart1"/>
    <dgm:cxn modelId="{48704F58-F642-4296-8756-3E6D6C57AEEA}" type="presParOf" srcId="{0E7471F4-39B7-4AB7-A591-BFB7506C85F9}" destId="{E0FA51E9-9516-4BE3-9472-E33A1C909759}" srcOrd="0" destOrd="0" presId="urn:microsoft.com/office/officeart/2005/8/layout/orgChart1"/>
    <dgm:cxn modelId="{18295C46-1C24-493F-BB0A-21D552C4C774}" type="presParOf" srcId="{0E7471F4-39B7-4AB7-A591-BFB7506C85F9}" destId="{0A655C83-7DE5-4512-BA16-CD0FFEFCE780}" srcOrd="1" destOrd="0" presId="urn:microsoft.com/office/officeart/2005/8/layout/orgChart1"/>
    <dgm:cxn modelId="{1BA72C3D-9E09-495B-80F2-3ECBF18D6F39}" type="presParOf" srcId="{DDFBB9E7-5552-43CD-8B27-667215E86005}" destId="{CE4A587C-6F97-4255-8A38-0AB367321F46}" srcOrd="1" destOrd="0" presId="urn:microsoft.com/office/officeart/2005/8/layout/orgChart1"/>
    <dgm:cxn modelId="{B8DDE43F-86BE-4C41-BCAE-776919ECAA25}" type="presParOf" srcId="{DDFBB9E7-5552-43CD-8B27-667215E86005}" destId="{8A7D94E4-BAF2-412D-A82E-7B2768BF763E}" srcOrd="2" destOrd="0" presId="urn:microsoft.com/office/officeart/2005/8/layout/orgChart1"/>
    <dgm:cxn modelId="{ECC855F1-57CA-4AD4-B946-C76439391CB4}" type="presParOf" srcId="{C96511FF-7AF7-4634-BC23-3B1792D68ECF}" destId="{33F3ACF9-4B00-4304-B6B5-DB035AA93F7D}" srcOrd="8" destOrd="0" presId="urn:microsoft.com/office/officeart/2005/8/layout/orgChart1"/>
    <dgm:cxn modelId="{D4481120-F944-447C-9382-A811412E7259}" type="presParOf" srcId="{C96511FF-7AF7-4634-BC23-3B1792D68ECF}" destId="{2798E97E-D672-4568-AA9F-B2D4273E8F7B}" srcOrd="9" destOrd="0" presId="urn:microsoft.com/office/officeart/2005/8/layout/orgChart1"/>
    <dgm:cxn modelId="{BA3B6CFC-B5DB-4E2A-B287-96F212D34C83}" type="presParOf" srcId="{2798E97E-D672-4568-AA9F-B2D4273E8F7B}" destId="{BFCD0E6F-C7C6-4BF6-B137-EB4267DD9A32}" srcOrd="0" destOrd="0" presId="urn:microsoft.com/office/officeart/2005/8/layout/orgChart1"/>
    <dgm:cxn modelId="{8B9F5D61-BA5C-4F0C-8663-67478A181215}" type="presParOf" srcId="{BFCD0E6F-C7C6-4BF6-B137-EB4267DD9A32}" destId="{7CBD3124-9E34-42D0-A6AD-2717F5B9D3C1}" srcOrd="0" destOrd="0" presId="urn:microsoft.com/office/officeart/2005/8/layout/orgChart1"/>
    <dgm:cxn modelId="{131B898B-6E54-4D2D-BFCA-D78C646FDA3A}" type="presParOf" srcId="{BFCD0E6F-C7C6-4BF6-B137-EB4267DD9A32}" destId="{89C24B68-E2BA-487B-AA85-FB6FC12CF041}" srcOrd="1" destOrd="0" presId="urn:microsoft.com/office/officeart/2005/8/layout/orgChart1"/>
    <dgm:cxn modelId="{307BA910-DA04-469D-89BC-237529828375}" type="presParOf" srcId="{2798E97E-D672-4568-AA9F-B2D4273E8F7B}" destId="{126CFEC7-C2B2-446B-B738-72EA2ABDD28D}" srcOrd="1" destOrd="0" presId="urn:microsoft.com/office/officeart/2005/8/layout/orgChart1"/>
    <dgm:cxn modelId="{FBF5399B-1615-4407-887A-5996E04C791D}" type="presParOf" srcId="{2798E97E-D672-4568-AA9F-B2D4273E8F7B}" destId="{81D2F13B-3333-4682-BC5D-B7B53C165AC0}" srcOrd="2" destOrd="0" presId="urn:microsoft.com/office/officeart/2005/8/layout/orgChart1"/>
    <dgm:cxn modelId="{2AEA15B6-AC11-4427-B729-F0E2B5B789C8}" type="presParOf" srcId="{C96511FF-7AF7-4634-BC23-3B1792D68ECF}" destId="{E998C6BC-735A-44EB-A8F6-75DAEEFD3ADF}" srcOrd="10" destOrd="0" presId="urn:microsoft.com/office/officeart/2005/8/layout/orgChart1"/>
    <dgm:cxn modelId="{3EF475FD-4801-4197-BB1B-3509A75F8DC3}" type="presParOf" srcId="{C96511FF-7AF7-4634-BC23-3B1792D68ECF}" destId="{F6139B17-C211-45E5-939E-2BF9DE687236}" srcOrd="11" destOrd="0" presId="urn:microsoft.com/office/officeart/2005/8/layout/orgChart1"/>
    <dgm:cxn modelId="{E88D3BE6-AD4C-4CE4-B612-36C310FB6B37}" type="presParOf" srcId="{F6139B17-C211-45E5-939E-2BF9DE687236}" destId="{0BE40AAA-9AB3-4E04-8D68-FE100EC7A719}" srcOrd="0" destOrd="0" presId="urn:microsoft.com/office/officeart/2005/8/layout/orgChart1"/>
    <dgm:cxn modelId="{567709A7-62C3-4120-956C-F6833C138D3E}" type="presParOf" srcId="{0BE40AAA-9AB3-4E04-8D68-FE100EC7A719}" destId="{A0F236EB-A49C-47A8-BBF3-3589F9DB09EB}" srcOrd="0" destOrd="0" presId="urn:microsoft.com/office/officeart/2005/8/layout/orgChart1"/>
    <dgm:cxn modelId="{226245D1-1438-463D-98A6-A898110B823D}" type="presParOf" srcId="{0BE40AAA-9AB3-4E04-8D68-FE100EC7A719}" destId="{08CD08AA-4126-4C67-9CC1-ACC2CDA58C17}" srcOrd="1" destOrd="0" presId="urn:microsoft.com/office/officeart/2005/8/layout/orgChart1"/>
    <dgm:cxn modelId="{A8CEB781-0821-4834-841B-9D40EA57D130}" type="presParOf" srcId="{F6139B17-C211-45E5-939E-2BF9DE687236}" destId="{5CCE0F45-3917-4F82-A6EB-BE93CA10B35F}" srcOrd="1" destOrd="0" presId="urn:microsoft.com/office/officeart/2005/8/layout/orgChart1"/>
    <dgm:cxn modelId="{65859F03-5CD9-4B18-A0C7-8C0D850B26F8}" type="presParOf" srcId="{F6139B17-C211-45E5-939E-2BF9DE687236}" destId="{1A6C5812-DAAE-4B38-AD3A-ED4992AE0BB3}" srcOrd="2" destOrd="0" presId="urn:microsoft.com/office/officeart/2005/8/layout/orgChart1"/>
    <dgm:cxn modelId="{755B7CC6-E6ED-4860-A13D-9691A8D0D311}" type="presParOf" srcId="{C96511FF-7AF7-4634-BC23-3B1792D68ECF}" destId="{CC994EF9-EA49-4A70-A500-F968A52CCDF6}" srcOrd="12" destOrd="0" presId="urn:microsoft.com/office/officeart/2005/8/layout/orgChart1"/>
    <dgm:cxn modelId="{7A1AEFDF-1865-4DDA-B079-E807F271C19C}" type="presParOf" srcId="{C96511FF-7AF7-4634-BC23-3B1792D68ECF}" destId="{BAF10B88-8E58-48C1-A47A-B2F154178DFD}" srcOrd="13" destOrd="0" presId="urn:microsoft.com/office/officeart/2005/8/layout/orgChart1"/>
    <dgm:cxn modelId="{0C1ED465-78F2-4FE4-BE1D-B0C307C8616C}" type="presParOf" srcId="{BAF10B88-8E58-48C1-A47A-B2F154178DFD}" destId="{2A4D246A-BBC5-4D2B-9906-7E044012013C}" srcOrd="0" destOrd="0" presId="urn:microsoft.com/office/officeart/2005/8/layout/orgChart1"/>
    <dgm:cxn modelId="{C164118C-30D4-4794-8ABE-C3B23685D029}" type="presParOf" srcId="{2A4D246A-BBC5-4D2B-9906-7E044012013C}" destId="{445EFE39-2E6F-4229-BD6E-507C0998C3E7}" srcOrd="0" destOrd="0" presId="urn:microsoft.com/office/officeart/2005/8/layout/orgChart1"/>
    <dgm:cxn modelId="{9ED3A42E-0603-492D-BADE-8635987DC8BF}" type="presParOf" srcId="{2A4D246A-BBC5-4D2B-9906-7E044012013C}" destId="{EE8C98CB-ADD1-496D-812E-151B7121EB78}" srcOrd="1" destOrd="0" presId="urn:microsoft.com/office/officeart/2005/8/layout/orgChart1"/>
    <dgm:cxn modelId="{5BF9630D-5A19-43E1-A163-FA817CD1B989}" type="presParOf" srcId="{BAF10B88-8E58-48C1-A47A-B2F154178DFD}" destId="{AC1F809F-F6D4-4C70-8EC6-5B3234FE930B}" srcOrd="1" destOrd="0" presId="urn:microsoft.com/office/officeart/2005/8/layout/orgChart1"/>
    <dgm:cxn modelId="{A9C0CB7C-8368-4162-8D52-BC4E4D97E6FA}" type="presParOf" srcId="{AC1F809F-F6D4-4C70-8EC6-5B3234FE930B}" destId="{79D733A0-F645-4FBC-8550-FBD4F57EF353}" srcOrd="0" destOrd="0" presId="urn:microsoft.com/office/officeart/2005/8/layout/orgChart1"/>
    <dgm:cxn modelId="{25354963-1C50-44C1-96D8-1FC35DBC7BC0}" type="presParOf" srcId="{AC1F809F-F6D4-4C70-8EC6-5B3234FE930B}" destId="{455E757B-D54D-4317-A0E7-CB6AD3B7A5D9}" srcOrd="1" destOrd="0" presId="urn:microsoft.com/office/officeart/2005/8/layout/orgChart1"/>
    <dgm:cxn modelId="{BF6A0E4E-25C1-47A9-80B9-13515E195E2A}" type="presParOf" srcId="{455E757B-D54D-4317-A0E7-CB6AD3B7A5D9}" destId="{CA0BC8FC-A6A8-485E-9C05-ABD9EC96AF3C}" srcOrd="0" destOrd="0" presId="urn:microsoft.com/office/officeart/2005/8/layout/orgChart1"/>
    <dgm:cxn modelId="{BE1BCE95-0E5A-41B9-A14E-10AA1B3DE3EB}" type="presParOf" srcId="{CA0BC8FC-A6A8-485E-9C05-ABD9EC96AF3C}" destId="{16E4CDF6-FE12-4482-8BF7-42ADF86A902C}" srcOrd="0" destOrd="0" presId="urn:microsoft.com/office/officeart/2005/8/layout/orgChart1"/>
    <dgm:cxn modelId="{B115407A-18B0-435E-A0E7-BFFAF42BD619}" type="presParOf" srcId="{CA0BC8FC-A6A8-485E-9C05-ABD9EC96AF3C}" destId="{E69FB53A-855F-4FD9-9BBB-99190F8965B7}" srcOrd="1" destOrd="0" presId="urn:microsoft.com/office/officeart/2005/8/layout/orgChart1"/>
    <dgm:cxn modelId="{1290DCE7-26DE-468D-8A70-EBFE7A52CF28}" type="presParOf" srcId="{455E757B-D54D-4317-A0E7-CB6AD3B7A5D9}" destId="{F0CDB48D-03F6-4B41-BA93-28C62EDD01C8}" srcOrd="1" destOrd="0" presId="urn:microsoft.com/office/officeart/2005/8/layout/orgChart1"/>
    <dgm:cxn modelId="{1F0935AF-A194-4E0F-9250-4357524B6434}" type="presParOf" srcId="{455E757B-D54D-4317-A0E7-CB6AD3B7A5D9}" destId="{BBEF904F-0B6E-4752-82D2-60EC76A37AFA}" srcOrd="2" destOrd="0" presId="urn:microsoft.com/office/officeart/2005/8/layout/orgChart1"/>
    <dgm:cxn modelId="{C43F879F-8CD9-4795-9E9D-134411F2F533}" type="presParOf" srcId="{AC1F809F-F6D4-4C70-8EC6-5B3234FE930B}" destId="{3FF53181-E0C7-4DE2-BB83-60F5EA1F0BBB}" srcOrd="2" destOrd="0" presId="urn:microsoft.com/office/officeart/2005/8/layout/orgChart1"/>
    <dgm:cxn modelId="{4F9013D6-DA0E-4130-8661-6B4B2CF2948C}" type="presParOf" srcId="{AC1F809F-F6D4-4C70-8EC6-5B3234FE930B}" destId="{DCD4989F-3708-4A78-87A6-795971546160}" srcOrd="3" destOrd="0" presId="urn:microsoft.com/office/officeart/2005/8/layout/orgChart1"/>
    <dgm:cxn modelId="{DE82F5AE-3336-4295-BC06-BDCA97B03F6A}" type="presParOf" srcId="{DCD4989F-3708-4A78-87A6-795971546160}" destId="{700DBF3B-251B-4768-85B8-567B74ED4E87}" srcOrd="0" destOrd="0" presId="urn:microsoft.com/office/officeart/2005/8/layout/orgChart1"/>
    <dgm:cxn modelId="{268B6244-856F-49CC-8CD5-D2D0CAE57F26}" type="presParOf" srcId="{700DBF3B-251B-4768-85B8-567B74ED4E87}" destId="{1F3A2691-119B-4A59-97DE-7B72B7461ECB}" srcOrd="0" destOrd="0" presId="urn:microsoft.com/office/officeart/2005/8/layout/orgChart1"/>
    <dgm:cxn modelId="{22EB700B-84FA-45CD-8C25-3BF9F46CC6E7}" type="presParOf" srcId="{700DBF3B-251B-4768-85B8-567B74ED4E87}" destId="{BE934F60-41E7-4198-A03E-ABD0E2E4F1D7}" srcOrd="1" destOrd="0" presId="urn:microsoft.com/office/officeart/2005/8/layout/orgChart1"/>
    <dgm:cxn modelId="{A78F7AF7-9F42-44CC-ADDE-C85E17B0490F}" type="presParOf" srcId="{DCD4989F-3708-4A78-87A6-795971546160}" destId="{A9ED68D4-7BE9-4B8A-AB00-57F373575FDC}" srcOrd="1" destOrd="0" presId="urn:microsoft.com/office/officeart/2005/8/layout/orgChart1"/>
    <dgm:cxn modelId="{00B3F895-F0EC-41AB-9F24-58079D6FD54B}" type="presParOf" srcId="{DCD4989F-3708-4A78-87A6-795971546160}" destId="{E72B8FBD-514E-42BA-BC46-F10DF42EA5B2}" srcOrd="2" destOrd="0" presId="urn:microsoft.com/office/officeart/2005/8/layout/orgChart1"/>
    <dgm:cxn modelId="{554C8713-1042-4989-A604-05C86649F931}" type="presParOf" srcId="{AC1F809F-F6D4-4C70-8EC6-5B3234FE930B}" destId="{1DF333CD-9817-403B-A884-FDF01CD76555}" srcOrd="4" destOrd="0" presId="urn:microsoft.com/office/officeart/2005/8/layout/orgChart1"/>
    <dgm:cxn modelId="{D7B3E699-A7A8-4B6D-BAF7-9EC617A29146}" type="presParOf" srcId="{AC1F809F-F6D4-4C70-8EC6-5B3234FE930B}" destId="{090C4BAF-A280-4963-8AA0-FB45C217D343}" srcOrd="5" destOrd="0" presId="urn:microsoft.com/office/officeart/2005/8/layout/orgChart1"/>
    <dgm:cxn modelId="{EC682592-BABE-4CD1-AE27-94765C945756}" type="presParOf" srcId="{090C4BAF-A280-4963-8AA0-FB45C217D343}" destId="{8CAD1932-879C-4C86-A63B-A3AB88911061}" srcOrd="0" destOrd="0" presId="urn:microsoft.com/office/officeart/2005/8/layout/orgChart1"/>
    <dgm:cxn modelId="{27783C90-7F45-425E-82F4-19E3AFF3411B}" type="presParOf" srcId="{8CAD1932-879C-4C86-A63B-A3AB88911061}" destId="{5AC2192C-FCA9-4BB8-8FB0-F0FA9FB4D5C6}" srcOrd="0" destOrd="0" presId="urn:microsoft.com/office/officeart/2005/8/layout/orgChart1"/>
    <dgm:cxn modelId="{8B2C4664-8097-437E-A2E9-FCDE88AB8DAF}" type="presParOf" srcId="{8CAD1932-879C-4C86-A63B-A3AB88911061}" destId="{CBBB1FA1-C2C4-4AE1-8B8F-415C0481D25A}" srcOrd="1" destOrd="0" presId="urn:microsoft.com/office/officeart/2005/8/layout/orgChart1"/>
    <dgm:cxn modelId="{2057AC48-2CAB-4636-9997-F4FA51F5A9C6}" type="presParOf" srcId="{090C4BAF-A280-4963-8AA0-FB45C217D343}" destId="{ADC4F115-B5AE-430D-8DD4-0908A36124EF}" srcOrd="1" destOrd="0" presId="urn:microsoft.com/office/officeart/2005/8/layout/orgChart1"/>
    <dgm:cxn modelId="{1484B8DF-10D1-448A-B3CB-182A20BF8497}" type="presParOf" srcId="{090C4BAF-A280-4963-8AA0-FB45C217D343}" destId="{5319F282-9910-42C0-906C-D7337EA96001}" srcOrd="2" destOrd="0" presId="urn:microsoft.com/office/officeart/2005/8/layout/orgChart1"/>
    <dgm:cxn modelId="{C933EC01-F8D3-456F-87CB-C338597A4762}" type="presParOf" srcId="{AC1F809F-F6D4-4C70-8EC6-5B3234FE930B}" destId="{9285158D-88FC-4FFF-94F4-F6D9A5D0293A}" srcOrd="6" destOrd="0" presId="urn:microsoft.com/office/officeart/2005/8/layout/orgChart1"/>
    <dgm:cxn modelId="{E86AF944-79A3-4A62-B7DC-36746E2ED22D}" type="presParOf" srcId="{AC1F809F-F6D4-4C70-8EC6-5B3234FE930B}" destId="{FCEFB441-828D-454D-B2B9-B3C2BCC12675}" srcOrd="7" destOrd="0" presId="urn:microsoft.com/office/officeart/2005/8/layout/orgChart1"/>
    <dgm:cxn modelId="{B9EDFF7E-8795-42CF-B903-0CF04EFA0D3D}" type="presParOf" srcId="{FCEFB441-828D-454D-B2B9-B3C2BCC12675}" destId="{818DB6BD-2DFE-4B8B-8E93-02E78E2FB5B6}" srcOrd="0" destOrd="0" presId="urn:microsoft.com/office/officeart/2005/8/layout/orgChart1"/>
    <dgm:cxn modelId="{9FF0E998-48E8-4554-8053-F28332D78FB1}" type="presParOf" srcId="{818DB6BD-2DFE-4B8B-8E93-02E78E2FB5B6}" destId="{2F734085-B210-43F0-B160-396AA846EDAC}" srcOrd="0" destOrd="0" presId="urn:microsoft.com/office/officeart/2005/8/layout/orgChart1"/>
    <dgm:cxn modelId="{B3868CC1-80A2-4F46-883C-3F6CDA41551F}" type="presParOf" srcId="{818DB6BD-2DFE-4B8B-8E93-02E78E2FB5B6}" destId="{A2E1C7EE-7F2D-43A2-BD3B-A1AB62A8BBA0}" srcOrd="1" destOrd="0" presId="urn:microsoft.com/office/officeart/2005/8/layout/orgChart1"/>
    <dgm:cxn modelId="{80170296-7BB7-49CD-ADEB-23D45DD98A26}" type="presParOf" srcId="{FCEFB441-828D-454D-B2B9-B3C2BCC12675}" destId="{20DD1BFC-472B-4BB3-B949-FA5CAE38E744}" srcOrd="1" destOrd="0" presId="urn:microsoft.com/office/officeart/2005/8/layout/orgChart1"/>
    <dgm:cxn modelId="{A9654747-A606-47C2-9B21-EA19703DF1FD}" type="presParOf" srcId="{FCEFB441-828D-454D-B2B9-B3C2BCC12675}" destId="{9829319E-1B3C-4A0B-A460-B4848151CC9F}" srcOrd="2" destOrd="0" presId="urn:microsoft.com/office/officeart/2005/8/layout/orgChart1"/>
    <dgm:cxn modelId="{EE7337B3-E51C-4050-BF55-452B929B6927}" type="presParOf" srcId="{BAF10B88-8E58-48C1-A47A-B2F154178DFD}" destId="{C5B1B87C-F8A5-4C71-B72C-C73E44867809}" srcOrd="2" destOrd="0" presId="urn:microsoft.com/office/officeart/2005/8/layout/orgChart1"/>
    <dgm:cxn modelId="{C318BA75-D2FA-4F8E-BC3A-5A45DED0A766}" type="presParOf" srcId="{C96511FF-7AF7-4634-BC23-3B1792D68ECF}" destId="{5B8FCC7B-3A75-4E98-AF89-43CA2180B934}" srcOrd="14" destOrd="0" presId="urn:microsoft.com/office/officeart/2005/8/layout/orgChart1"/>
    <dgm:cxn modelId="{FF1B9D8E-12AE-47EA-9F46-5498A92AA9A3}" type="presParOf" srcId="{C96511FF-7AF7-4634-BC23-3B1792D68ECF}" destId="{965DB02E-EA9A-4548-92C2-47F0C3432C07}" srcOrd="15" destOrd="0" presId="urn:microsoft.com/office/officeart/2005/8/layout/orgChart1"/>
    <dgm:cxn modelId="{7E0DF32A-EDB3-49C4-8CBD-F7D8294F62BD}" type="presParOf" srcId="{965DB02E-EA9A-4548-92C2-47F0C3432C07}" destId="{60AF26F9-2C35-47E0-A319-6340C2DF0119}" srcOrd="0" destOrd="0" presId="urn:microsoft.com/office/officeart/2005/8/layout/orgChart1"/>
    <dgm:cxn modelId="{68111939-908B-4FA7-BF52-C14819C2BDFE}" type="presParOf" srcId="{60AF26F9-2C35-47E0-A319-6340C2DF0119}" destId="{84DF1649-F263-4931-97F8-89F5477A5C3C}" srcOrd="0" destOrd="0" presId="urn:microsoft.com/office/officeart/2005/8/layout/orgChart1"/>
    <dgm:cxn modelId="{A8F87ACF-E9E4-48A0-8445-42217B4EE4E5}" type="presParOf" srcId="{60AF26F9-2C35-47E0-A319-6340C2DF0119}" destId="{00D60A9D-B8B2-4493-BEAA-3D52797F695E}" srcOrd="1" destOrd="0" presId="urn:microsoft.com/office/officeart/2005/8/layout/orgChart1"/>
    <dgm:cxn modelId="{E563FD4C-A82D-4E82-B04B-0D89C4A1A929}" type="presParOf" srcId="{965DB02E-EA9A-4548-92C2-47F0C3432C07}" destId="{1E845FDB-3BA7-4081-9517-2A6AC70C05A8}" srcOrd="1" destOrd="0" presId="urn:microsoft.com/office/officeart/2005/8/layout/orgChart1"/>
    <dgm:cxn modelId="{24997C3B-DC28-4C66-AC8C-1D501CBBBCEA}" type="presParOf" srcId="{965DB02E-EA9A-4548-92C2-47F0C3432C07}" destId="{F37F9CBF-68B9-43D7-9306-7D2A591EE4BD}" srcOrd="2" destOrd="0" presId="urn:microsoft.com/office/officeart/2005/8/layout/orgChart1"/>
    <dgm:cxn modelId="{73A66847-D6EC-466A-8422-122843FFD6C3}" type="presParOf" srcId="{1E269100-FEB4-4922-8BD1-6FFF5767F0A3}" destId="{8B5F95B9-E2CF-4BE2-B75E-1AF6E53DC8DB}" srcOrd="2" destOrd="0" presId="urn:microsoft.com/office/officeart/2005/8/layout/orgChart1"/>
    <dgm:cxn modelId="{C9B4F731-3120-4BE6-B0A5-4EFA49488B8E}" type="presParOf" srcId="{97F5AFC4-E702-4E2B-8C22-C6A8669E8C79}" destId="{210E104E-323E-4B11-8F29-0D2401135C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73696-DA48-4D05-A88E-0FDCFB0213D2}">
      <dsp:nvSpPr>
        <dsp:cNvPr id="0" name=""/>
        <dsp:cNvSpPr/>
      </dsp:nvSpPr>
      <dsp:spPr>
        <a:xfrm>
          <a:off x="0" y="0"/>
          <a:ext cx="7543800" cy="36830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Customer</a:t>
          </a:r>
          <a:endParaRPr lang="en-US" sz="29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Home view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Search, </a:t>
          </a:r>
          <a:r>
            <a:rPr lang="vi-VN" sz="2300" kern="1200" smtClean="0"/>
            <a:t>V</a:t>
          </a:r>
          <a:r>
            <a:rPr lang="en-US" sz="2300" kern="1200" smtClean="0"/>
            <a:t>iew product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300" kern="1200" smtClean="0"/>
            <a:t>View product detail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Cart page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300" kern="1200" smtClean="0"/>
            <a:t>Order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Login</a:t>
          </a:r>
          <a:r>
            <a:rPr lang="vi-VN" sz="2300" kern="1200" smtClean="0"/>
            <a:t>,</a:t>
          </a:r>
          <a:r>
            <a:rPr lang="en-US" sz="2300" kern="1200" smtClean="0"/>
            <a:t> Registration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300" kern="1200" smtClean="0"/>
            <a:t>V</a:t>
          </a:r>
          <a:r>
            <a:rPr lang="en-US" sz="2300" kern="1200" smtClean="0"/>
            <a:t>iew</a:t>
          </a:r>
          <a:r>
            <a:rPr lang="vi-VN" sz="2300" kern="1200" smtClean="0"/>
            <a:t>,</a:t>
          </a:r>
          <a:r>
            <a:rPr lang="en-US" sz="2300" kern="1200" smtClean="0"/>
            <a:t> </a:t>
          </a:r>
          <a:r>
            <a:rPr lang="vi-VN" sz="2300" kern="1200" smtClean="0"/>
            <a:t>C</a:t>
          </a:r>
          <a:r>
            <a:rPr lang="en-US" sz="2300" kern="1200" smtClean="0"/>
            <a:t>ancel order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300" kern="1200"/>
        </a:p>
      </dsp:txBody>
      <dsp:txXfrm>
        <a:off x="1877060" y="0"/>
        <a:ext cx="5666740" cy="3683000"/>
      </dsp:txXfrm>
    </dsp:sp>
    <dsp:sp modelId="{F29D854D-8614-4100-8CDD-166315270E1B}">
      <dsp:nvSpPr>
        <dsp:cNvPr id="0" name=""/>
        <dsp:cNvSpPr/>
      </dsp:nvSpPr>
      <dsp:spPr>
        <a:xfrm>
          <a:off x="511813" y="1123020"/>
          <a:ext cx="1221733" cy="143695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06849-CFF8-4E78-BA96-568A3E6D2C53}">
      <dsp:nvSpPr>
        <dsp:cNvPr id="0" name=""/>
        <dsp:cNvSpPr/>
      </dsp:nvSpPr>
      <dsp:spPr>
        <a:xfrm>
          <a:off x="0" y="0"/>
          <a:ext cx="7620000" cy="35814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Admin</a:t>
          </a:r>
          <a:endParaRPr lang="en-US" sz="32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Product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Customer Orders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User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Outcome Statistic (Daily, Monthly)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Customer Contact Message Management</a:t>
          </a:r>
          <a:endParaRPr lang="en-US" sz="2500" kern="1200"/>
        </a:p>
      </dsp:txBody>
      <dsp:txXfrm>
        <a:off x="1882140" y="0"/>
        <a:ext cx="5737860" cy="3581400"/>
      </dsp:txXfrm>
    </dsp:sp>
    <dsp:sp modelId="{685997F9-7933-4967-B61A-2621F57A5682}">
      <dsp:nvSpPr>
        <dsp:cNvPr id="0" name=""/>
        <dsp:cNvSpPr/>
      </dsp:nvSpPr>
      <dsp:spPr>
        <a:xfrm>
          <a:off x="289560" y="1023248"/>
          <a:ext cx="1386840" cy="168108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FCC7B-3A75-4E98-AF89-43CA2180B934}">
      <dsp:nvSpPr>
        <dsp:cNvPr id="0" name=""/>
        <dsp:cNvSpPr/>
      </dsp:nvSpPr>
      <dsp:spPr>
        <a:xfrm>
          <a:off x="3838505" y="1005710"/>
          <a:ext cx="91440" cy="21459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45921"/>
              </a:lnTo>
              <a:lnTo>
                <a:pt x="132716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5158D-88FC-4FFF-94F4-F6D9A5D0293A}">
      <dsp:nvSpPr>
        <dsp:cNvPr id="0" name=""/>
        <dsp:cNvSpPr/>
      </dsp:nvSpPr>
      <dsp:spPr>
        <a:xfrm>
          <a:off x="3590093" y="3358767"/>
          <a:ext cx="124281" cy="2145921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2145921"/>
              </a:lnTo>
              <a:lnTo>
                <a:pt x="0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333CD-9817-403B-A884-FDF01CD76555}">
      <dsp:nvSpPr>
        <dsp:cNvPr id="0" name=""/>
        <dsp:cNvSpPr/>
      </dsp:nvSpPr>
      <dsp:spPr>
        <a:xfrm>
          <a:off x="3590093" y="3358767"/>
          <a:ext cx="124281" cy="1557657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1557657"/>
              </a:lnTo>
              <a:lnTo>
                <a:pt x="0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53181-E0C7-4DE2-BB83-60F5EA1F0BBB}">
      <dsp:nvSpPr>
        <dsp:cNvPr id="0" name=""/>
        <dsp:cNvSpPr/>
      </dsp:nvSpPr>
      <dsp:spPr>
        <a:xfrm>
          <a:off x="3590093" y="3358767"/>
          <a:ext cx="124281" cy="969393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969393"/>
              </a:lnTo>
              <a:lnTo>
                <a:pt x="0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733A0-F645-4FBC-8550-FBD4F57EF353}">
      <dsp:nvSpPr>
        <dsp:cNvPr id="0" name=""/>
        <dsp:cNvSpPr/>
      </dsp:nvSpPr>
      <dsp:spPr>
        <a:xfrm>
          <a:off x="3590093" y="3358767"/>
          <a:ext cx="124281" cy="381128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381128"/>
              </a:lnTo>
              <a:lnTo>
                <a:pt x="0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94EF9-EA49-4A70-A500-F968A52CCDF6}">
      <dsp:nvSpPr>
        <dsp:cNvPr id="0" name=""/>
        <dsp:cNvSpPr/>
      </dsp:nvSpPr>
      <dsp:spPr>
        <a:xfrm>
          <a:off x="3751508" y="1005710"/>
          <a:ext cx="91440" cy="2145921"/>
        </a:xfrm>
        <a:custGeom>
          <a:avLst/>
          <a:gdLst/>
          <a:ahLst/>
          <a:cxnLst/>
          <a:rect l="0" t="0" r="0" b="0"/>
          <a:pathLst>
            <a:path>
              <a:moveTo>
                <a:pt x="132716" y="0"/>
              </a:moveTo>
              <a:lnTo>
                <a:pt x="132716" y="2145921"/>
              </a:lnTo>
              <a:lnTo>
                <a:pt x="45720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8C6BC-735A-44EB-A8F6-75DAEEFD3ADF}">
      <dsp:nvSpPr>
        <dsp:cNvPr id="0" name=""/>
        <dsp:cNvSpPr/>
      </dsp:nvSpPr>
      <dsp:spPr>
        <a:xfrm>
          <a:off x="3838505" y="1005710"/>
          <a:ext cx="91440" cy="15576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57657"/>
              </a:lnTo>
              <a:lnTo>
                <a:pt x="132716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3ACF9-4B00-4304-B6B5-DB035AA93F7D}">
      <dsp:nvSpPr>
        <dsp:cNvPr id="0" name=""/>
        <dsp:cNvSpPr/>
      </dsp:nvSpPr>
      <dsp:spPr>
        <a:xfrm>
          <a:off x="3590093" y="1005710"/>
          <a:ext cx="294132" cy="1557657"/>
        </a:xfrm>
        <a:custGeom>
          <a:avLst/>
          <a:gdLst/>
          <a:ahLst/>
          <a:cxnLst/>
          <a:rect l="0" t="0" r="0" b="0"/>
          <a:pathLst>
            <a:path>
              <a:moveTo>
                <a:pt x="294132" y="0"/>
              </a:moveTo>
              <a:lnTo>
                <a:pt x="294132" y="1557657"/>
              </a:lnTo>
              <a:lnTo>
                <a:pt x="0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29047-820B-45C7-8D00-AB436DB01B69}">
      <dsp:nvSpPr>
        <dsp:cNvPr id="0" name=""/>
        <dsp:cNvSpPr/>
      </dsp:nvSpPr>
      <dsp:spPr>
        <a:xfrm>
          <a:off x="3838505" y="1005710"/>
          <a:ext cx="91440" cy="9693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9393"/>
              </a:lnTo>
              <a:lnTo>
                <a:pt x="132716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287BB-770F-4467-AACA-4F9CB6550331}">
      <dsp:nvSpPr>
        <dsp:cNvPr id="0" name=""/>
        <dsp:cNvSpPr/>
      </dsp:nvSpPr>
      <dsp:spPr>
        <a:xfrm>
          <a:off x="3590093" y="1005710"/>
          <a:ext cx="294132" cy="969393"/>
        </a:xfrm>
        <a:custGeom>
          <a:avLst/>
          <a:gdLst/>
          <a:ahLst/>
          <a:cxnLst/>
          <a:rect l="0" t="0" r="0" b="0"/>
          <a:pathLst>
            <a:path>
              <a:moveTo>
                <a:pt x="294132" y="0"/>
              </a:moveTo>
              <a:lnTo>
                <a:pt x="294132" y="969393"/>
              </a:lnTo>
              <a:lnTo>
                <a:pt x="0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23AA4-507A-488D-83AF-D02030BD6C8B}">
      <dsp:nvSpPr>
        <dsp:cNvPr id="0" name=""/>
        <dsp:cNvSpPr/>
      </dsp:nvSpPr>
      <dsp:spPr>
        <a:xfrm>
          <a:off x="3838505" y="1005710"/>
          <a:ext cx="91440" cy="381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128"/>
              </a:lnTo>
              <a:lnTo>
                <a:pt x="132716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9BCC60-BD48-4AF4-AA20-CFFFC5B093AA}">
      <dsp:nvSpPr>
        <dsp:cNvPr id="0" name=""/>
        <dsp:cNvSpPr/>
      </dsp:nvSpPr>
      <dsp:spPr>
        <a:xfrm>
          <a:off x="3590093" y="1005710"/>
          <a:ext cx="294132" cy="381128"/>
        </a:xfrm>
        <a:custGeom>
          <a:avLst/>
          <a:gdLst/>
          <a:ahLst/>
          <a:cxnLst/>
          <a:rect l="0" t="0" r="0" b="0"/>
          <a:pathLst>
            <a:path>
              <a:moveTo>
                <a:pt x="294132" y="0"/>
              </a:moveTo>
              <a:lnTo>
                <a:pt x="294132" y="381128"/>
              </a:lnTo>
              <a:lnTo>
                <a:pt x="0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B4C2C-6D87-4F93-86F2-1D90AA299FBF}">
      <dsp:nvSpPr>
        <dsp:cNvPr id="0" name=""/>
        <dsp:cNvSpPr/>
      </dsp:nvSpPr>
      <dsp:spPr>
        <a:xfrm>
          <a:off x="2423921" y="417446"/>
          <a:ext cx="1460303" cy="173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996"/>
              </a:lnTo>
              <a:lnTo>
                <a:pt x="1460303" y="86996"/>
              </a:lnTo>
              <a:lnTo>
                <a:pt x="1460303" y="173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FEE57-A22A-4798-B946-5D79C292DD4F}">
      <dsp:nvSpPr>
        <dsp:cNvPr id="0" name=""/>
        <dsp:cNvSpPr/>
      </dsp:nvSpPr>
      <dsp:spPr>
        <a:xfrm>
          <a:off x="1634736" y="1005710"/>
          <a:ext cx="124281" cy="2145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5921"/>
              </a:lnTo>
              <a:lnTo>
                <a:pt x="124281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01E2A-4C58-4650-822C-25019E2DD204}">
      <dsp:nvSpPr>
        <dsp:cNvPr id="0" name=""/>
        <dsp:cNvSpPr/>
      </dsp:nvSpPr>
      <dsp:spPr>
        <a:xfrm>
          <a:off x="1634736" y="1005710"/>
          <a:ext cx="124281" cy="1557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7657"/>
              </a:lnTo>
              <a:lnTo>
                <a:pt x="124281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1FFD3-9FF2-4AE8-8C82-D9D293E72EE2}">
      <dsp:nvSpPr>
        <dsp:cNvPr id="0" name=""/>
        <dsp:cNvSpPr/>
      </dsp:nvSpPr>
      <dsp:spPr>
        <a:xfrm>
          <a:off x="1634736" y="1005710"/>
          <a:ext cx="124281" cy="969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393"/>
              </a:lnTo>
              <a:lnTo>
                <a:pt x="124281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B5D92-318A-4D64-B4FB-BFD7C23583D0}">
      <dsp:nvSpPr>
        <dsp:cNvPr id="0" name=""/>
        <dsp:cNvSpPr/>
      </dsp:nvSpPr>
      <dsp:spPr>
        <a:xfrm>
          <a:off x="1634736" y="1005710"/>
          <a:ext cx="124281" cy="381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128"/>
              </a:lnTo>
              <a:lnTo>
                <a:pt x="124281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DC025-255F-4223-9638-6AE6EDD810A3}">
      <dsp:nvSpPr>
        <dsp:cNvPr id="0" name=""/>
        <dsp:cNvSpPr/>
      </dsp:nvSpPr>
      <dsp:spPr>
        <a:xfrm>
          <a:off x="1966153" y="417446"/>
          <a:ext cx="457768" cy="173993"/>
        </a:xfrm>
        <a:custGeom>
          <a:avLst/>
          <a:gdLst/>
          <a:ahLst/>
          <a:cxnLst/>
          <a:rect l="0" t="0" r="0" b="0"/>
          <a:pathLst>
            <a:path>
              <a:moveTo>
                <a:pt x="457768" y="0"/>
              </a:moveTo>
              <a:lnTo>
                <a:pt x="457768" y="86996"/>
              </a:lnTo>
              <a:lnTo>
                <a:pt x="0" y="86996"/>
              </a:lnTo>
              <a:lnTo>
                <a:pt x="0" y="173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5EB46-9C68-4B84-B117-A96EDEE10E4F}">
      <dsp:nvSpPr>
        <dsp:cNvPr id="0" name=""/>
        <dsp:cNvSpPr/>
      </dsp:nvSpPr>
      <dsp:spPr>
        <a:xfrm>
          <a:off x="1170753" y="1005710"/>
          <a:ext cx="124281" cy="3322449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3322449"/>
              </a:lnTo>
              <a:lnTo>
                <a:pt x="0" y="33224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6957C-2D45-4DDB-B5B8-2A0D2CD7D9AB}">
      <dsp:nvSpPr>
        <dsp:cNvPr id="0" name=""/>
        <dsp:cNvSpPr/>
      </dsp:nvSpPr>
      <dsp:spPr>
        <a:xfrm>
          <a:off x="1170753" y="1005710"/>
          <a:ext cx="124281" cy="2734185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2734185"/>
              </a:lnTo>
              <a:lnTo>
                <a:pt x="0" y="27341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B2FA29-4E2B-4889-B3BF-2913F6E07C50}">
      <dsp:nvSpPr>
        <dsp:cNvPr id="0" name=""/>
        <dsp:cNvSpPr/>
      </dsp:nvSpPr>
      <dsp:spPr>
        <a:xfrm>
          <a:off x="1170753" y="1005710"/>
          <a:ext cx="124281" cy="2145921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2145921"/>
              </a:lnTo>
              <a:lnTo>
                <a:pt x="0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7071A-B950-4EAC-BF28-AA7D243D02BB}">
      <dsp:nvSpPr>
        <dsp:cNvPr id="0" name=""/>
        <dsp:cNvSpPr/>
      </dsp:nvSpPr>
      <dsp:spPr>
        <a:xfrm>
          <a:off x="1170753" y="1005710"/>
          <a:ext cx="124281" cy="1557657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1557657"/>
              </a:lnTo>
              <a:lnTo>
                <a:pt x="0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37762-7BC3-4859-8697-26A34E5200E9}">
      <dsp:nvSpPr>
        <dsp:cNvPr id="0" name=""/>
        <dsp:cNvSpPr/>
      </dsp:nvSpPr>
      <dsp:spPr>
        <a:xfrm>
          <a:off x="1170753" y="1005710"/>
          <a:ext cx="124281" cy="969393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969393"/>
              </a:lnTo>
              <a:lnTo>
                <a:pt x="0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72234-8A9A-4BCA-9534-3C2669E56A75}">
      <dsp:nvSpPr>
        <dsp:cNvPr id="0" name=""/>
        <dsp:cNvSpPr/>
      </dsp:nvSpPr>
      <dsp:spPr>
        <a:xfrm>
          <a:off x="1170753" y="1005710"/>
          <a:ext cx="124281" cy="381128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381128"/>
              </a:lnTo>
              <a:lnTo>
                <a:pt x="0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39B9E-6563-4B71-92A7-0AA89A98B35A}">
      <dsp:nvSpPr>
        <dsp:cNvPr id="0" name=""/>
        <dsp:cNvSpPr/>
      </dsp:nvSpPr>
      <dsp:spPr>
        <a:xfrm>
          <a:off x="963618" y="417446"/>
          <a:ext cx="1460303" cy="173993"/>
        </a:xfrm>
        <a:custGeom>
          <a:avLst/>
          <a:gdLst/>
          <a:ahLst/>
          <a:cxnLst/>
          <a:rect l="0" t="0" r="0" b="0"/>
          <a:pathLst>
            <a:path>
              <a:moveTo>
                <a:pt x="1460303" y="0"/>
              </a:moveTo>
              <a:lnTo>
                <a:pt x="1460303" y="86996"/>
              </a:lnTo>
              <a:lnTo>
                <a:pt x="0" y="86996"/>
              </a:lnTo>
              <a:lnTo>
                <a:pt x="0" y="173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E614B-D64E-4314-A90F-F1A268DE68FC}">
      <dsp:nvSpPr>
        <dsp:cNvPr id="0" name=""/>
        <dsp:cNvSpPr/>
      </dsp:nvSpPr>
      <dsp:spPr>
        <a:xfrm>
          <a:off x="2009651" y="317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Index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09651" y="3176"/>
        <a:ext cx="828541" cy="414270"/>
      </dsp:txXfrm>
    </dsp:sp>
    <dsp:sp modelId="{7E938908-2DFE-475C-8568-9C015B559B77}">
      <dsp:nvSpPr>
        <dsp:cNvPr id="0" name=""/>
        <dsp:cNvSpPr/>
      </dsp:nvSpPr>
      <dsp:spPr>
        <a:xfrm>
          <a:off x="549347" y="59144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</a:p>
      </dsp:txBody>
      <dsp:txXfrm>
        <a:off x="549347" y="591440"/>
        <a:ext cx="828541" cy="414270"/>
      </dsp:txXfrm>
    </dsp:sp>
    <dsp:sp modelId="{F2570D29-B1DD-47C4-B947-88860BECB729}">
      <dsp:nvSpPr>
        <dsp:cNvPr id="0" name=""/>
        <dsp:cNvSpPr/>
      </dsp:nvSpPr>
      <dsp:spPr>
        <a:xfrm>
          <a:off x="342212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1179704"/>
        <a:ext cx="828541" cy="414270"/>
      </dsp:txXfrm>
    </dsp:sp>
    <dsp:sp modelId="{4B0F8A37-A7AD-403E-A0A6-BDA025C275E4}">
      <dsp:nvSpPr>
        <dsp:cNvPr id="0" name=""/>
        <dsp:cNvSpPr/>
      </dsp:nvSpPr>
      <dsp:spPr>
        <a:xfrm>
          <a:off x="342212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1767968"/>
        <a:ext cx="828541" cy="414270"/>
      </dsp:txXfrm>
    </dsp:sp>
    <dsp:sp modelId="{EA4EDE07-1095-45AD-BF0B-AE6FE2C9CA45}">
      <dsp:nvSpPr>
        <dsp:cNvPr id="0" name=""/>
        <dsp:cNvSpPr/>
      </dsp:nvSpPr>
      <dsp:spPr>
        <a:xfrm>
          <a:off x="342212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2356232"/>
        <a:ext cx="828541" cy="414270"/>
      </dsp:txXfrm>
    </dsp:sp>
    <dsp:sp modelId="{E89D45D3-BA4E-43E0-B779-B1DE4750445C}">
      <dsp:nvSpPr>
        <dsp:cNvPr id="0" name=""/>
        <dsp:cNvSpPr/>
      </dsp:nvSpPr>
      <dsp:spPr>
        <a:xfrm>
          <a:off x="342212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2944496"/>
        <a:ext cx="828541" cy="414270"/>
      </dsp:txXfrm>
    </dsp:sp>
    <dsp:sp modelId="{B621274D-A994-469A-A619-6DEF63C755C3}">
      <dsp:nvSpPr>
        <dsp:cNvPr id="0" name=""/>
        <dsp:cNvSpPr/>
      </dsp:nvSpPr>
      <dsp:spPr>
        <a:xfrm>
          <a:off x="342212" y="353276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Report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3532760"/>
        <a:ext cx="828541" cy="414270"/>
      </dsp:txXfrm>
    </dsp:sp>
    <dsp:sp modelId="{12FBB07A-EF12-4659-9B60-9C4408D29459}">
      <dsp:nvSpPr>
        <dsp:cNvPr id="0" name=""/>
        <dsp:cNvSpPr/>
      </dsp:nvSpPr>
      <dsp:spPr>
        <a:xfrm>
          <a:off x="342212" y="4121025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Feedback contact’s customer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4121025"/>
        <a:ext cx="828541" cy="414270"/>
      </dsp:txXfrm>
    </dsp:sp>
    <dsp:sp modelId="{A0010744-2EE9-4F1A-AD23-013C2EEE7205}">
      <dsp:nvSpPr>
        <dsp:cNvPr id="0" name=""/>
        <dsp:cNvSpPr/>
      </dsp:nvSpPr>
      <dsp:spPr>
        <a:xfrm>
          <a:off x="1551882" y="59144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51882" y="591440"/>
        <a:ext cx="828541" cy="414270"/>
      </dsp:txXfrm>
    </dsp:sp>
    <dsp:sp modelId="{2E9A4DAE-D52F-41D9-8EAA-2E4D430E8BD7}">
      <dsp:nvSpPr>
        <dsp:cNvPr id="0" name=""/>
        <dsp:cNvSpPr/>
      </dsp:nvSpPr>
      <dsp:spPr>
        <a:xfrm>
          <a:off x="1759017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1179704"/>
        <a:ext cx="828541" cy="414270"/>
      </dsp:txXfrm>
    </dsp:sp>
    <dsp:sp modelId="{115CF24E-8912-44F8-9ED5-AFE2AC3DF074}">
      <dsp:nvSpPr>
        <dsp:cNvPr id="0" name=""/>
        <dsp:cNvSpPr/>
      </dsp:nvSpPr>
      <dsp:spPr>
        <a:xfrm>
          <a:off x="1759017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orders to deliver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1767968"/>
        <a:ext cx="828541" cy="414270"/>
      </dsp:txXfrm>
    </dsp:sp>
    <dsp:sp modelId="{6779B8A4-20C5-4955-B02B-BB203C1DD05C}">
      <dsp:nvSpPr>
        <dsp:cNvPr id="0" name=""/>
        <dsp:cNvSpPr/>
      </dsp:nvSpPr>
      <dsp:spPr>
        <a:xfrm>
          <a:off x="1759017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2356232"/>
        <a:ext cx="828541" cy="414270"/>
      </dsp:txXfrm>
    </dsp:sp>
    <dsp:sp modelId="{DA0CF43E-0BA9-4BDD-AC28-445ED4695BDC}">
      <dsp:nvSpPr>
        <dsp:cNvPr id="0" name=""/>
        <dsp:cNvSpPr/>
      </dsp:nvSpPr>
      <dsp:spPr>
        <a:xfrm>
          <a:off x="1759017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2944496"/>
        <a:ext cx="828541" cy="414270"/>
      </dsp:txXfrm>
    </dsp:sp>
    <dsp:sp modelId="{B5C8F51F-780A-4770-850B-7C274E1D6138}">
      <dsp:nvSpPr>
        <dsp:cNvPr id="0" name=""/>
        <dsp:cNvSpPr/>
      </dsp:nvSpPr>
      <dsp:spPr>
        <a:xfrm>
          <a:off x="3469955" y="59144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Customer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69955" y="591440"/>
        <a:ext cx="828541" cy="414270"/>
      </dsp:txXfrm>
    </dsp:sp>
    <dsp:sp modelId="{98662F4C-FB86-4B9E-AE29-A6E15AF10BD6}">
      <dsp:nvSpPr>
        <dsp:cNvPr id="0" name=""/>
        <dsp:cNvSpPr/>
      </dsp:nvSpPr>
      <dsp:spPr>
        <a:xfrm>
          <a:off x="2761552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1179704"/>
        <a:ext cx="828541" cy="414270"/>
      </dsp:txXfrm>
    </dsp:sp>
    <dsp:sp modelId="{8EF967C4-49F1-4D2B-B4C4-EFBBA47FF32A}">
      <dsp:nvSpPr>
        <dsp:cNvPr id="0" name=""/>
        <dsp:cNvSpPr/>
      </dsp:nvSpPr>
      <dsp:spPr>
        <a:xfrm>
          <a:off x="3971222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1179704"/>
        <a:ext cx="828541" cy="414270"/>
      </dsp:txXfrm>
    </dsp:sp>
    <dsp:sp modelId="{5DDAE446-862E-4275-9E15-5B1943E19DB2}">
      <dsp:nvSpPr>
        <dsp:cNvPr id="0" name=""/>
        <dsp:cNvSpPr/>
      </dsp:nvSpPr>
      <dsp:spPr>
        <a:xfrm>
          <a:off x="2761552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Cart managerment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1767968"/>
        <a:ext cx="828541" cy="414270"/>
      </dsp:txXfrm>
    </dsp:sp>
    <dsp:sp modelId="{E0FA51E9-9516-4BE3-9472-E33A1C909759}">
      <dsp:nvSpPr>
        <dsp:cNvPr id="0" name=""/>
        <dsp:cNvSpPr/>
      </dsp:nvSpPr>
      <dsp:spPr>
        <a:xfrm>
          <a:off x="3971222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news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1767968"/>
        <a:ext cx="828541" cy="414270"/>
      </dsp:txXfrm>
    </dsp:sp>
    <dsp:sp modelId="{7CBD3124-9E34-42D0-A6AD-2717F5B9D3C1}">
      <dsp:nvSpPr>
        <dsp:cNvPr id="0" name=""/>
        <dsp:cNvSpPr/>
      </dsp:nvSpPr>
      <dsp:spPr>
        <a:xfrm>
          <a:off x="2761552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information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2356232"/>
        <a:ext cx="828541" cy="414270"/>
      </dsp:txXfrm>
    </dsp:sp>
    <dsp:sp modelId="{A0F236EB-A49C-47A8-BBF3-3589F9DB09EB}">
      <dsp:nvSpPr>
        <dsp:cNvPr id="0" name=""/>
        <dsp:cNvSpPr/>
      </dsp:nvSpPr>
      <dsp:spPr>
        <a:xfrm>
          <a:off x="3971222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2356232"/>
        <a:ext cx="828541" cy="414270"/>
      </dsp:txXfrm>
    </dsp:sp>
    <dsp:sp modelId="{445EFE39-2E6F-4229-BD6E-507C0998C3E7}">
      <dsp:nvSpPr>
        <dsp:cNvPr id="0" name=""/>
        <dsp:cNvSpPr/>
      </dsp:nvSpPr>
      <dsp:spPr>
        <a:xfrm>
          <a:off x="2968687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68687" y="2944496"/>
        <a:ext cx="828541" cy="414270"/>
      </dsp:txXfrm>
    </dsp:sp>
    <dsp:sp modelId="{16E4CDF6-FE12-4482-8BF7-42ADF86A902C}">
      <dsp:nvSpPr>
        <dsp:cNvPr id="0" name=""/>
        <dsp:cNvSpPr/>
      </dsp:nvSpPr>
      <dsp:spPr>
        <a:xfrm>
          <a:off x="2761552" y="353276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3532760"/>
        <a:ext cx="828541" cy="414270"/>
      </dsp:txXfrm>
    </dsp:sp>
    <dsp:sp modelId="{1F3A2691-119B-4A59-97DE-7B72B7461ECB}">
      <dsp:nvSpPr>
        <dsp:cNvPr id="0" name=""/>
        <dsp:cNvSpPr/>
      </dsp:nvSpPr>
      <dsp:spPr>
        <a:xfrm>
          <a:off x="2761552" y="4121025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4121025"/>
        <a:ext cx="828541" cy="414270"/>
      </dsp:txXfrm>
    </dsp:sp>
    <dsp:sp modelId="{5AC2192C-FCA9-4BB8-8FB0-F0FA9FB4D5C6}">
      <dsp:nvSpPr>
        <dsp:cNvPr id="0" name=""/>
        <dsp:cNvSpPr/>
      </dsp:nvSpPr>
      <dsp:spPr>
        <a:xfrm>
          <a:off x="2761552" y="4709289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history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4709289"/>
        <a:ext cx="828541" cy="414270"/>
      </dsp:txXfrm>
    </dsp:sp>
    <dsp:sp modelId="{2F734085-B210-43F0-B160-396AA846EDAC}">
      <dsp:nvSpPr>
        <dsp:cNvPr id="0" name=""/>
        <dsp:cNvSpPr/>
      </dsp:nvSpPr>
      <dsp:spPr>
        <a:xfrm>
          <a:off x="2761552" y="5297553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Favorite products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5297553"/>
        <a:ext cx="828541" cy="414270"/>
      </dsp:txXfrm>
    </dsp:sp>
    <dsp:sp modelId="{84DF1649-F263-4931-97F8-89F5477A5C3C}">
      <dsp:nvSpPr>
        <dsp:cNvPr id="0" name=""/>
        <dsp:cNvSpPr/>
      </dsp:nvSpPr>
      <dsp:spPr>
        <a:xfrm>
          <a:off x="3971222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Contact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2944496"/>
        <a:ext cx="828541" cy="414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87741-D5A9-4EC8-8E89-5D54608ECCCA}" type="datetimeFigureOut">
              <a:rPr lang="en-US" smtClean="0"/>
              <a:t>18 - 04 - 2019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290C1-3BE8-4D83-94E4-DE92E41F0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5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2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5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1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4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4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91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3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603502"/>
            <a:ext cx="6172200" cy="1578635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4169435"/>
            <a:ext cx="6172200" cy="11430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130" indent="0" algn="ctr">
              <a:buNone/>
            </a:lvl2pPr>
            <a:lvl3pPr marL="914260" indent="0" algn="ctr">
              <a:buNone/>
            </a:lvl3pPr>
            <a:lvl4pPr marL="1371391" indent="0" algn="ctr">
              <a:buNone/>
            </a:lvl4pPr>
            <a:lvl5pPr marL="1828520" indent="0" algn="ctr">
              <a:buNone/>
            </a:lvl5pPr>
            <a:lvl6pPr marL="2285651" indent="0" algn="ctr">
              <a:buNone/>
            </a:lvl6pPr>
            <a:lvl7pPr marL="2742780" indent="0" algn="ctr">
              <a:buNone/>
            </a:lvl7pPr>
            <a:lvl8pPr marL="3199911" indent="0" algn="ctr">
              <a:buNone/>
            </a:lvl8pPr>
            <a:lvl9pPr marL="365704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955121" y="946664"/>
            <a:ext cx="1905000" cy="381000"/>
          </a:xfrm>
        </p:spPr>
        <p:txBody>
          <a:bodyPr/>
          <a:lstStyle/>
          <a:p>
            <a:fld id="{69D90045-0D5B-4A86-88EA-BBB2805802CB}" type="datetime1">
              <a:rPr lang="en-US" smtClean="0"/>
              <a:t>18 - 04 - 2019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382069" y="3452720"/>
            <a:ext cx="30480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715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715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715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715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715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715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857500"/>
            <a:ext cx="1295400" cy="10795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055627"/>
            <a:ext cx="641424" cy="5345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583860"/>
            <a:ext cx="137160" cy="1143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823460"/>
            <a:ext cx="274320" cy="2286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746500"/>
            <a:ext cx="365760" cy="30480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107252"/>
            <a:ext cx="609600" cy="431270"/>
          </a:xfrm>
        </p:spPr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7B6F-DDC2-40C5-A73C-643F579E89EE}" type="datetime1">
              <a:rPr lang="en-US" smtClean="0"/>
              <a:t>18 - 04 - 2019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1676400" cy="487627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277F-A17D-4366-9156-8953CBA59ADA}" type="datetime1">
              <a:rPr lang="en-US" smtClean="0"/>
              <a:t>18 - 04 - 2019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0"/>
            <a:ext cx="7467600" cy="40614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DAD00F1-995C-4A41-BDA8-DDB48BA681B1}" type="datetime1">
              <a:rPr lang="en-US" smtClean="0"/>
              <a:t>18 - 04 - 2019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413002"/>
            <a:ext cx="6172200" cy="1711325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175125"/>
            <a:ext cx="6172200" cy="11430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953756" y="943610"/>
            <a:ext cx="1905000" cy="381000"/>
          </a:xfrm>
        </p:spPr>
        <p:txBody>
          <a:bodyPr/>
          <a:lstStyle/>
          <a:p>
            <a:fld id="{16C762C4-8C4F-449E-B280-0854CF0A6717}" type="datetime1">
              <a:rPr lang="en-US" smtClean="0"/>
              <a:t>18 - 04 - 2019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382256" y="3450336"/>
            <a:ext cx="30480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715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715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715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715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715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715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857500"/>
            <a:ext cx="1295400" cy="10795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055627"/>
            <a:ext cx="641424" cy="5345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583860"/>
            <a:ext cx="137160" cy="1143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826000"/>
            <a:ext cx="274320" cy="2286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733240"/>
            <a:ext cx="365760" cy="30480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107252"/>
            <a:ext cx="609600" cy="431270"/>
          </a:xfrm>
        </p:spPr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4C73-9867-4F61-BAD2-73E3ACAE8984}" type="datetime1">
              <a:rPr lang="en-US" smtClean="0"/>
              <a:t>18 - 04 - 2019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333500"/>
            <a:ext cx="3657600" cy="381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333500"/>
            <a:ext cx="3657600" cy="381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7543800" cy="9525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DE99-8757-4149-8F23-CFFA2BD178B8}" type="datetime1">
              <a:rPr lang="en-US" smtClean="0"/>
              <a:t>18 - 04 - 2019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968500"/>
            <a:ext cx="3657600" cy="3238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968500"/>
            <a:ext cx="3657600" cy="3238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308100"/>
            <a:ext cx="3657600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308100"/>
            <a:ext cx="3657600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D8526AC-95C7-45B7-ADD2-45B8704F3A37}" type="datetime1">
              <a:rPr lang="en-US" smtClean="0"/>
              <a:t>18 - 04 - 2019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A492-A397-46EB-AA86-F02B53E04786}" type="datetime1">
              <a:rPr lang="en-US" smtClean="0"/>
              <a:t>18 - 04 - 2019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897630" y="2628900"/>
            <a:ext cx="525780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28600"/>
            <a:ext cx="1527048" cy="415290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715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638800" cy="527304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F647839-F903-4643-A762-E22BD53B416E}" type="datetime1">
              <a:rPr lang="en-US" smtClean="0"/>
              <a:t>18 - 04 - 2019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875913" y="2628900"/>
            <a:ext cx="525780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715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20663"/>
            <a:ext cx="1524000" cy="4130040"/>
          </a:xfrm>
        </p:spPr>
        <p:txBody>
          <a:bodyPr rot="0" spcFirstLastPara="0" vertOverflow="overflow" horzOverflow="overflow" vert="horz" wrap="square" lIns="91426" tIns="45713" rIns="91426" bIns="45713" numCol="1" spcCol="274278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715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A44ADF4-CE10-441C-88E8-FBACA3C94392}" type="datetime1">
              <a:rPr lang="en-US" smtClean="0"/>
              <a:t>18 - 04 - 2019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467600" cy="952500"/>
          </a:xfrm>
          <a:prstGeom prst="rect">
            <a:avLst/>
          </a:prstGeom>
        </p:spPr>
        <p:txBody>
          <a:bodyPr vert="horz" lIns="91426" tIns="45713" rIns="91426" bIns="45713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7467600" cy="406146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757160" y="869539"/>
            <a:ext cx="1676400" cy="384048"/>
          </a:xfrm>
          <a:prstGeom prst="rect">
            <a:avLst/>
          </a:prstGeom>
        </p:spPr>
        <p:txBody>
          <a:bodyPr vert="horz" lIns="91426" tIns="45713" rIns="91426" bIns="45713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59F6309-0A18-4A1A-99F9-8481C7224915}" type="datetime1">
              <a:rPr lang="en-US" smtClean="0"/>
              <a:t>18 - 04 - 2019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256886" y="3083887"/>
            <a:ext cx="2667000" cy="365760"/>
          </a:xfrm>
          <a:prstGeom prst="rect">
            <a:avLst/>
          </a:prstGeom>
        </p:spPr>
        <p:txBody>
          <a:bodyPr vert="horz" lIns="91426" tIns="45713" rIns="91426" bIns="45713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778375"/>
            <a:ext cx="609600" cy="434340"/>
          </a:xfrm>
          <a:prstGeom prst="rect">
            <a:avLst/>
          </a:prstGeom>
        </p:spPr>
        <p:txBody>
          <a:bodyPr vert="horz" lIns="91426" tIns="45713" rIns="91426" bIns="45713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78" indent="-274278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982" indent="-27427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indent="-18285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538" indent="-182852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817" indent="-182852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096" indent="-182852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373" indent="-182852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5651" indent="-182852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59930" indent="-18285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9464" y="1460502"/>
            <a:ext cx="6381135" cy="880135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800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T-MANGA WEB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921000"/>
            <a:ext cx="2971800" cy="15875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Trebuchet MS (Body)"/>
              </a:rPr>
              <a:t>Students</a:t>
            </a:r>
            <a:endParaRPr lang="en-US" smtClean="0"/>
          </a:p>
          <a:p>
            <a:r>
              <a:rPr lang="en-US" b="0" smtClean="0">
                <a:latin typeface="Trebuchet MS (Body)"/>
              </a:rPr>
              <a:t>Nguyễn Thanh Toàn</a:t>
            </a:r>
          </a:p>
          <a:p>
            <a:r>
              <a:rPr lang="en-US" b="0">
                <a:latin typeface="Trebuchet MS (Body)"/>
              </a:rPr>
              <a:t>Đỗ Công Tiến</a:t>
            </a:r>
          </a:p>
          <a:p>
            <a:r>
              <a:rPr lang="en-US" b="0">
                <a:latin typeface="Trebuchet MS (Body)"/>
              </a:rPr>
              <a:t>Tôn Long Quốc </a:t>
            </a:r>
            <a:r>
              <a:rPr lang="en-US" b="0" smtClean="0">
                <a:latin typeface="Trebuchet MS (Body)"/>
              </a:rPr>
              <a:t>Việt</a:t>
            </a:r>
          </a:p>
          <a:p>
            <a:r>
              <a:rPr lang="en-US" b="0">
                <a:latin typeface="Trebuchet MS (Body)"/>
              </a:rPr>
              <a:t>Đỗ Quốc Đạt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233219" y="2857500"/>
            <a:ext cx="3124200" cy="127000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latin typeface="Trebuchet MS (Body)"/>
              </a:rPr>
              <a:t>Lecturer</a:t>
            </a:r>
          </a:p>
          <a:p>
            <a:pPr algn="r"/>
            <a:r>
              <a:rPr lang="en-US" b="0" smtClean="0">
                <a:latin typeface="Trebuchet MS (Body)"/>
              </a:rPr>
              <a:t>Võ Ngọc Thạch</a:t>
            </a:r>
            <a:endParaRPr lang="en-US" b="0" dirty="0"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8597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92103978"/>
              </p:ext>
            </p:extLst>
          </p:nvPr>
        </p:nvGraphicFramePr>
        <p:xfrm>
          <a:off x="3124200" y="-7620"/>
          <a:ext cx="5141976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owchart: Alternate Process 5"/>
          <p:cNvSpPr/>
          <p:nvPr/>
        </p:nvSpPr>
        <p:spPr>
          <a:xfrm>
            <a:off x="457200" y="2247900"/>
            <a:ext cx="2133600" cy="1524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SITEMAP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6209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</a:t>
            </a:r>
            <a:endParaRPr lang="en-US" b="1" cap="all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1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12</a:t>
            </a:fld>
            <a:endParaRPr lang="en-US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8154"/>
            <a:ext cx="7672892" cy="406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Reference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http://pibook.vn</a:t>
            </a:r>
            <a:r>
              <a:rPr lang="en-US" smtClean="0"/>
              <a:t>/</a:t>
            </a:r>
          </a:p>
          <a:p>
            <a:r>
              <a:rPr lang="en-US"/>
              <a:t>http://truyendubo.vn</a:t>
            </a:r>
            <a:r>
              <a:rPr lang="en-US" smtClean="0"/>
              <a:t>/</a:t>
            </a:r>
          </a:p>
          <a:p>
            <a:r>
              <a:rPr lang="en-US"/>
              <a:t>https://</a:t>
            </a:r>
            <a:r>
              <a:rPr lang="en-US" smtClean="0"/>
              <a:t>tiki.vn/</a:t>
            </a:r>
          </a:p>
          <a:p>
            <a:r>
              <a:rPr lang="en-US"/>
              <a:t>http://bookbuy.vn</a:t>
            </a:r>
            <a:r>
              <a:rPr lang="en-US" smtClean="0"/>
              <a:t>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BF65F1D-032E-4BC9-965B-AC131CD9699D}"/>
              </a:ext>
            </a:extLst>
          </p:cNvPr>
          <p:cNvSpPr/>
          <p:nvPr/>
        </p:nvSpPr>
        <p:spPr>
          <a:xfrm rot="20116986">
            <a:off x="-26039" y="1369627"/>
            <a:ext cx="8767042" cy="3265861"/>
          </a:xfrm>
          <a:prstGeom prst="rect">
            <a:avLst/>
          </a:prstGeom>
        </p:spPr>
        <p:txBody>
          <a:bodyPr vert="horz" lIns="91426" tIns="45713" rIns="91426" bIns="45713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</a:pPr>
            <a:r>
              <a:rPr lang="en-US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BF65F1D-032E-4BC9-965B-AC131CD9699D}"/>
              </a:ext>
            </a:extLst>
          </p:cNvPr>
          <p:cNvSpPr/>
          <p:nvPr/>
        </p:nvSpPr>
        <p:spPr>
          <a:xfrm rot="20116986">
            <a:off x="-28497" y="1390111"/>
            <a:ext cx="8767042" cy="3265861"/>
          </a:xfrm>
          <a:prstGeom prst="rect">
            <a:avLst/>
          </a:prstGeom>
        </p:spPr>
        <p:txBody>
          <a:bodyPr vert="horz" lIns="91426" tIns="45713" rIns="91426" bIns="45713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</a:pPr>
            <a:r>
              <a:rPr lang="en-US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Q &amp; 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1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2250387"/>
            <a:ext cx="6675120" cy="222758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  <a:p>
            <a:r>
              <a:rPr lang="en-US"/>
              <a:t>Technologies</a:t>
            </a:r>
          </a:p>
          <a:p>
            <a:r>
              <a:rPr lang="en-US"/>
              <a:t>Database </a:t>
            </a:r>
            <a:r>
              <a:rPr lang="en-US" smtClean="0"/>
              <a:t>Relationship / Sitemap</a:t>
            </a:r>
            <a:endParaRPr lang="en-US"/>
          </a:p>
          <a:p>
            <a:r>
              <a:rPr lang="en-US"/>
              <a:t>Admin sites</a:t>
            </a:r>
          </a:p>
          <a:p>
            <a:r>
              <a:rPr lang="en-US"/>
              <a:t>Customer </a:t>
            </a:r>
            <a:r>
              <a:rPr lang="en-US" smtClean="0"/>
              <a:t>sites</a:t>
            </a:r>
          </a:p>
          <a:p>
            <a:r>
              <a:rPr lang="en-US" smtClean="0"/>
              <a:t>References</a:t>
            </a:r>
            <a:endParaRPr lang="en-US"/>
          </a:p>
          <a:p>
            <a:r>
              <a:rPr lang="en-US" smtClean="0"/>
              <a:t>Demo</a:t>
            </a:r>
            <a:endParaRPr lang="en-US"/>
          </a:p>
          <a:p>
            <a:r>
              <a:rPr lang="en-US"/>
              <a:t>Question and </a:t>
            </a:r>
            <a:r>
              <a:rPr lang="en-US" smtClean="0"/>
              <a:t>Answer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Description</a:t>
            </a:r>
          </a:p>
          <a:p>
            <a:endParaRPr lang="en-US" smtClean="0"/>
          </a:p>
          <a:p>
            <a:pPr lvl="1"/>
            <a:r>
              <a:rPr lang="en-US" smtClean="0"/>
              <a:t>Help </a:t>
            </a:r>
            <a:r>
              <a:rPr lang="en-US"/>
              <a:t>customers to buy comics easily and conveniently in Ho Chi Minh City area</a:t>
            </a:r>
            <a:r>
              <a:rPr lang="en-US" smtClean="0"/>
              <a:t>.</a:t>
            </a:r>
          </a:p>
          <a:p>
            <a:endParaRPr lang="en-US" smtClean="0"/>
          </a:p>
          <a:p>
            <a:pPr lvl="1"/>
            <a:r>
              <a:rPr lang="en-US" smtClean="0"/>
              <a:t>Show fully the </a:t>
            </a:r>
            <a:r>
              <a:rPr lang="en-US"/>
              <a:t>functions required of an online sales website such as: </a:t>
            </a:r>
            <a:r>
              <a:rPr lang="en-US" smtClean="0"/>
              <a:t>search</a:t>
            </a:r>
            <a:r>
              <a:rPr lang="en-US"/>
              <a:t> product</a:t>
            </a:r>
            <a:r>
              <a:rPr lang="en-US" smtClean="0"/>
              <a:t>, </a:t>
            </a:r>
            <a:r>
              <a:rPr lang="en-US"/>
              <a:t>product details, </a:t>
            </a:r>
            <a:r>
              <a:rPr lang="en-US" smtClean="0"/>
              <a:t>order, </a:t>
            </a:r>
            <a:r>
              <a:rPr lang="en-US"/>
              <a:t>product management, order management</a:t>
            </a:r>
            <a:r>
              <a:rPr lang="en-US" smtClean="0"/>
              <a:t>, report,...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Control Function</a:t>
            </a:r>
          </a:p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67149321"/>
              </p:ext>
            </p:extLst>
          </p:nvPr>
        </p:nvGraphicFramePr>
        <p:xfrm>
          <a:off x="533400" y="1841500"/>
          <a:ext cx="7543800" cy="368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84855123"/>
              </p:ext>
            </p:extLst>
          </p:nvPr>
        </p:nvGraphicFramePr>
        <p:xfrm>
          <a:off x="457200" y="1866900"/>
          <a:ext cx="76200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333500"/>
            <a:ext cx="7467600" cy="406146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>
            <a:lvl1pPr marL="274278" indent="-274278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982" indent="-27427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60" indent="-182852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538" indent="-182852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817" indent="-182852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096" indent="-182852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373" indent="-182852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5651" indent="-182852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59930" indent="-182852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mtClean="0"/>
              <a:t>Control Function</a:t>
            </a:r>
          </a:p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Back-end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998" y="3726269"/>
            <a:ext cx="1914525" cy="15954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58" y="1622499"/>
            <a:ext cx="2494407" cy="110682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C:\Users\Sony Vaio\Desktop\mave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74" y="4128642"/>
            <a:ext cx="2438400" cy="79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Káº¿t quáº£ hÃ¬nh áº£nh cho source tre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02" y="3726269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1" y="1419246"/>
            <a:ext cx="2528423" cy="1562100"/>
          </a:xfrm>
          <a:prstGeom prst="rect">
            <a:avLst/>
          </a:prstGeom>
        </p:spPr>
      </p:pic>
      <p:pic>
        <p:nvPicPr>
          <p:cNvPr id="8" name="Picture 2" descr="Káº¿t quáº£ hÃ¬nh áº£nh cho dbeaver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583" y="1278477"/>
            <a:ext cx="1843638" cy="184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Front-end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3" y="1381193"/>
            <a:ext cx="2944393" cy="1706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61" y="3683000"/>
            <a:ext cx="2675549" cy="17224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218" y="3201864"/>
            <a:ext cx="2644357" cy="2203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3" y="1329433"/>
            <a:ext cx="2176765" cy="181397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Database: </a:t>
            </a:r>
            <a:r>
              <a:rPr lang="en-US" smtClean="0"/>
              <a:t>MySQL version 5.9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Development tools: Eclipse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Build and deployment tool: Maven and Tomcat server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Project management: SourceTree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Link:https</a:t>
            </a:r>
            <a:r>
              <a:rPr lang="en-US"/>
              <a:t>://jdev006_group3@bitbucket.org/jdev006_group3/final_project.git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Database Relationship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C:\Users\Sony Vaio\Desktop\manga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57300"/>
            <a:ext cx="5410200" cy="429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341</TotalTime>
  <Words>258</Words>
  <Application>Microsoft Office PowerPoint</Application>
  <PresentationFormat>On-screen Show (16:10)</PresentationFormat>
  <Paragraphs>107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T-MANGA WEB APPLICATION</vt:lpstr>
      <vt:lpstr>Agenda</vt:lpstr>
      <vt:lpstr>Project Overview</vt:lpstr>
      <vt:lpstr>Project Overview</vt:lpstr>
      <vt:lpstr>Project Overview</vt:lpstr>
      <vt:lpstr>Back-end Technologies</vt:lpstr>
      <vt:lpstr>Front-end Technologies</vt:lpstr>
      <vt:lpstr>Technologies</vt:lpstr>
      <vt:lpstr>Database Relationship</vt:lpstr>
      <vt:lpstr>PowerPoint Presentation</vt:lpstr>
      <vt:lpstr>Admin sites</vt:lpstr>
      <vt:lpstr>Customer sites</vt:lpstr>
      <vt:lpstr>Reference site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 Vaio</dc:creator>
  <cp:lastModifiedBy>Sony Vaio</cp:lastModifiedBy>
  <cp:revision>95</cp:revision>
  <dcterms:created xsi:type="dcterms:W3CDTF">2019-03-29T02:58:06Z</dcterms:created>
  <dcterms:modified xsi:type="dcterms:W3CDTF">2019-04-18T08:07:46Z</dcterms:modified>
</cp:coreProperties>
</file>