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26 - 04 - 2019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26 - 04 - 2019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26 - 04 - 2019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26 - 04 - 2019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26 - 04 - 2019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26 - 04 - 2019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26 - 04 - 2019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26 - 04 - 2019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26 - 04 - 2019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26 - 04 - 2019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26 - 04 - 2019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26 - 04 - 2019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26 - 04 - 2019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68249"/>
            <a:ext cx="7689233" cy="39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0"/>
            <a:ext cx="6019800" cy="42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</TotalTime>
  <Words>257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99</cp:revision>
  <dcterms:created xsi:type="dcterms:W3CDTF">2019-03-29T02:58:06Z</dcterms:created>
  <dcterms:modified xsi:type="dcterms:W3CDTF">2019-04-26T02:29:19Z</dcterms:modified>
</cp:coreProperties>
</file>