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  <p:sldId id="264" r:id="rId14"/>
    <p:sldId id="260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Search, view product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Management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BF70A2BC-F55C-4C5C-95B7-DC5329E673A7}">
      <dgm:prSet phldrT="[Text]"/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EE7B76D8-5A04-4610-99F6-794C3E59E208}">
      <dgm:prSet phldrT="[Text]"/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36E50BE-5DBE-4B69-BB71-5F8987BFA341}">
      <dgm:prSet phldrT="[Text]"/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 /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6EDED262-2059-44C0-BDC3-E8A562552D4A}">
      <dgm:prSet phldrT="[Text]"/>
      <dgm:spPr/>
      <dgm:t>
        <a:bodyPr/>
        <a:lstStyle/>
        <a:p>
          <a:r>
            <a:rPr lang="en-US" smtClean="0"/>
            <a:t>Statistic</a:t>
          </a:r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F5795272-2767-4B7B-B212-9E4DE40F1919}">
      <dgm:prSet phldrT="[Text]"/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6191BC07-DD85-42A0-9DEA-61AF11E71CB6}">
      <dgm:prSet phldrT="[Text]"/>
      <dgm:spPr/>
      <dgm:t>
        <a:bodyPr/>
        <a:lstStyle/>
        <a:p>
          <a:r>
            <a:rPr lang="en-US" smtClean="0"/>
            <a:t>Order, view / cancel order</a:t>
          </a:r>
          <a:endParaRPr lang="en-US"/>
        </a:p>
      </dgm:t>
    </dgm:pt>
    <dgm:pt modelId="{5242D7BC-E6A9-4FD1-A747-0736CDD59FF9}" type="parTrans" cxnId="{6C2694D5-FBF2-4775-B0A5-353996E4BAE5}">
      <dgm:prSet/>
      <dgm:spPr/>
      <dgm:t>
        <a:bodyPr/>
        <a:lstStyle/>
        <a:p>
          <a:endParaRPr lang="en-US"/>
        </a:p>
      </dgm:t>
    </dgm:pt>
    <dgm:pt modelId="{0EF2F64B-6D15-4E0D-9440-0739653F956A}" type="sibTrans" cxnId="{6C2694D5-FBF2-4775-B0A5-353996E4BAE5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2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56FCF-33E7-4B19-BEA0-F93137A894F4}" type="pres">
      <dgm:prSet presAssocID="{288AA549-841D-415C-80BF-42805DF4537C}" presName="spacer" presStyleCnt="0"/>
      <dgm:spPr/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1" presStyleCnt="2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0E589-30D6-4212-813D-D8661D003C71}" type="presOf" srcId="{F5795272-2767-4B7B-B212-9E4DE40F1919}" destId="{83425E95-6BB5-4ED0-8E47-2842AE508185}" srcOrd="1" destOrd="3" presId="urn:microsoft.com/office/officeart/2005/8/layout/vList4"/>
    <dgm:cxn modelId="{A812D51B-4CE9-46CD-A990-DC59B5C131C3}" type="presOf" srcId="{6EDED262-2059-44C0-BDC3-E8A562552D4A}" destId="{0B906849-CFF8-4E78-BA96-568A3E6D2C53}" srcOrd="0" destOrd="4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D0E5E434-4F36-4C49-97B8-0DC7D2165E6B}" srcId="{7EA0DDB6-E023-4897-A516-441358BF2371}" destId="{8A06C574-AA91-4828-A946-002704B4485D}" srcOrd="2" destOrd="0" parTransId="{46A6F793-9064-4AF2-8082-4FC888A9D0DA}" sibTransId="{5701DB7D-E49F-4A0B-A78B-A9D3357B11F5}"/>
    <dgm:cxn modelId="{9C8121B8-CF72-47C6-A536-51FC2007E55C}" type="presOf" srcId="{BF70A2BC-F55C-4C5C-95B7-DC5329E673A7}" destId="{0B906849-CFF8-4E78-BA96-568A3E6D2C53}" srcOrd="0" destOrd="0" presId="urn:microsoft.com/office/officeart/2005/8/layout/vList4"/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F2942D47-352D-4AE9-96DE-C0CF52654725}" type="presOf" srcId="{5974CA0C-30A2-44B3-BDCF-F4D110EEA1B2}" destId="{2BB16560-A123-4792-86E1-FB23B567C85D}" srcOrd="1" destOrd="5" presId="urn:microsoft.com/office/officeart/2005/8/layout/vList4"/>
    <dgm:cxn modelId="{B73ACF8C-2087-4594-9D41-937C2FEE0F10}" type="presOf" srcId="{5974CA0C-30A2-44B3-BDCF-F4D110EEA1B2}" destId="{60673696-DA48-4D05-A88E-0FDCFB0213D2}" srcOrd="0" destOrd="5" presId="urn:microsoft.com/office/officeart/2005/8/layout/vList4"/>
    <dgm:cxn modelId="{69F491EE-AD4D-4013-AC2D-E75E214DF0D0}" type="presOf" srcId="{6191BC07-DD85-42A0-9DEA-61AF11E71CB6}" destId="{60673696-DA48-4D05-A88E-0FDCFB0213D2}" srcOrd="0" destOrd="2" presId="urn:microsoft.com/office/officeart/2005/8/layout/vList4"/>
    <dgm:cxn modelId="{D813B471-76BB-472E-A358-26AA1393D95F}" type="presOf" srcId="{EE7B76D8-5A04-4610-99F6-794C3E59E208}" destId="{0B906849-CFF8-4E78-BA96-568A3E6D2C53}" srcOrd="0" destOrd="1" presId="urn:microsoft.com/office/officeart/2005/8/layout/vList4"/>
    <dgm:cxn modelId="{32143CBA-D44F-4851-B956-7DC7AD924981}" type="presOf" srcId="{6EDED262-2059-44C0-BDC3-E8A562552D4A}" destId="{83425E95-6BB5-4ED0-8E47-2842AE508185}" srcOrd="1" destOrd="4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013278AB-D098-46B0-A1BF-D9A7EFB06105}" type="presOf" srcId="{EE7B76D8-5A04-4610-99F6-794C3E59E208}" destId="{83425E95-6BB5-4ED0-8E47-2842AE508185}" srcOrd="1" destOrd="1" presId="urn:microsoft.com/office/officeart/2005/8/layout/vList4"/>
    <dgm:cxn modelId="{D04E6EBA-4D6D-4652-A903-559DB8577AA3}" type="presOf" srcId="{F5795272-2767-4B7B-B212-9E4DE40F1919}" destId="{0B906849-CFF8-4E78-BA96-568A3E6D2C53}" srcOrd="0" destOrd="3" presId="urn:microsoft.com/office/officeart/2005/8/layout/vList4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0C66949A-6EEA-4757-82D7-6171C20E01D8}" type="presOf" srcId="{8A06C574-AA91-4828-A946-002704B4485D}" destId="{2BB16560-A123-4792-86E1-FB23B567C85D}" srcOrd="1" destOrd="3" presId="urn:microsoft.com/office/officeart/2005/8/layout/vList4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BF609D52-AA00-4587-916C-A9EFB005A7E5}" type="presOf" srcId="{736E50BE-5DBE-4B69-BB71-5F8987BFA341}" destId="{0B906849-CFF8-4E78-BA96-568A3E6D2C53}" srcOrd="0" destOrd="2" presId="urn:microsoft.com/office/officeart/2005/8/layout/vList4"/>
    <dgm:cxn modelId="{6D719854-3A7D-46B4-8F45-90599257B4BF}" type="presOf" srcId="{8A06C574-AA91-4828-A946-002704B4485D}" destId="{60673696-DA48-4D05-A88E-0FDCFB0213D2}" srcOrd="0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02D466A-12E4-4FC2-AE94-A5CCB614E487}" type="presOf" srcId="{BF70A2BC-F55C-4C5C-95B7-DC5329E673A7}" destId="{83425E95-6BB5-4ED0-8E47-2842AE508185}" srcOrd="1" destOrd="0" presId="urn:microsoft.com/office/officeart/2005/8/layout/vList4"/>
    <dgm:cxn modelId="{6C2694D5-FBF2-4775-B0A5-353996E4BAE5}" srcId="{7EA0DDB6-E023-4897-A516-441358BF2371}" destId="{6191BC07-DD85-42A0-9DEA-61AF11E71CB6}" srcOrd="1" destOrd="0" parTransId="{5242D7BC-E6A9-4FD1-A747-0736CDD59FF9}" sibTransId="{0EF2F64B-6D15-4E0D-9440-0739653F956A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6C305020-0B71-4E1B-BEF4-ED4C9B1D4521}" type="presOf" srcId="{736E50BE-5DBE-4B69-BB71-5F8987BFA341}" destId="{83425E95-6BB5-4ED0-8E47-2842AE508185}" srcOrd="1" destOrd="2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E9BB5739-E7B6-42A3-A768-276A4A1E30DB}" type="presOf" srcId="{800D3C3E-D85F-41BE-A5FB-41E4574520AF}" destId="{2BB16560-A123-4792-86E1-FB23B567C85D}" srcOrd="1" destOrd="4" presId="urn:microsoft.com/office/officeart/2005/8/layout/vList4"/>
    <dgm:cxn modelId="{81D882C2-2E24-4496-AE51-48C1750280BC}" srcId="{7EA0DDB6-E023-4897-A516-441358BF2371}" destId="{5974CA0C-30A2-44B3-BDCF-F4D110EEA1B2}" srcOrd="4" destOrd="0" parTransId="{781EAE1E-F94F-43B5-BCC9-3D67C26AEC8E}" sibTransId="{4471B809-E9B5-46CB-AB2B-A0B79719972B}"/>
    <dgm:cxn modelId="{B65ED16C-B23A-4D25-8A03-96CC0D917A89}" srcId="{E02A8243-9315-404B-83BC-2ADD496085A6}" destId="{BF70A2BC-F55C-4C5C-95B7-DC5329E673A7}" srcOrd="1" destOrd="0" parTransId="{DCFA195B-0FF9-400D-8239-5FAF58DF5EB0}" sibTransId="{A85A0E71-91E1-4984-AB29-1282732BDCE6}"/>
    <dgm:cxn modelId="{306B1A13-35B3-4900-8142-21A3D9179347}" type="presOf" srcId="{800D3C3E-D85F-41BE-A5FB-41E4574520AF}" destId="{60673696-DA48-4D05-A88E-0FDCFB0213D2}" srcOrd="0" destOrd="4" presId="urn:microsoft.com/office/officeart/2005/8/layout/vList4"/>
    <dgm:cxn modelId="{ED6D7C02-3D95-48FE-AB32-23B9873BBEA2}" type="presOf" srcId="{6191BC07-DD85-42A0-9DEA-61AF11E71CB6}" destId="{2BB16560-A123-4792-86E1-FB23B567C85D}" srcOrd="1" destOrd="2" presId="urn:microsoft.com/office/officeart/2005/8/layout/vList4"/>
    <dgm:cxn modelId="{3FE9E87F-23F7-4BF3-90A1-A99CC3C6731F}" srcId="{7EA0DDB6-E023-4897-A516-441358BF2371}" destId="{800D3C3E-D85F-41BE-A5FB-41E4574520AF}" srcOrd="3" destOrd="0" parTransId="{C80D4C89-5241-4ECF-8002-D5634EF8A014}" sibTransId="{20AE7B3E-E4FD-437D-B9C5-9B04752C9879}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  <dgm:cxn modelId="{7B6C46D6-05B8-402C-AAAC-DCC647111421}" type="presParOf" srcId="{AD2407BE-247E-47DD-A328-3C7E353C1415}" destId="{8D956FCF-33E7-4B19-BEA0-F93137A894F4}" srcOrd="1" destOrd="0" presId="urn:microsoft.com/office/officeart/2005/8/layout/vList4"/>
    <dgm:cxn modelId="{B518305D-6749-4BCE-BDCC-BBCC8BC5F239}" type="presParOf" srcId="{AD2407BE-247E-47DD-A328-3C7E353C1415}" destId="{A483763C-A1A2-4AC2-B0F2-F1CB7FCABC72}" srcOrd="2" destOrd="0" presId="urn:microsoft.com/office/officeart/2005/8/layout/vList4"/>
    <dgm:cxn modelId="{4157C841-60C2-482B-9D4E-8D40AB9C924E}" type="presParOf" srcId="{A483763C-A1A2-4AC2-B0F2-F1CB7FCABC72}" destId="{0B906849-CFF8-4E78-BA96-568A3E6D2C53}" srcOrd="0" destOrd="0" presId="urn:microsoft.com/office/officeart/2005/8/layout/vList4"/>
    <dgm:cxn modelId="{0907C074-8FDC-4420-B8A5-F2030CEC8924}" type="presParOf" srcId="{A483763C-A1A2-4AC2-B0F2-F1CB7FCABC72}" destId="{685997F9-7933-4967-B61A-2621F57A5682}" srcOrd="1" destOrd="0" presId="urn:microsoft.com/office/officeart/2005/8/layout/vList4"/>
    <dgm:cxn modelId="{3F745FEA-7CF0-4A87-9646-78AFDF353E23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8153400" cy="1844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Customer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Search, view product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Order, view / cancel order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Cart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Login / Registration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</dsp:txBody>
      <dsp:txXfrm>
        <a:off x="1815087" y="0"/>
        <a:ext cx="6338312" cy="1844073"/>
      </dsp:txXfrm>
    </dsp:sp>
    <dsp:sp modelId="{F29D854D-8614-4100-8CDD-166315270E1B}">
      <dsp:nvSpPr>
        <dsp:cNvPr id="0" name=""/>
        <dsp:cNvSpPr/>
      </dsp:nvSpPr>
      <dsp:spPr>
        <a:xfrm>
          <a:off x="184407" y="184407"/>
          <a:ext cx="1630680" cy="14752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6849-CFF8-4E78-BA96-568A3E6D2C53}">
      <dsp:nvSpPr>
        <dsp:cNvPr id="0" name=""/>
        <dsp:cNvSpPr/>
      </dsp:nvSpPr>
      <dsp:spPr>
        <a:xfrm>
          <a:off x="0" y="2028480"/>
          <a:ext cx="8153400" cy="1844073"/>
        </a:xfrm>
        <a:prstGeom prst="roundRect">
          <a:avLst>
            <a:gd name="adj" fmla="val 10000"/>
          </a:avLst>
        </a:prstGeom>
        <a:solidFill>
          <a:schemeClr val="accent4">
            <a:hueOff val="10412348"/>
            <a:satOff val="-59202"/>
            <a:lumOff val="1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Admin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Product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Customer Orders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User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Statistic</a:t>
          </a:r>
          <a:endParaRPr lang="en-US" sz="1600" kern="1200"/>
        </a:p>
      </dsp:txBody>
      <dsp:txXfrm>
        <a:off x="1815087" y="2028480"/>
        <a:ext cx="6338312" cy="1844073"/>
      </dsp:txXfrm>
    </dsp:sp>
    <dsp:sp modelId="{685997F9-7933-4967-B61A-2621F57A5682}">
      <dsp:nvSpPr>
        <dsp:cNvPr id="0" name=""/>
        <dsp:cNvSpPr/>
      </dsp:nvSpPr>
      <dsp:spPr>
        <a:xfrm>
          <a:off x="184407" y="2212888"/>
          <a:ext cx="1630680" cy="14752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0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0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E77AAE-C71C-4461-AB6E-B02B5A00EE1F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uyendubo.vn/" TargetMode="External"/><Relationship Id="rId2" Type="http://schemas.openxmlformats.org/officeDocument/2006/relationships/hyperlink" Target="http://pibook.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ki.v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0"/>
            <a:ext cx="6381135" cy="880135"/>
          </a:xfrm>
        </p:spPr>
        <p:txBody>
          <a:bodyPr>
            <a:normAutofit/>
          </a:bodyPr>
          <a:lstStyle/>
          <a:p>
            <a:r>
              <a:rPr lang="en-US" sz="2800" smtClean="0"/>
              <a:t>T-MANGA WEB APPLICATION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http://pibook.vn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http://truyendubo.vn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smtClean="0"/>
          </a:p>
          <a:p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tiki.vn/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40" y="1369625"/>
            <a:ext cx="8767042" cy="3265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09"/>
            <a:ext cx="8767042" cy="3265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/>
              <a:t>Reference </a:t>
            </a:r>
            <a:r>
              <a:rPr lang="en-US" smtClean="0"/>
              <a:t>sites</a:t>
            </a:r>
            <a:endParaRPr lang="en-US"/>
          </a:p>
          <a:p>
            <a:r>
              <a:rPr lang="en-US"/>
              <a:t>Demo</a:t>
            </a:r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order, purchase, product management, order management</a:t>
            </a:r>
            <a:r>
              <a:rPr lang="en-US" smtClean="0"/>
              <a:t>,...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5019503"/>
              </p:ext>
            </p:extLst>
          </p:nvPr>
        </p:nvGraphicFramePr>
        <p:xfrm>
          <a:off x="533400" y="1841500"/>
          <a:ext cx="8153400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82" y="3556000"/>
            <a:ext cx="2143125" cy="178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9" y="1333500"/>
            <a:ext cx="2528423" cy="130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33500"/>
            <a:ext cx="293370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381191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2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1"/>
            <a:ext cx="2176765" cy="18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MySQL </a:t>
            </a:r>
            <a:r>
              <a:rPr lang="en-US" smtClean="0"/>
              <a:t>xampp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</a:t>
            </a:r>
            <a:r>
              <a:rPr lang="en-US" smtClean="0"/>
              <a:t>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163</Words>
  <Application>Microsoft Office PowerPoint</Application>
  <PresentationFormat>On-screen Show (16:10)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T-MANGA WEB APPLICATION</vt:lpstr>
      <vt:lpstr>Agenda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26</cp:revision>
  <dcterms:created xsi:type="dcterms:W3CDTF">2019-03-29T02:58:06Z</dcterms:created>
  <dcterms:modified xsi:type="dcterms:W3CDTF">2019-03-29T05:50:46Z</dcterms:modified>
</cp:coreProperties>
</file>