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15 - 04 - 2019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15 - 04 - 2019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15 - 04 - 2019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15 - 04 - 2019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15 - 04 - 2019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15 - 04 - 2019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15 - 04 - 2019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15 - 04 - 2019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15 - 04 - 2019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15 - 04 - 2019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15 - 04 - 2019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15 - 04 - 2019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15 - 04 - 2019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8154"/>
            <a:ext cx="7672892" cy="40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8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4128642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02" y="37262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8" name="Picture 2" descr="Káº¿t quáº£ hÃ¬nh áº£nh cho dbeav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1278477"/>
            <a:ext cx="1843638" cy="18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9" name="Picture 5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09700"/>
            <a:ext cx="785238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339</TotalTime>
  <Words>258</Words>
  <Application>Microsoft Office PowerPoint</Application>
  <PresentationFormat>On-screen Show (16:10)</PresentationFormat>
  <Paragraphs>107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90</cp:revision>
  <dcterms:created xsi:type="dcterms:W3CDTF">2019-03-29T02:58:06Z</dcterms:created>
  <dcterms:modified xsi:type="dcterms:W3CDTF">2019-04-14T17:25:28Z</dcterms:modified>
</cp:coreProperties>
</file>