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 /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6191BC07-DD85-42A0-9DEA-61AF11E71CB6}">
      <dgm:prSet phldrT="[Text]"/>
      <dgm:spPr/>
      <dgm:t>
        <a:bodyPr/>
        <a:lstStyle/>
        <a:p>
          <a:r>
            <a:rPr lang="en-US" smtClean="0"/>
            <a:t>Order, view / cancel order</a:t>
          </a:r>
          <a:endParaRPr lang="en-US"/>
        </a:p>
      </dgm:t>
    </dgm:pt>
    <dgm:pt modelId="{5242D7BC-E6A9-4FD1-A747-0736CDD59FF9}" type="parTrans" cxnId="{6C2694D5-FBF2-4775-B0A5-353996E4BAE5}">
      <dgm:prSet/>
      <dgm:spPr/>
      <dgm:t>
        <a:bodyPr/>
        <a:lstStyle/>
        <a:p>
          <a:endParaRPr lang="en-US"/>
        </a:p>
      </dgm:t>
    </dgm:pt>
    <dgm:pt modelId="{0EF2F64B-6D15-4E0D-9440-0739653F956A}" type="sibTrans" cxnId="{6C2694D5-FBF2-4775-B0A5-353996E4BAE5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view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7CE249B9-51DE-4EAF-A0E4-50B046A30849}">
      <dgm:prSet phldrT="[Text]"/>
      <dgm:spPr/>
      <dgm:t>
        <a:bodyPr/>
        <a:lstStyle/>
        <a:p>
          <a:r>
            <a:rPr lang="en-US" smtClean="0"/>
            <a:t>Payment page</a:t>
          </a:r>
          <a:endParaRPr lang="en-US"/>
        </a:p>
      </dgm:t>
    </dgm:pt>
    <dgm:pt modelId="{05D45754-FB1E-4A26-9EB2-A7BB6CAB49B1}" type="parTrans" cxnId="{1CDF99D4-D204-46D9-9DA4-7D3914DB3E72}">
      <dgm:prSet/>
      <dgm:spPr/>
      <dgm:t>
        <a:bodyPr/>
        <a:lstStyle/>
        <a:p>
          <a:endParaRPr lang="en-US"/>
        </a:p>
      </dgm:t>
    </dgm:pt>
    <dgm:pt modelId="{6D8D0C77-CF00-437C-A121-B067BABCA779}" type="sibTrans" cxnId="{1CDF99D4-D204-46D9-9DA4-7D3914DB3E72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F2942D47-352D-4AE9-96DE-C0CF52654725}" type="presOf" srcId="{5974CA0C-30A2-44B3-BDCF-F4D110EEA1B2}" destId="{2BB16560-A123-4792-86E1-FB23B567C85D}" srcOrd="1" destOrd="7" presId="urn:microsoft.com/office/officeart/2005/8/layout/vList4"/>
    <dgm:cxn modelId="{ED6D7C02-3D95-48FE-AB32-23B9873BBEA2}" type="presOf" srcId="{6191BC07-DD85-42A0-9DEA-61AF11E71CB6}" destId="{2BB16560-A123-4792-86E1-FB23B567C85D}" srcOrd="1" destOrd="3" presId="urn:microsoft.com/office/officeart/2005/8/layout/vList4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1CDF99D4-D204-46D9-9DA4-7D3914DB3E72}" srcId="{7EA0DDB6-E023-4897-A516-441358BF2371}" destId="{7CE249B9-51DE-4EAF-A0E4-50B046A30849}" srcOrd="4" destOrd="0" parTransId="{05D45754-FB1E-4A26-9EB2-A7BB6CAB49B1}" sibTransId="{6D8D0C77-CF00-437C-A121-B067BABCA779}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1E96CA7-E6FC-4245-8084-E7E7B9713335}" type="presOf" srcId="{7CE249B9-51DE-4EAF-A0E4-50B046A30849}" destId="{60673696-DA48-4D05-A88E-0FDCFB0213D2}" srcOrd="0" destOrd="5" presId="urn:microsoft.com/office/officeart/2005/8/layout/vList4"/>
    <dgm:cxn modelId="{6C2694D5-FBF2-4775-B0A5-353996E4BAE5}" srcId="{7EA0DDB6-E023-4897-A516-441358BF2371}" destId="{6191BC07-DD85-42A0-9DEA-61AF11E71CB6}" srcOrd="2" destOrd="0" parTransId="{5242D7BC-E6A9-4FD1-A747-0736CDD59FF9}" sibTransId="{0EF2F64B-6D15-4E0D-9440-0739653F956A}"/>
    <dgm:cxn modelId="{81D882C2-2E24-4496-AE51-48C1750280BC}" srcId="{7EA0DDB6-E023-4897-A516-441358BF2371}" destId="{5974CA0C-30A2-44B3-BDCF-F4D110EEA1B2}" srcOrd="6" destOrd="0" parTransId="{781EAE1E-F94F-43B5-BCC9-3D67C26AEC8E}" sibTransId="{4471B809-E9B5-46CB-AB2B-A0B79719972B}"/>
    <dgm:cxn modelId="{BA4ADC16-F8DE-40FE-9641-1DF6558B067F}" type="presOf" srcId="{7CE249B9-51DE-4EAF-A0E4-50B046A30849}" destId="{2BB16560-A123-4792-86E1-FB23B567C85D}" srcOrd="1" destOrd="5" presId="urn:microsoft.com/office/officeart/2005/8/layout/vList4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69F491EE-AD4D-4013-AC2D-E75E214DF0D0}" type="presOf" srcId="{6191BC07-DD85-42A0-9DEA-61AF11E71CB6}" destId="{60673696-DA48-4D05-A88E-0FDCFB0213D2}" srcOrd="0" destOrd="3" presId="urn:microsoft.com/office/officeart/2005/8/layout/vList4"/>
    <dgm:cxn modelId="{B73ACF8C-2087-4594-9D41-937C2FEE0F10}" type="presOf" srcId="{5974CA0C-30A2-44B3-BDCF-F4D110EEA1B2}" destId="{60673696-DA48-4D05-A88E-0FDCFB0213D2}" srcOrd="0" destOrd="7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Customer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Home view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Search, view product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Order, view / cancel order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Cart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Payment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Login / Registration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30 - 03 - 2019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30 - 03 - 2019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30 - 03 - 2019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30 - 03 - 2019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30 - 03 - 2019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30 - 03 - 2019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30 - 03 - 2019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30 - 03 - 2019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7303713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66900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6261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ny Vaio\Desktop\logo-o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66900"/>
            <a:ext cx="2552700" cy="134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372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5558"/>
            <a:ext cx="7657776" cy="40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317</TotalTime>
  <Words>255</Words>
  <Application>Microsoft Office PowerPoint</Application>
  <PresentationFormat>On-screen Show (16:10)</PresentationFormat>
  <Paragraphs>106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79</cp:revision>
  <dcterms:created xsi:type="dcterms:W3CDTF">2019-03-29T02:58:06Z</dcterms:created>
  <dcterms:modified xsi:type="dcterms:W3CDTF">2019-03-30T03:43:31Z</dcterms:modified>
</cp:coreProperties>
</file>