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7" d="100"/>
          <a:sy n="147" d="100"/>
        </p:scale>
        <p:origin x="210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MainBullets_L">
            <a:extLst>
              <a:ext uri="{FF2B5EF4-FFF2-40B4-BE49-F238E27FC236}">
                <a16:creationId xmlns:a16="http://schemas.microsoft.com/office/drawing/2014/main" id="{CA748870-A851-C016-1097-182E45C8D11F}"/>
              </a:ext>
            </a:extLst>
          </p:cNvPr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/>
          </a:p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如螢幕大小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TSANG, Yu (Pydot)</cp:lastModifiedBy>
  <cp:revision>2</cp:revision>
  <dcterms:created xsi:type="dcterms:W3CDTF">2013-01-27T09:14:16Z</dcterms:created>
  <dcterms:modified xsi:type="dcterms:W3CDTF">2025-05-11T01:26:32Z</dcterms:modified>
  <cp:category/>
</cp:coreProperties>
</file>