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6"/>
  </p:notesMasterIdLst>
  <p:sldIdLst>
    <p:sldId id="256" r:id="rId2"/>
    <p:sldId id="265" r:id="rId3"/>
    <p:sldId id="257" r:id="rId4"/>
    <p:sldId id="314" r:id="rId5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7"/>
    </p:embeddedFont>
    <p:embeddedFont>
      <p:font typeface="Lato" panose="020F05020202040302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D147A-8DCD-E2A3-F8EA-A542AEFF1D37}" v="46" dt="2022-04-28T13:30:51.315"/>
    <p1510:client id="{44FCCBF7-B6B7-3309-CD10-543F287096FE}" v="27" dt="2022-04-27T16:52:33.948"/>
    <p1510:client id="{497E3A0D-82C4-774A-97DF-71B138E65D67}" v="1014" dt="2022-04-28T13:28:26.907"/>
    <p1510:client id="{73281766-7166-4D69-2BAF-BD3F94C89C06}" v="189" dt="2022-04-28T13:06:10.622"/>
    <p1510:client id="{7AC957D7-94E3-BF4C-8D04-38E065040C81}" v="646" dt="2022-04-27T17:44:27.073"/>
    <p1510:client id="{94ED55D1-580D-7E3F-4CEB-0ACCC6A928C9}" v="7" dt="2022-04-27T16:50:20.977"/>
    <p1510:client id="{A3BC16A7-D6A2-91A6-83F3-0A0D1136E685}" v="33" dt="2022-04-28T11:37:03.622"/>
    <p1510:client id="{A884B489-65C4-E2E9-B59C-FF290D1185C3}" v="12" dt="2022-04-29T14:22:49.994"/>
    <p1510:client id="{BE3FDCBD-C8E6-D842-0AB0-B77C2AFD452F}" v="1" dt="2022-04-29T13:37:31.964"/>
    <p1510:client id="{CC99B53A-C26D-489C-BDA4-3147C4A3B8D9}" v="711" dt="2022-04-27T18:04:12.286"/>
    <p1510:client id="{DECB101A-76A2-EB21-218B-3352536B392B}" v="3" dt="2022-04-28T13:31:33.594"/>
  </p1510:revLst>
</p1510:revInfo>
</file>

<file path=ppt/tableStyles.xml><?xml version="1.0" encoding="utf-8"?>
<a:tblStyleLst xmlns:a="http://schemas.openxmlformats.org/drawingml/2006/main" def="{E2D55285-1DC8-4297-8C23-8B161D3DC10C}">
  <a:tblStyle styleId="{E2D55285-1DC8-4297-8C23-8B161D3DC1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Kwan Kiu" userId="S::kkchanbd@connect.ust.hk::86e01dee-e8a5-42b5-9ac7-ca9d873768da" providerId="AD" clId="Web-{A3BC16A7-D6A2-91A6-83F3-0A0D1136E685}"/>
    <pc:docChg chg="modSld">
      <pc:chgData name="CHAN Kwan Kiu" userId="S::kkchanbd@connect.ust.hk::86e01dee-e8a5-42b5-9ac7-ca9d873768da" providerId="AD" clId="Web-{A3BC16A7-D6A2-91A6-83F3-0A0D1136E685}" dt="2022-04-28T11:37:03.622" v="31" actId="1076"/>
      <pc:docMkLst>
        <pc:docMk/>
      </pc:docMkLst>
      <pc:sldChg chg="modSp">
        <pc:chgData name="CHAN Kwan Kiu" userId="S::kkchanbd@connect.ust.hk::86e01dee-e8a5-42b5-9ac7-ca9d873768da" providerId="AD" clId="Web-{A3BC16A7-D6A2-91A6-83F3-0A0D1136E685}" dt="2022-04-28T11:37:03.622" v="31" actId="1076"/>
        <pc:sldMkLst>
          <pc:docMk/>
          <pc:sldMk cId="0" sldId="265"/>
        </pc:sldMkLst>
        <pc:spChg chg="mod">
          <ac:chgData name="CHAN Kwan Kiu" userId="S::kkchanbd@connect.ust.hk::86e01dee-e8a5-42b5-9ac7-ca9d873768da" providerId="AD" clId="Web-{A3BC16A7-D6A2-91A6-83F3-0A0D1136E685}" dt="2022-04-28T11:37:03.544" v="26" actId="1076"/>
          <ac:spMkLst>
            <pc:docMk/>
            <pc:sldMk cId="0" sldId="265"/>
            <ac:spMk id="37" creationId="{E661F153-FAA1-4293-8ABC-C3D8B23AB84D}"/>
          </ac:spMkLst>
        </pc:spChg>
        <pc:spChg chg="mod">
          <ac:chgData name="CHAN Kwan Kiu" userId="S::kkchanbd@connect.ust.hk::86e01dee-e8a5-42b5-9ac7-ca9d873768da" providerId="AD" clId="Web-{A3BC16A7-D6A2-91A6-83F3-0A0D1136E685}" dt="2022-04-28T11:37:03.575" v="27" actId="1076"/>
          <ac:spMkLst>
            <pc:docMk/>
            <pc:sldMk cId="0" sldId="265"/>
            <ac:spMk id="38" creationId="{B9021E72-B1AB-4BD9-81DA-A356743C3911}"/>
          </ac:spMkLst>
        </pc:spChg>
        <pc:spChg chg="mod">
          <ac:chgData name="CHAN Kwan Kiu" userId="S::kkchanbd@connect.ust.hk::86e01dee-e8a5-42b5-9ac7-ca9d873768da" providerId="AD" clId="Web-{A3BC16A7-D6A2-91A6-83F3-0A0D1136E685}" dt="2022-04-28T11:37:03.606" v="30" actId="1076"/>
          <ac:spMkLst>
            <pc:docMk/>
            <pc:sldMk cId="0" sldId="265"/>
            <ac:spMk id="39" creationId="{B9250816-3C51-44EB-AAA4-92F1D7149298}"/>
          </ac:spMkLst>
        </pc:spChg>
        <pc:spChg chg="mod">
          <ac:chgData name="CHAN Kwan Kiu" userId="S::kkchanbd@connect.ust.hk::86e01dee-e8a5-42b5-9ac7-ca9d873768da" providerId="AD" clId="Web-{A3BC16A7-D6A2-91A6-83F3-0A0D1136E685}" dt="2022-04-28T11:37:03.575" v="28" actId="1076"/>
          <ac:spMkLst>
            <pc:docMk/>
            <pc:sldMk cId="0" sldId="265"/>
            <ac:spMk id="40" creationId="{FC71DCCB-1469-4DBC-B49B-DE9FB3EBB1BC}"/>
          </ac:spMkLst>
        </pc:spChg>
        <pc:spChg chg="mod">
          <ac:chgData name="CHAN Kwan Kiu" userId="S::kkchanbd@connect.ust.hk::86e01dee-e8a5-42b5-9ac7-ca9d873768da" providerId="AD" clId="Web-{A3BC16A7-D6A2-91A6-83F3-0A0D1136E685}" dt="2022-04-28T11:37:03.591" v="29" actId="1076"/>
          <ac:spMkLst>
            <pc:docMk/>
            <pc:sldMk cId="0" sldId="265"/>
            <ac:spMk id="41" creationId="{2A136625-B555-4720-BBCE-9A853F63B912}"/>
          </ac:spMkLst>
        </pc:spChg>
        <pc:spChg chg="mod">
          <ac:chgData name="CHAN Kwan Kiu" userId="S::kkchanbd@connect.ust.hk::86e01dee-e8a5-42b5-9ac7-ca9d873768da" providerId="AD" clId="Web-{A3BC16A7-D6A2-91A6-83F3-0A0D1136E685}" dt="2022-04-28T11:37:03.497" v="23" actId="1076"/>
          <ac:spMkLst>
            <pc:docMk/>
            <pc:sldMk cId="0" sldId="265"/>
            <ac:spMk id="888" creationId="{00000000-0000-0000-0000-000000000000}"/>
          </ac:spMkLst>
        </pc:spChg>
        <pc:spChg chg="mod">
          <ac:chgData name="CHAN Kwan Kiu" userId="S::kkchanbd@connect.ust.hk::86e01dee-e8a5-42b5-9ac7-ca9d873768da" providerId="AD" clId="Web-{A3BC16A7-D6A2-91A6-83F3-0A0D1136E685}" dt="2022-04-28T11:37:03.622" v="31" actId="1076"/>
          <ac:spMkLst>
            <pc:docMk/>
            <pc:sldMk cId="0" sldId="265"/>
            <ac:spMk id="889" creationId="{00000000-0000-0000-0000-000000000000}"/>
          </ac:spMkLst>
        </pc:spChg>
        <pc:spChg chg="mod">
          <ac:chgData name="CHAN Kwan Kiu" userId="S::kkchanbd@connect.ust.hk::86e01dee-e8a5-42b5-9ac7-ca9d873768da" providerId="AD" clId="Web-{A3BC16A7-D6A2-91A6-83F3-0A0D1136E685}" dt="2022-04-28T11:37:03.512" v="24" actId="1076"/>
          <ac:spMkLst>
            <pc:docMk/>
            <pc:sldMk cId="0" sldId="265"/>
            <ac:spMk id="890" creationId="{00000000-0000-0000-0000-000000000000}"/>
          </ac:spMkLst>
        </pc:spChg>
        <pc:spChg chg="mod">
          <ac:chgData name="CHAN Kwan Kiu" userId="S::kkchanbd@connect.ust.hk::86e01dee-e8a5-42b5-9ac7-ca9d873768da" providerId="AD" clId="Web-{A3BC16A7-D6A2-91A6-83F3-0A0D1136E685}" dt="2022-04-28T11:37:03.528" v="25" actId="1076"/>
          <ac:spMkLst>
            <pc:docMk/>
            <pc:sldMk cId="0" sldId="265"/>
            <ac:spMk id="892" creationId="{00000000-0000-0000-0000-000000000000}"/>
          </ac:spMkLst>
        </pc:spChg>
      </pc:sldChg>
    </pc:docChg>
  </pc:docChgLst>
  <pc:docChgLst>
    <pc:chgData name="LIN Xintong" userId="992f1658-9aaf-4c15-853a-ff8d3473ce3a" providerId="ADAL" clId="{CC99B53A-C26D-489C-BDA4-3147C4A3B8D9}"/>
    <pc:docChg chg="undo custSel addSld modSld sldOrd">
      <pc:chgData name="LIN Xintong" userId="992f1658-9aaf-4c15-853a-ff8d3473ce3a" providerId="ADAL" clId="{CC99B53A-C26D-489C-BDA4-3147C4A3B8D9}" dt="2022-04-27T18:04:12.286" v="713" actId="14100"/>
      <pc:docMkLst>
        <pc:docMk/>
      </pc:docMkLst>
      <pc:sldChg chg="modSp mod">
        <pc:chgData name="LIN Xintong" userId="992f1658-9aaf-4c15-853a-ff8d3473ce3a" providerId="ADAL" clId="{CC99B53A-C26D-489C-BDA4-3147C4A3B8D9}" dt="2022-04-27T17:53:39.930" v="359" actId="20577"/>
        <pc:sldMkLst>
          <pc:docMk/>
          <pc:sldMk cId="0" sldId="256"/>
        </pc:sldMkLst>
        <pc:spChg chg="mod">
          <ac:chgData name="LIN Xintong" userId="992f1658-9aaf-4c15-853a-ff8d3473ce3a" providerId="ADAL" clId="{CC99B53A-C26D-489C-BDA4-3147C4A3B8D9}" dt="2022-04-27T17:53:39.930" v="359" actId="20577"/>
          <ac:spMkLst>
            <pc:docMk/>
            <pc:sldMk cId="0" sldId="256"/>
            <ac:spMk id="205" creationId="{00000000-0000-0000-0000-000000000000}"/>
          </ac:spMkLst>
        </pc:spChg>
      </pc:sldChg>
      <pc:sldChg chg="addSp delSp modSp mod">
        <pc:chgData name="LIN Xintong" userId="992f1658-9aaf-4c15-853a-ff8d3473ce3a" providerId="ADAL" clId="{CC99B53A-C26D-489C-BDA4-3147C4A3B8D9}" dt="2022-04-27T17:42:42.719" v="204" actId="14100"/>
        <pc:sldMkLst>
          <pc:docMk/>
          <pc:sldMk cId="0" sldId="257"/>
        </pc:sldMkLst>
        <pc:spChg chg="mod">
          <ac:chgData name="LIN Xintong" userId="992f1658-9aaf-4c15-853a-ff8d3473ce3a" providerId="ADAL" clId="{CC99B53A-C26D-489C-BDA4-3147C4A3B8D9}" dt="2022-04-27T17:20:57.189" v="189" actId="207"/>
          <ac:spMkLst>
            <pc:docMk/>
            <pc:sldMk cId="0" sldId="257"/>
            <ac:spMk id="2" creationId="{ECFECF6F-FCBF-A020-C7B5-21886C298EAD}"/>
          </ac:spMkLst>
        </pc:spChg>
        <pc:spChg chg="add del mod">
          <ac:chgData name="LIN Xintong" userId="992f1658-9aaf-4c15-853a-ff8d3473ce3a" providerId="ADAL" clId="{CC99B53A-C26D-489C-BDA4-3147C4A3B8D9}" dt="2022-04-27T17:20:49.142" v="188" actId="21"/>
          <ac:spMkLst>
            <pc:docMk/>
            <pc:sldMk cId="0" sldId="257"/>
            <ac:spMk id="3" creationId="{AE82E8DE-7E97-442C-BF47-57404E364274}"/>
          </ac:spMkLst>
        </pc:spChg>
        <pc:spChg chg="add mod">
          <ac:chgData name="LIN Xintong" userId="992f1658-9aaf-4c15-853a-ff8d3473ce3a" providerId="ADAL" clId="{CC99B53A-C26D-489C-BDA4-3147C4A3B8D9}" dt="2022-04-27T17:05:20.538" v="65" actId="1076"/>
          <ac:spMkLst>
            <pc:docMk/>
            <pc:sldMk cId="0" sldId="257"/>
            <ac:spMk id="4" creationId="{8CD3440C-7C74-4C5A-9B07-D1681F322126}"/>
          </ac:spMkLst>
        </pc:spChg>
        <pc:spChg chg="mod ord">
          <ac:chgData name="LIN Xintong" userId="992f1658-9aaf-4c15-853a-ff8d3473ce3a" providerId="ADAL" clId="{CC99B53A-C26D-489C-BDA4-3147C4A3B8D9}" dt="2022-04-27T17:28:39.324" v="194" actId="14100"/>
          <ac:spMkLst>
            <pc:docMk/>
            <pc:sldMk cId="0" sldId="257"/>
            <ac:spMk id="5" creationId="{CCDEA454-A4CE-4C77-B434-5C3CF76DAD16}"/>
          </ac:spMkLst>
        </pc:spChg>
        <pc:spChg chg="mod">
          <ac:chgData name="LIN Xintong" userId="992f1658-9aaf-4c15-853a-ff8d3473ce3a" providerId="ADAL" clId="{CC99B53A-C26D-489C-BDA4-3147C4A3B8D9}" dt="2022-04-27T17:00:49.724" v="23" actId="1076"/>
          <ac:spMkLst>
            <pc:docMk/>
            <pc:sldMk cId="0" sldId="257"/>
            <ac:spMk id="6" creationId="{70388095-449C-BFD2-8296-D8598EBE9EC6}"/>
          </ac:spMkLst>
        </pc:spChg>
        <pc:spChg chg="mod">
          <ac:chgData name="LIN Xintong" userId="992f1658-9aaf-4c15-853a-ff8d3473ce3a" providerId="ADAL" clId="{CC99B53A-C26D-489C-BDA4-3147C4A3B8D9}" dt="2022-04-27T16:59:45.858" v="10" actId="14100"/>
          <ac:spMkLst>
            <pc:docMk/>
            <pc:sldMk cId="0" sldId="257"/>
            <ac:spMk id="7" creationId="{8C076935-B479-1649-5677-3EC9CE4729FC}"/>
          </ac:spMkLst>
        </pc:spChg>
        <pc:spChg chg="mod">
          <ac:chgData name="LIN Xintong" userId="992f1658-9aaf-4c15-853a-ff8d3473ce3a" providerId="ADAL" clId="{CC99B53A-C26D-489C-BDA4-3147C4A3B8D9}" dt="2022-04-27T16:59:53.414" v="13" actId="1076"/>
          <ac:spMkLst>
            <pc:docMk/>
            <pc:sldMk cId="0" sldId="257"/>
            <ac:spMk id="8" creationId="{56222707-E103-8ABD-A285-D45CDAA2F42F}"/>
          </ac:spMkLst>
        </pc:spChg>
        <pc:spChg chg="mod">
          <ac:chgData name="LIN Xintong" userId="992f1658-9aaf-4c15-853a-ff8d3473ce3a" providerId="ADAL" clId="{CC99B53A-C26D-489C-BDA4-3147C4A3B8D9}" dt="2022-04-27T17:21:03.306" v="190" actId="207"/>
          <ac:spMkLst>
            <pc:docMk/>
            <pc:sldMk cId="0" sldId="257"/>
            <ac:spMk id="9" creationId="{D0F29EF1-91D3-0CDD-6D29-E1281A2FCF8A}"/>
          </ac:spMkLst>
        </pc:spChg>
        <pc:spChg chg="mod">
          <ac:chgData name="LIN Xintong" userId="992f1658-9aaf-4c15-853a-ff8d3473ce3a" providerId="ADAL" clId="{CC99B53A-C26D-489C-BDA4-3147C4A3B8D9}" dt="2022-04-27T17:21:08.968" v="191" actId="207"/>
          <ac:spMkLst>
            <pc:docMk/>
            <pc:sldMk cId="0" sldId="257"/>
            <ac:spMk id="10" creationId="{2FDCBAE6-B947-073B-9664-554D9C939DAA}"/>
          </ac:spMkLst>
        </pc:spChg>
        <pc:spChg chg="mod">
          <ac:chgData name="LIN Xintong" userId="992f1658-9aaf-4c15-853a-ff8d3473ce3a" providerId="ADAL" clId="{CC99B53A-C26D-489C-BDA4-3147C4A3B8D9}" dt="2022-04-27T17:08:02.026" v="112" actId="14100"/>
          <ac:spMkLst>
            <pc:docMk/>
            <pc:sldMk cId="0" sldId="257"/>
            <ac:spMk id="11" creationId="{54E4ABE7-5D5D-5475-F197-923324156B7A}"/>
          </ac:spMkLst>
        </pc:spChg>
        <pc:spChg chg="mod">
          <ac:chgData name="LIN Xintong" userId="992f1658-9aaf-4c15-853a-ff8d3473ce3a" providerId="ADAL" clId="{CC99B53A-C26D-489C-BDA4-3147C4A3B8D9}" dt="2022-04-27T17:13:16.689" v="148" actId="14100"/>
          <ac:spMkLst>
            <pc:docMk/>
            <pc:sldMk cId="0" sldId="257"/>
            <ac:spMk id="12" creationId="{D82012A0-D9D3-BB37-F1A3-1601A9F39E9E}"/>
          </ac:spMkLst>
        </pc:spChg>
        <pc:spChg chg="add mod">
          <ac:chgData name="LIN Xintong" userId="992f1658-9aaf-4c15-853a-ff8d3473ce3a" providerId="ADAL" clId="{CC99B53A-C26D-489C-BDA4-3147C4A3B8D9}" dt="2022-04-27T17:42:42.719" v="204" actId="14100"/>
          <ac:spMkLst>
            <pc:docMk/>
            <pc:sldMk cId="0" sldId="257"/>
            <ac:spMk id="13" creationId="{51895CDB-8EC0-4B91-A7D3-96D843FF668B}"/>
          </ac:spMkLst>
        </pc:spChg>
        <pc:spChg chg="mod">
          <ac:chgData name="LIN Xintong" userId="992f1658-9aaf-4c15-853a-ff8d3473ce3a" providerId="ADAL" clId="{CC99B53A-C26D-489C-BDA4-3147C4A3B8D9}" dt="2022-04-27T17:08:16.068" v="116" actId="14100"/>
          <ac:spMkLst>
            <pc:docMk/>
            <pc:sldMk cId="0" sldId="257"/>
            <ac:spMk id="14" creationId="{F7A2AFE1-0C2C-1180-E612-CEAFDC6BE1D8}"/>
          </ac:spMkLst>
        </pc:spChg>
        <pc:spChg chg="mod">
          <ac:chgData name="LIN Xintong" userId="992f1658-9aaf-4c15-853a-ff8d3473ce3a" providerId="ADAL" clId="{CC99B53A-C26D-489C-BDA4-3147C4A3B8D9}" dt="2022-04-27T17:04:04.377" v="55" actId="14100"/>
          <ac:spMkLst>
            <pc:docMk/>
            <pc:sldMk cId="0" sldId="257"/>
            <ac:spMk id="15" creationId="{C4E6937D-F23E-CE08-7FC7-DC1E0B684CA0}"/>
          </ac:spMkLst>
        </pc:spChg>
        <pc:spChg chg="mod">
          <ac:chgData name="LIN Xintong" userId="992f1658-9aaf-4c15-853a-ff8d3473ce3a" providerId="ADAL" clId="{CC99B53A-C26D-489C-BDA4-3147C4A3B8D9}" dt="2022-04-27T17:07:40.120" v="107" actId="1076"/>
          <ac:spMkLst>
            <pc:docMk/>
            <pc:sldMk cId="0" sldId="257"/>
            <ac:spMk id="16" creationId="{BF90DA2F-F8C1-45FD-30F6-B2487BFADB22}"/>
          </ac:spMkLst>
        </pc:spChg>
        <pc:spChg chg="mod">
          <ac:chgData name="LIN Xintong" userId="992f1658-9aaf-4c15-853a-ff8d3473ce3a" providerId="ADAL" clId="{CC99B53A-C26D-489C-BDA4-3147C4A3B8D9}" dt="2022-04-27T17:17:46.369" v="181" actId="1076"/>
          <ac:spMkLst>
            <pc:docMk/>
            <pc:sldMk cId="0" sldId="257"/>
            <ac:spMk id="17" creationId="{6C06014D-93E4-7130-AF10-383D513D48A0}"/>
          </ac:spMkLst>
        </pc:spChg>
        <pc:spChg chg="add mod">
          <ac:chgData name="LIN Xintong" userId="992f1658-9aaf-4c15-853a-ff8d3473ce3a" providerId="ADAL" clId="{CC99B53A-C26D-489C-BDA4-3147C4A3B8D9}" dt="2022-04-27T17:04:55.769" v="61" actId="207"/>
          <ac:spMkLst>
            <pc:docMk/>
            <pc:sldMk cId="0" sldId="257"/>
            <ac:spMk id="18" creationId="{CCDEA454-A4CE-4C77-B434-5C3CF76DAD16}"/>
          </ac:spMkLst>
        </pc:spChg>
        <pc:spChg chg="mod">
          <ac:chgData name="LIN Xintong" userId="992f1658-9aaf-4c15-853a-ff8d3473ce3a" providerId="ADAL" clId="{CC99B53A-C26D-489C-BDA4-3147C4A3B8D9}" dt="2022-04-27T17:17:53.017" v="182" actId="1076"/>
          <ac:spMkLst>
            <pc:docMk/>
            <pc:sldMk cId="0" sldId="257"/>
            <ac:spMk id="18" creationId="{E30AA94F-2851-D2D0-8E89-587156E372A7}"/>
          </ac:spMkLst>
        </pc:spChg>
        <pc:spChg chg="mod">
          <ac:chgData name="LIN Xintong" userId="992f1658-9aaf-4c15-853a-ff8d3473ce3a" providerId="ADAL" clId="{CC99B53A-C26D-489C-BDA4-3147C4A3B8D9}" dt="2022-04-27T17:10:23.334" v="118" actId="14100"/>
          <ac:spMkLst>
            <pc:docMk/>
            <pc:sldMk cId="0" sldId="257"/>
            <ac:spMk id="20" creationId="{480E6615-7C66-8352-15F4-2570ABBC94C9}"/>
          </ac:spMkLst>
        </pc:spChg>
        <pc:spChg chg="mod">
          <ac:chgData name="LIN Xintong" userId="992f1658-9aaf-4c15-853a-ff8d3473ce3a" providerId="ADAL" clId="{CC99B53A-C26D-489C-BDA4-3147C4A3B8D9}" dt="2022-04-27T17:10:34.106" v="121" actId="14100"/>
          <ac:spMkLst>
            <pc:docMk/>
            <pc:sldMk cId="0" sldId="257"/>
            <ac:spMk id="21" creationId="{27BD9B0B-57A3-D9FC-2069-09AB1C4CA474}"/>
          </ac:spMkLst>
        </pc:spChg>
        <pc:spChg chg="mod">
          <ac:chgData name="LIN Xintong" userId="992f1658-9aaf-4c15-853a-ff8d3473ce3a" providerId="ADAL" clId="{CC99B53A-C26D-489C-BDA4-3147C4A3B8D9}" dt="2022-04-27T17:10:27.401" v="119" actId="14100"/>
          <ac:spMkLst>
            <pc:docMk/>
            <pc:sldMk cId="0" sldId="257"/>
            <ac:spMk id="22" creationId="{6F833EAA-B61E-9811-2783-C6DDA660C24B}"/>
          </ac:spMkLst>
        </pc:spChg>
        <pc:spChg chg="mod">
          <ac:chgData name="LIN Xintong" userId="992f1658-9aaf-4c15-853a-ff8d3473ce3a" providerId="ADAL" clId="{CC99B53A-C26D-489C-BDA4-3147C4A3B8D9}" dt="2022-04-27T17:10:30.059" v="120" actId="14100"/>
          <ac:spMkLst>
            <pc:docMk/>
            <pc:sldMk cId="0" sldId="257"/>
            <ac:spMk id="23" creationId="{B66BD65A-DD0C-1AA3-9480-12EFB3B43CA9}"/>
          </ac:spMkLst>
        </pc:spChg>
        <pc:spChg chg="mod">
          <ac:chgData name="LIN Xintong" userId="992f1658-9aaf-4c15-853a-ff8d3473ce3a" providerId="ADAL" clId="{CC99B53A-C26D-489C-BDA4-3147C4A3B8D9}" dt="2022-04-27T17:40:30.518" v="203" actId="14100"/>
          <ac:spMkLst>
            <pc:docMk/>
            <pc:sldMk cId="0" sldId="257"/>
            <ac:spMk id="24" creationId="{DCCCC781-9D55-F1AF-9831-B01667972EAF}"/>
          </ac:spMkLst>
        </pc:spChg>
        <pc:spChg chg="mod">
          <ac:chgData name="LIN Xintong" userId="992f1658-9aaf-4c15-853a-ff8d3473ce3a" providerId="ADAL" clId="{CC99B53A-C26D-489C-BDA4-3147C4A3B8D9}" dt="2022-04-27T17:10:53.134" v="125" actId="14100"/>
          <ac:spMkLst>
            <pc:docMk/>
            <pc:sldMk cId="0" sldId="257"/>
            <ac:spMk id="25" creationId="{EBA57149-50E1-0D86-A8DC-C90EB0F01C0A}"/>
          </ac:spMkLst>
        </pc:spChg>
        <pc:spChg chg="mod">
          <ac:chgData name="LIN Xintong" userId="992f1658-9aaf-4c15-853a-ff8d3473ce3a" providerId="ADAL" clId="{CC99B53A-C26D-489C-BDA4-3147C4A3B8D9}" dt="2022-04-27T17:11:53.724" v="136" actId="14100"/>
          <ac:spMkLst>
            <pc:docMk/>
            <pc:sldMk cId="0" sldId="257"/>
            <ac:spMk id="26" creationId="{F49C6D7E-3EB7-7E4E-80B0-0DC038A30ECB}"/>
          </ac:spMkLst>
        </pc:spChg>
        <pc:spChg chg="mod">
          <ac:chgData name="LIN Xintong" userId="992f1658-9aaf-4c15-853a-ff8d3473ce3a" providerId="ADAL" clId="{CC99B53A-C26D-489C-BDA4-3147C4A3B8D9}" dt="2022-04-27T17:11:57.118" v="137" actId="14100"/>
          <ac:spMkLst>
            <pc:docMk/>
            <pc:sldMk cId="0" sldId="257"/>
            <ac:spMk id="27" creationId="{BFA4259F-35C2-3937-D567-788DF006DF90}"/>
          </ac:spMkLst>
        </pc:spChg>
        <pc:spChg chg="mod">
          <ac:chgData name="LIN Xintong" userId="992f1658-9aaf-4c15-853a-ff8d3473ce3a" providerId="ADAL" clId="{CC99B53A-C26D-489C-BDA4-3147C4A3B8D9}" dt="2022-04-27T17:18:34.717" v="184" actId="20577"/>
          <ac:spMkLst>
            <pc:docMk/>
            <pc:sldMk cId="0" sldId="257"/>
            <ac:spMk id="28" creationId="{A1BF699E-2A02-D721-48D7-1F1B71C85F85}"/>
          </ac:spMkLst>
        </pc:spChg>
        <pc:spChg chg="mod">
          <ac:chgData name="LIN Xintong" userId="992f1658-9aaf-4c15-853a-ff8d3473ce3a" providerId="ADAL" clId="{CC99B53A-C26D-489C-BDA4-3147C4A3B8D9}" dt="2022-04-27T17:28:02.995" v="193" actId="14100"/>
          <ac:spMkLst>
            <pc:docMk/>
            <pc:sldMk cId="0" sldId="257"/>
            <ac:spMk id="36" creationId="{63155DBD-7EC4-907E-19B0-D4C5CCC036E9}"/>
          </ac:spMkLst>
        </pc:spChg>
        <pc:spChg chg="add mod">
          <ac:chgData name="LIN Xintong" userId="992f1658-9aaf-4c15-853a-ff8d3473ce3a" providerId="ADAL" clId="{CC99B53A-C26D-489C-BDA4-3147C4A3B8D9}" dt="2022-04-27T17:15:26.205" v="166" actId="688"/>
          <ac:spMkLst>
            <pc:docMk/>
            <pc:sldMk cId="0" sldId="257"/>
            <ac:spMk id="41" creationId="{4177A2FD-A16F-4B98-98A8-4CB1771C0C49}"/>
          </ac:spMkLst>
        </pc:spChg>
        <pc:spChg chg="add mod">
          <ac:chgData name="LIN Xintong" userId="992f1658-9aaf-4c15-853a-ff8d3473ce3a" providerId="ADAL" clId="{CC99B53A-C26D-489C-BDA4-3147C4A3B8D9}" dt="2022-04-27T17:15:35.704" v="168" actId="1076"/>
          <ac:spMkLst>
            <pc:docMk/>
            <pc:sldMk cId="0" sldId="257"/>
            <ac:spMk id="42" creationId="{B22A7222-4246-4DF5-83C7-91008D2B18D3}"/>
          </ac:spMkLst>
        </pc:spChg>
        <pc:spChg chg="add mod">
          <ac:chgData name="LIN Xintong" userId="992f1658-9aaf-4c15-853a-ff8d3473ce3a" providerId="ADAL" clId="{CC99B53A-C26D-489C-BDA4-3147C4A3B8D9}" dt="2022-04-27T17:17:32.695" v="179" actId="20577"/>
          <ac:spMkLst>
            <pc:docMk/>
            <pc:sldMk cId="0" sldId="257"/>
            <ac:spMk id="43" creationId="{127BB1B6-8996-4C72-8F05-8D9DBA8BE4DE}"/>
          </ac:spMkLst>
        </pc:spChg>
        <pc:cxnChg chg="add del mod">
          <ac:chgData name="LIN Xintong" userId="992f1658-9aaf-4c15-853a-ff8d3473ce3a" providerId="ADAL" clId="{CC99B53A-C26D-489C-BDA4-3147C4A3B8D9}" dt="2022-04-27T17:13:34.107" v="150" actId="478"/>
          <ac:cxnSpMkLst>
            <pc:docMk/>
            <pc:sldMk cId="0" sldId="257"/>
            <ac:cxnSpMk id="30" creationId="{EE1C5C97-7C6F-404F-B9EC-F8B22F6231BC}"/>
          </ac:cxnSpMkLst>
        </pc:cxnChg>
        <pc:cxnChg chg="add mod">
          <ac:chgData name="LIN Xintong" userId="992f1658-9aaf-4c15-853a-ff8d3473ce3a" providerId="ADAL" clId="{CC99B53A-C26D-489C-BDA4-3147C4A3B8D9}" dt="2022-04-27T17:12:48.889" v="142"/>
          <ac:cxnSpMkLst>
            <pc:docMk/>
            <pc:sldMk cId="0" sldId="257"/>
            <ac:cxnSpMk id="31" creationId="{E372B103-F506-4C9F-AFA8-BFF7FC476907}"/>
          </ac:cxnSpMkLst>
        </pc:cxnChg>
        <pc:cxnChg chg="del mod">
          <ac:chgData name="LIN Xintong" userId="992f1658-9aaf-4c15-853a-ff8d3473ce3a" providerId="ADAL" clId="{CC99B53A-C26D-489C-BDA4-3147C4A3B8D9}" dt="2022-04-27T17:13:31.873" v="149" actId="478"/>
          <ac:cxnSpMkLst>
            <pc:docMk/>
            <pc:sldMk cId="0" sldId="257"/>
            <ac:cxnSpMk id="35" creationId="{E372B103-F506-4C9F-AFA8-BFF7FC476907}"/>
          </ac:cxnSpMkLst>
        </pc:cxnChg>
      </pc:sldChg>
      <pc:sldChg chg="addSp delSp modSp mod ord">
        <pc:chgData name="LIN Xintong" userId="992f1658-9aaf-4c15-853a-ff8d3473ce3a" providerId="ADAL" clId="{CC99B53A-C26D-489C-BDA4-3147C4A3B8D9}" dt="2022-04-27T17:55:59.406" v="437" actId="20577"/>
        <pc:sldMkLst>
          <pc:docMk/>
          <pc:sldMk cId="0" sldId="258"/>
        </pc:sldMkLst>
        <pc:spChg chg="add del mod">
          <ac:chgData name="LIN Xintong" userId="992f1658-9aaf-4c15-853a-ff8d3473ce3a" providerId="ADAL" clId="{CC99B53A-C26D-489C-BDA4-3147C4A3B8D9}" dt="2022-04-27T17:54:57.151" v="395" actId="478"/>
          <ac:spMkLst>
            <pc:docMk/>
            <pc:sldMk cId="0" sldId="258"/>
            <ac:spMk id="3" creationId="{92A4A570-B961-4B82-BF4C-07BE98D84A39}"/>
          </ac:spMkLst>
        </pc:spChg>
        <pc:spChg chg="add del mod">
          <ac:chgData name="LIN Xintong" userId="992f1658-9aaf-4c15-853a-ff8d3473ce3a" providerId="ADAL" clId="{CC99B53A-C26D-489C-BDA4-3147C4A3B8D9}" dt="2022-04-27T17:55:12.544" v="406" actId="478"/>
          <ac:spMkLst>
            <pc:docMk/>
            <pc:sldMk cId="0" sldId="258"/>
            <ac:spMk id="5" creationId="{355CD9F0-24F0-4BD1-975F-6A41B3DCDF88}"/>
          </ac:spMkLst>
        </pc:spChg>
        <pc:spChg chg="mod">
          <ac:chgData name="LIN Xintong" userId="992f1658-9aaf-4c15-853a-ff8d3473ce3a" providerId="ADAL" clId="{CC99B53A-C26D-489C-BDA4-3147C4A3B8D9}" dt="2022-04-27T17:55:59.406" v="437" actId="20577"/>
          <ac:spMkLst>
            <pc:docMk/>
            <pc:sldMk cId="0" sldId="258"/>
            <ac:spMk id="653" creationId="{00000000-0000-0000-0000-000000000000}"/>
          </ac:spMkLst>
        </pc:spChg>
        <pc:spChg chg="add del">
          <ac:chgData name="LIN Xintong" userId="992f1658-9aaf-4c15-853a-ff8d3473ce3a" providerId="ADAL" clId="{CC99B53A-C26D-489C-BDA4-3147C4A3B8D9}" dt="2022-04-27T17:55:11.410" v="405" actId="478"/>
          <ac:spMkLst>
            <pc:docMk/>
            <pc:sldMk cId="0" sldId="258"/>
            <ac:spMk id="654" creationId="{00000000-0000-0000-0000-000000000000}"/>
          </ac:spMkLst>
        </pc:spChg>
      </pc:sldChg>
      <pc:sldChg chg="addSp delSp modSp mod ord">
        <pc:chgData name="LIN Xintong" userId="992f1658-9aaf-4c15-853a-ff8d3473ce3a" providerId="ADAL" clId="{CC99B53A-C26D-489C-BDA4-3147C4A3B8D9}" dt="2022-04-27T18:04:12.286" v="713" actId="14100"/>
        <pc:sldMkLst>
          <pc:docMk/>
          <pc:sldMk cId="0" sldId="265"/>
        </pc:sldMkLst>
        <pc:spChg chg="add del mod">
          <ac:chgData name="LIN Xintong" userId="992f1658-9aaf-4c15-853a-ff8d3473ce3a" providerId="ADAL" clId="{CC99B53A-C26D-489C-BDA4-3147C4A3B8D9}" dt="2022-04-27T17:48:38.627" v="211" actId="478"/>
          <ac:spMkLst>
            <pc:docMk/>
            <pc:sldMk cId="0" sldId="265"/>
            <ac:spMk id="3" creationId="{B7A993DA-ECB6-4E98-8795-98EB68833D72}"/>
          </ac:spMkLst>
        </pc:spChg>
        <pc:spChg chg="add del mod">
          <ac:chgData name="LIN Xintong" userId="992f1658-9aaf-4c15-853a-ff8d3473ce3a" providerId="ADAL" clId="{CC99B53A-C26D-489C-BDA4-3147C4A3B8D9}" dt="2022-04-27T17:52:09.469" v="335" actId="478"/>
          <ac:spMkLst>
            <pc:docMk/>
            <pc:sldMk cId="0" sldId="265"/>
            <ac:spMk id="5" creationId="{3D6F7F10-D7CA-48FD-B15D-AA57E4D76C41}"/>
          </ac:spMkLst>
        </pc:spChg>
        <pc:spChg chg="add del mod">
          <ac:chgData name="LIN Xintong" userId="992f1658-9aaf-4c15-853a-ff8d3473ce3a" providerId="ADAL" clId="{CC99B53A-C26D-489C-BDA4-3147C4A3B8D9}" dt="2022-04-27T17:52:14.431" v="337" actId="478"/>
          <ac:spMkLst>
            <pc:docMk/>
            <pc:sldMk cId="0" sldId="265"/>
            <ac:spMk id="7" creationId="{26E1BB2A-1B35-46D3-89E1-D87F657D86B8}"/>
          </ac:spMkLst>
        </pc:spChg>
        <pc:spChg chg="add del mod">
          <ac:chgData name="LIN Xintong" userId="992f1658-9aaf-4c15-853a-ff8d3473ce3a" providerId="ADAL" clId="{CC99B53A-C26D-489C-BDA4-3147C4A3B8D9}" dt="2022-04-27T18:03:32.652" v="704" actId="478"/>
          <ac:spMkLst>
            <pc:docMk/>
            <pc:sldMk cId="0" sldId="265"/>
            <ac:spMk id="36" creationId="{B2F7387B-9702-46D5-A149-78FF40C4F4D7}"/>
          </ac:spMkLst>
        </pc:spChg>
        <pc:spChg chg="add mod">
          <ac:chgData name="LIN Xintong" userId="992f1658-9aaf-4c15-853a-ff8d3473ce3a" providerId="ADAL" clId="{CC99B53A-C26D-489C-BDA4-3147C4A3B8D9}" dt="2022-04-27T18:04:07.577" v="712" actId="14100"/>
          <ac:spMkLst>
            <pc:docMk/>
            <pc:sldMk cId="0" sldId="265"/>
            <ac:spMk id="37" creationId="{E661F153-FAA1-4293-8ABC-C3D8B23AB84D}"/>
          </ac:spMkLst>
        </pc:spChg>
        <pc:spChg chg="add mod">
          <ac:chgData name="LIN Xintong" userId="992f1658-9aaf-4c15-853a-ff8d3473ce3a" providerId="ADAL" clId="{CC99B53A-C26D-489C-BDA4-3147C4A3B8D9}" dt="2022-04-27T18:04:12.286" v="713" actId="14100"/>
          <ac:spMkLst>
            <pc:docMk/>
            <pc:sldMk cId="0" sldId="265"/>
            <ac:spMk id="38" creationId="{B9021E72-B1AB-4BD9-81DA-A356743C3911}"/>
          </ac:spMkLst>
        </pc:spChg>
        <pc:spChg chg="add mod">
          <ac:chgData name="LIN Xintong" userId="992f1658-9aaf-4c15-853a-ff8d3473ce3a" providerId="ADAL" clId="{CC99B53A-C26D-489C-BDA4-3147C4A3B8D9}" dt="2022-04-27T18:03:28.577" v="703" actId="20577"/>
          <ac:spMkLst>
            <pc:docMk/>
            <pc:sldMk cId="0" sldId="265"/>
            <ac:spMk id="39" creationId="{B9250816-3C51-44EB-AAA4-92F1D7149298}"/>
          </ac:spMkLst>
        </pc:spChg>
        <pc:spChg chg="add mod">
          <ac:chgData name="LIN Xintong" userId="992f1658-9aaf-4c15-853a-ff8d3473ce3a" providerId="ADAL" clId="{CC99B53A-C26D-489C-BDA4-3147C4A3B8D9}" dt="2022-04-27T18:03:46.624" v="706" actId="1076"/>
          <ac:spMkLst>
            <pc:docMk/>
            <pc:sldMk cId="0" sldId="265"/>
            <ac:spMk id="40" creationId="{FC71DCCB-1469-4DBC-B49B-DE9FB3EBB1BC}"/>
          </ac:spMkLst>
        </pc:spChg>
        <pc:spChg chg="add mod">
          <ac:chgData name="LIN Xintong" userId="992f1658-9aaf-4c15-853a-ff8d3473ce3a" providerId="ADAL" clId="{CC99B53A-C26D-489C-BDA4-3147C4A3B8D9}" dt="2022-04-27T18:03:55.098" v="708" actId="1076"/>
          <ac:spMkLst>
            <pc:docMk/>
            <pc:sldMk cId="0" sldId="265"/>
            <ac:spMk id="41" creationId="{2A136625-B555-4720-BBCE-9A853F63B912}"/>
          </ac:spMkLst>
        </pc:spChg>
        <pc:spChg chg="del">
          <ac:chgData name="LIN Xintong" userId="992f1658-9aaf-4c15-853a-ff8d3473ce3a" providerId="ADAL" clId="{CC99B53A-C26D-489C-BDA4-3147C4A3B8D9}" dt="2022-04-27T17:48:34.955" v="210" actId="478"/>
          <ac:spMkLst>
            <pc:docMk/>
            <pc:sldMk cId="0" sldId="265"/>
            <ac:spMk id="887" creationId="{00000000-0000-0000-0000-000000000000}"/>
          </ac:spMkLst>
        </pc:spChg>
        <pc:spChg chg="mod">
          <ac:chgData name="LIN Xintong" userId="992f1658-9aaf-4c15-853a-ff8d3473ce3a" providerId="ADAL" clId="{CC99B53A-C26D-489C-BDA4-3147C4A3B8D9}" dt="2022-04-27T17:49:37.616" v="240" actId="20577"/>
          <ac:spMkLst>
            <pc:docMk/>
            <pc:sldMk cId="0" sldId="265"/>
            <ac:spMk id="888" creationId="{00000000-0000-0000-0000-000000000000}"/>
          </ac:spMkLst>
        </pc:spChg>
        <pc:spChg chg="mod">
          <ac:chgData name="LIN Xintong" userId="992f1658-9aaf-4c15-853a-ff8d3473ce3a" providerId="ADAL" clId="{CC99B53A-C26D-489C-BDA4-3147C4A3B8D9}" dt="2022-04-27T18:03:12.252" v="693" actId="14100"/>
          <ac:spMkLst>
            <pc:docMk/>
            <pc:sldMk cId="0" sldId="265"/>
            <ac:spMk id="889" creationId="{00000000-0000-0000-0000-000000000000}"/>
          </ac:spMkLst>
        </pc:spChg>
        <pc:spChg chg="mod">
          <ac:chgData name="LIN Xintong" userId="992f1658-9aaf-4c15-853a-ff8d3473ce3a" providerId="ADAL" clId="{CC99B53A-C26D-489C-BDA4-3147C4A3B8D9}" dt="2022-04-27T18:01:39.876" v="673" actId="1076"/>
          <ac:spMkLst>
            <pc:docMk/>
            <pc:sldMk cId="0" sldId="265"/>
            <ac:spMk id="890" creationId="{00000000-0000-0000-0000-000000000000}"/>
          </ac:spMkLst>
        </pc:spChg>
        <pc:spChg chg="del mod">
          <ac:chgData name="LIN Xintong" userId="992f1658-9aaf-4c15-853a-ff8d3473ce3a" providerId="ADAL" clId="{CC99B53A-C26D-489C-BDA4-3147C4A3B8D9}" dt="2022-04-27T17:52:06.980" v="334" actId="478"/>
          <ac:spMkLst>
            <pc:docMk/>
            <pc:sldMk cId="0" sldId="265"/>
            <ac:spMk id="891" creationId="{00000000-0000-0000-0000-000000000000}"/>
          </ac:spMkLst>
        </pc:spChg>
        <pc:spChg chg="mod">
          <ac:chgData name="LIN Xintong" userId="992f1658-9aaf-4c15-853a-ff8d3473ce3a" providerId="ADAL" clId="{CC99B53A-C26D-489C-BDA4-3147C4A3B8D9}" dt="2022-04-27T18:01:49.434" v="674" actId="1076"/>
          <ac:spMkLst>
            <pc:docMk/>
            <pc:sldMk cId="0" sldId="265"/>
            <ac:spMk id="892" creationId="{00000000-0000-0000-0000-000000000000}"/>
          </ac:spMkLst>
        </pc:spChg>
        <pc:spChg chg="del mod">
          <ac:chgData name="LIN Xintong" userId="992f1658-9aaf-4c15-853a-ff8d3473ce3a" providerId="ADAL" clId="{CC99B53A-C26D-489C-BDA4-3147C4A3B8D9}" dt="2022-04-27T17:52:12.167" v="336" actId="478"/>
          <ac:spMkLst>
            <pc:docMk/>
            <pc:sldMk cId="0" sldId="265"/>
            <ac:spMk id="893" creationId="{00000000-0000-0000-0000-000000000000}"/>
          </ac:spMkLst>
        </pc:spChg>
        <pc:spChg chg="del">
          <ac:chgData name="LIN Xintong" userId="992f1658-9aaf-4c15-853a-ff8d3473ce3a" providerId="ADAL" clId="{CC99B53A-C26D-489C-BDA4-3147C4A3B8D9}" dt="2022-04-27T17:48:29.757" v="209" actId="478"/>
          <ac:spMkLst>
            <pc:docMk/>
            <pc:sldMk cId="0" sldId="265"/>
            <ac:spMk id="894" creationId="{00000000-0000-0000-0000-000000000000}"/>
          </ac:spMkLst>
        </pc:spChg>
        <pc:spChg chg="del">
          <ac:chgData name="LIN Xintong" userId="992f1658-9aaf-4c15-853a-ff8d3473ce3a" providerId="ADAL" clId="{CC99B53A-C26D-489C-BDA4-3147C4A3B8D9}" dt="2022-04-27T17:48:22.164" v="207" actId="478"/>
          <ac:spMkLst>
            <pc:docMk/>
            <pc:sldMk cId="0" sldId="265"/>
            <ac:spMk id="913" creationId="{00000000-0000-0000-0000-000000000000}"/>
          </ac:spMkLst>
        </pc:spChg>
        <pc:grpChg chg="del">
          <ac:chgData name="LIN Xintong" userId="992f1658-9aaf-4c15-853a-ff8d3473ce3a" providerId="ADAL" clId="{CC99B53A-C26D-489C-BDA4-3147C4A3B8D9}" dt="2022-04-27T17:48:27.611" v="208" actId="478"/>
          <ac:grpSpMkLst>
            <pc:docMk/>
            <pc:sldMk cId="0" sldId="265"/>
            <ac:grpSpMk id="895" creationId="{00000000-0000-0000-0000-000000000000}"/>
          </ac:grpSpMkLst>
        </pc:grpChg>
        <pc:cxnChg chg="del">
          <ac:chgData name="LIN Xintong" userId="992f1658-9aaf-4c15-853a-ff8d3473ce3a" providerId="ADAL" clId="{CC99B53A-C26D-489C-BDA4-3147C4A3B8D9}" dt="2022-04-27T17:48:41.318" v="212" actId="478"/>
          <ac:cxnSpMkLst>
            <pc:docMk/>
            <pc:sldMk cId="0" sldId="265"/>
            <ac:cxnSpMk id="914" creationId="{00000000-0000-0000-0000-000000000000}"/>
          </ac:cxnSpMkLst>
        </pc:cxnChg>
      </pc:sldChg>
      <pc:sldChg chg="add setBg">
        <pc:chgData name="LIN Xintong" userId="992f1658-9aaf-4c15-853a-ff8d3473ce3a" providerId="ADAL" clId="{CC99B53A-C26D-489C-BDA4-3147C4A3B8D9}" dt="2022-04-27T17:55:06.185" v="402"/>
        <pc:sldMkLst>
          <pc:docMk/>
          <pc:sldMk cId="2652535009" sldId="312"/>
        </pc:sldMkLst>
      </pc:sldChg>
      <pc:sldChg chg="modSp add mod ord setBg">
        <pc:chgData name="LIN Xintong" userId="992f1658-9aaf-4c15-853a-ff8d3473ce3a" providerId="ADAL" clId="{CC99B53A-C26D-489C-BDA4-3147C4A3B8D9}" dt="2022-04-27T17:55:48.446" v="433" actId="404"/>
        <pc:sldMkLst>
          <pc:docMk/>
          <pc:sldMk cId="2589969612" sldId="313"/>
        </pc:sldMkLst>
        <pc:spChg chg="mod">
          <ac:chgData name="LIN Xintong" userId="992f1658-9aaf-4c15-853a-ff8d3473ce3a" providerId="ADAL" clId="{CC99B53A-C26D-489C-BDA4-3147C4A3B8D9}" dt="2022-04-27T17:55:48.446" v="433" actId="404"/>
          <ac:spMkLst>
            <pc:docMk/>
            <pc:sldMk cId="2589969612" sldId="313"/>
            <ac:spMk id="653" creationId="{00000000-0000-0000-0000-000000000000}"/>
          </ac:spMkLst>
        </pc:spChg>
      </pc:sldChg>
    </pc:docChg>
  </pc:docChgLst>
  <pc:docChgLst>
    <pc:chgData name="LIN Xintong" userId="S::xlinbe@connect.ust.hk::992f1658-9aaf-4c15-853a-ff8d3473ce3a" providerId="AD" clId="Web-{44FCCBF7-B6B7-3309-CD10-543F287096FE}"/>
    <pc:docChg chg="addSld modSld">
      <pc:chgData name="LIN Xintong" userId="S::xlinbe@connect.ust.hk::992f1658-9aaf-4c15-853a-ff8d3473ce3a" providerId="AD" clId="Web-{44FCCBF7-B6B7-3309-CD10-543F287096FE}" dt="2022-04-27T16:52:33.948" v="26" actId="1076"/>
      <pc:docMkLst>
        <pc:docMk/>
      </pc:docMkLst>
      <pc:sldChg chg="addSp delSp modSp">
        <pc:chgData name="LIN Xintong" userId="S::xlinbe@connect.ust.hk::992f1658-9aaf-4c15-853a-ff8d3473ce3a" providerId="AD" clId="Web-{44FCCBF7-B6B7-3309-CD10-543F287096FE}" dt="2022-04-27T16:52:33.948" v="26" actId="1076"/>
        <pc:sldMkLst>
          <pc:docMk/>
          <pc:sldMk cId="0" sldId="257"/>
        </pc:sldMkLst>
        <pc:spChg chg="add del mod">
          <ac:chgData name="LIN Xintong" userId="S::xlinbe@connect.ust.hk::992f1658-9aaf-4c15-853a-ff8d3473ce3a" providerId="AD" clId="Web-{44FCCBF7-B6B7-3309-CD10-543F287096FE}" dt="2022-04-27T16:48:45.036" v="4"/>
          <ac:spMkLst>
            <pc:docMk/>
            <pc:sldMk cId="0" sldId="257"/>
            <ac:spMk id="3" creationId="{1C6B579F-984C-24AE-E23D-A32F9D1736C3}"/>
          </ac:spMkLst>
        </pc:spChg>
        <pc:spChg chg="add del mod">
          <ac:chgData name="LIN Xintong" userId="S::xlinbe@connect.ust.hk::992f1658-9aaf-4c15-853a-ff8d3473ce3a" providerId="AD" clId="Web-{44FCCBF7-B6B7-3309-CD10-543F287096FE}" dt="2022-04-27T16:48:56.896" v="5"/>
          <ac:spMkLst>
            <pc:docMk/>
            <pc:sldMk cId="0" sldId="257"/>
            <ac:spMk id="5" creationId="{3A5BC711-F9B8-5472-434C-43F67DE5AEA6}"/>
          </ac:spMkLst>
        </pc:spChg>
        <pc:spChg chg="add mod">
          <ac:chgData name="LIN Xintong" userId="S::xlinbe@connect.ust.hk::992f1658-9aaf-4c15-853a-ff8d3473ce3a" providerId="AD" clId="Web-{44FCCBF7-B6B7-3309-CD10-543F287096FE}" dt="2022-04-27T16:52:33.948" v="25" actId="1076"/>
          <ac:spMkLst>
            <pc:docMk/>
            <pc:sldMk cId="0" sldId="257"/>
            <ac:spMk id="6" creationId="{70388095-449C-BFD2-8296-D8598EBE9EC6}"/>
          </ac:spMkLst>
        </pc:spChg>
        <pc:spChg chg="mod">
          <ac:chgData name="LIN Xintong" userId="S::xlinbe@connect.ust.hk::992f1658-9aaf-4c15-853a-ff8d3473ce3a" providerId="AD" clId="Web-{44FCCBF7-B6B7-3309-CD10-543F287096FE}" dt="2022-04-27T16:52:33.948" v="24" actId="1076"/>
          <ac:spMkLst>
            <pc:docMk/>
            <pc:sldMk cId="0" sldId="257"/>
            <ac:spMk id="7" creationId="{8C076935-B479-1649-5677-3EC9CE4729FC}"/>
          </ac:spMkLst>
        </pc:spChg>
        <pc:spChg chg="mod">
          <ac:chgData name="LIN Xintong" userId="S::xlinbe@connect.ust.hk::992f1658-9aaf-4c15-853a-ff8d3473ce3a" providerId="AD" clId="Web-{44FCCBF7-B6B7-3309-CD10-543F287096FE}" dt="2022-04-27T16:52:33.948" v="26" actId="1076"/>
          <ac:spMkLst>
            <pc:docMk/>
            <pc:sldMk cId="0" sldId="257"/>
            <ac:spMk id="8" creationId="{56222707-E103-8ABD-A285-D45CDAA2F42F}"/>
          </ac:spMkLst>
        </pc:spChg>
        <pc:spChg chg="del">
          <ac:chgData name="LIN Xintong" userId="S::xlinbe@connect.ust.hk::992f1658-9aaf-4c15-853a-ff8d3473ce3a" providerId="AD" clId="Web-{44FCCBF7-B6B7-3309-CD10-543F287096FE}" dt="2022-04-27T16:48:27.333" v="2"/>
          <ac:spMkLst>
            <pc:docMk/>
            <pc:sldMk cId="0" sldId="257"/>
            <ac:spMk id="469" creationId="{00000000-0000-0000-0000-000000000000}"/>
          </ac:spMkLst>
        </pc:spChg>
        <pc:spChg chg="del">
          <ac:chgData name="LIN Xintong" userId="S::xlinbe@connect.ust.hk::992f1658-9aaf-4c15-853a-ff8d3473ce3a" providerId="AD" clId="Web-{44FCCBF7-B6B7-3309-CD10-543F287096FE}" dt="2022-04-27T16:48:24.114" v="1"/>
          <ac:spMkLst>
            <pc:docMk/>
            <pc:sldMk cId="0" sldId="257"/>
            <ac:spMk id="470" creationId="{00000000-0000-0000-0000-000000000000}"/>
          </ac:spMkLst>
        </pc:spChg>
        <pc:cxnChg chg="del">
          <ac:chgData name="LIN Xintong" userId="S::xlinbe@connect.ust.hk::992f1658-9aaf-4c15-853a-ff8d3473ce3a" providerId="AD" clId="Web-{44FCCBF7-B6B7-3309-CD10-543F287096FE}" dt="2022-04-27T16:48:31.989" v="3"/>
          <ac:cxnSpMkLst>
            <pc:docMk/>
            <pc:sldMk cId="0" sldId="257"/>
            <ac:cxnSpMk id="471" creationId="{00000000-0000-0000-0000-000000000000}"/>
          </ac:cxnSpMkLst>
        </pc:cxnChg>
      </pc:sldChg>
      <pc:sldChg chg="add replId">
        <pc:chgData name="LIN Xintong" userId="S::xlinbe@connect.ust.hk::992f1658-9aaf-4c15-853a-ff8d3473ce3a" providerId="AD" clId="Web-{44FCCBF7-B6B7-3309-CD10-543F287096FE}" dt="2022-04-27T16:48:16.676" v="0"/>
        <pc:sldMkLst>
          <pc:docMk/>
          <pc:sldMk cId="2896122418" sldId="311"/>
        </pc:sldMkLst>
      </pc:sldChg>
    </pc:docChg>
  </pc:docChgLst>
  <pc:docChgLst>
    <pc:chgData name="CHAN Kwan Kiu" userId="S::kkchanbd@connect.ust.hk::86e01dee-e8a5-42b5-9ac7-ca9d873768da" providerId="AD" clId="Web-{94ED55D1-580D-7E3F-4CEB-0ACCC6A928C9}"/>
    <pc:docChg chg="modSld">
      <pc:chgData name="CHAN Kwan Kiu" userId="S::kkchanbd@connect.ust.hk::86e01dee-e8a5-42b5-9ac7-ca9d873768da" providerId="AD" clId="Web-{94ED55D1-580D-7E3F-4CEB-0ACCC6A928C9}" dt="2022-04-27T16:50:20.977" v="6" actId="1076"/>
      <pc:docMkLst>
        <pc:docMk/>
      </pc:docMkLst>
      <pc:sldChg chg="addSp modSp">
        <pc:chgData name="CHAN Kwan Kiu" userId="S::kkchanbd@connect.ust.hk::86e01dee-e8a5-42b5-9ac7-ca9d873768da" providerId="AD" clId="Web-{94ED55D1-580D-7E3F-4CEB-0ACCC6A928C9}" dt="2022-04-27T16:50:20.977" v="6" actId="1076"/>
        <pc:sldMkLst>
          <pc:docMk/>
          <pc:sldMk cId="0" sldId="257"/>
        </pc:sldMkLst>
        <pc:spChg chg="mod">
          <ac:chgData name="CHAN Kwan Kiu" userId="S::kkchanbd@connect.ust.hk::86e01dee-e8a5-42b5-9ac7-ca9d873768da" providerId="AD" clId="Web-{94ED55D1-580D-7E3F-4CEB-0ACCC6A928C9}" dt="2022-04-27T16:50:07.883" v="2" actId="1076"/>
          <ac:spMkLst>
            <pc:docMk/>
            <pc:sldMk cId="0" sldId="257"/>
            <ac:spMk id="6" creationId="{70388095-449C-BFD2-8296-D8598EBE9EC6}"/>
          </ac:spMkLst>
        </pc:spChg>
        <pc:spChg chg="add mod">
          <ac:chgData name="CHAN Kwan Kiu" userId="S::kkchanbd@connect.ust.hk::86e01dee-e8a5-42b5-9ac7-ca9d873768da" providerId="AD" clId="Web-{94ED55D1-580D-7E3F-4CEB-0ACCC6A928C9}" dt="2022-04-27T16:50:12.101" v="3" actId="1076"/>
          <ac:spMkLst>
            <pc:docMk/>
            <pc:sldMk cId="0" sldId="257"/>
            <ac:spMk id="7" creationId="{8C076935-B479-1649-5677-3EC9CE4729FC}"/>
          </ac:spMkLst>
        </pc:spChg>
        <pc:spChg chg="add mod">
          <ac:chgData name="CHAN Kwan Kiu" userId="S::kkchanbd@connect.ust.hk::86e01dee-e8a5-42b5-9ac7-ca9d873768da" providerId="AD" clId="Web-{94ED55D1-580D-7E3F-4CEB-0ACCC6A928C9}" dt="2022-04-27T16:50:20.977" v="6" actId="1076"/>
          <ac:spMkLst>
            <pc:docMk/>
            <pc:sldMk cId="0" sldId="257"/>
            <ac:spMk id="8" creationId="{56222707-E103-8ABD-A285-D45CDAA2F42F}"/>
          </ac:spMkLst>
        </pc:spChg>
      </pc:sldChg>
    </pc:docChg>
  </pc:docChgLst>
  <pc:docChgLst>
    <pc:chgData name="Tsang Yu" userId="S::ytsang@connect.ust.hk::1d3c4c34-d609-4f15-a237-73b7c1a6913a" providerId="AD" clId="Web-{73281766-7166-4D69-2BAF-BD3F94C89C06}"/>
    <pc:docChg chg="modSld">
      <pc:chgData name="Tsang Yu" userId="S::ytsang@connect.ust.hk::1d3c4c34-d609-4f15-a237-73b7c1a6913a" providerId="AD" clId="Web-{73281766-7166-4D69-2BAF-BD3F94C89C06}" dt="2022-04-28T13:06:10.622" v="127" actId="1076"/>
      <pc:docMkLst>
        <pc:docMk/>
      </pc:docMkLst>
      <pc:sldChg chg="addSp delSp modSp">
        <pc:chgData name="Tsang Yu" userId="S::ytsang@connect.ust.hk::1d3c4c34-d609-4f15-a237-73b7c1a6913a" providerId="AD" clId="Web-{73281766-7166-4D69-2BAF-BD3F94C89C06}" dt="2022-04-28T13:06:10.622" v="127" actId="1076"/>
        <pc:sldMkLst>
          <pc:docMk/>
          <pc:sldMk cId="0" sldId="257"/>
        </pc:sldMkLst>
        <pc:spChg chg="add del mod">
          <ac:chgData name="Tsang Yu" userId="S::ytsang@connect.ust.hk::1d3c4c34-d609-4f15-a237-73b7c1a6913a" providerId="AD" clId="Web-{73281766-7166-4D69-2BAF-BD3F94C89C06}" dt="2022-04-28T13:04:20.010" v="79"/>
          <ac:spMkLst>
            <pc:docMk/>
            <pc:sldMk cId="0" sldId="257"/>
            <ac:spMk id="3" creationId="{60E587AA-2A56-FEFE-03D1-FA951DCE8A76}"/>
          </ac:spMkLst>
        </pc:spChg>
        <pc:spChg chg="mod">
          <ac:chgData name="Tsang Yu" userId="S::ytsang@connect.ust.hk::1d3c4c34-d609-4f15-a237-73b7c1a6913a" providerId="AD" clId="Web-{73281766-7166-4D69-2BAF-BD3F94C89C06}" dt="2022-04-27T17:19:34.164" v="6" actId="20577"/>
          <ac:spMkLst>
            <pc:docMk/>
            <pc:sldMk cId="0" sldId="257"/>
            <ac:spMk id="4" creationId="{8CD3440C-7C74-4C5A-9B07-D1681F322126}"/>
          </ac:spMkLst>
        </pc:spChg>
        <pc:spChg chg="mod">
          <ac:chgData name="Tsang Yu" userId="S::ytsang@connect.ust.hk::1d3c4c34-d609-4f15-a237-73b7c1a6913a" providerId="AD" clId="Web-{73281766-7166-4D69-2BAF-BD3F94C89C06}" dt="2022-04-28T12:59:55.221" v="9" actId="1076"/>
          <ac:spMkLst>
            <pc:docMk/>
            <pc:sldMk cId="0" sldId="257"/>
            <ac:spMk id="6" creationId="{70388095-449C-BFD2-8296-D8598EBE9EC6}"/>
          </ac:spMkLst>
        </pc:spChg>
        <pc:spChg chg="add del">
          <ac:chgData name="Tsang Yu" userId="S::ytsang@connect.ust.hk::1d3c4c34-d609-4f15-a237-73b7c1a6913a" providerId="AD" clId="Web-{73281766-7166-4D69-2BAF-BD3F94C89C06}" dt="2022-04-28T13:00:05.393" v="11"/>
          <ac:spMkLst>
            <pc:docMk/>
            <pc:sldMk cId="0" sldId="257"/>
            <ac:spMk id="30" creationId="{7A34D7D0-9225-3AAF-D9A3-17AD917D3C76}"/>
          </ac:spMkLst>
        </pc:spChg>
        <pc:spChg chg="add del mod">
          <ac:chgData name="Tsang Yu" userId="S::ytsang@connect.ust.hk::1d3c4c34-d609-4f15-a237-73b7c1a6913a" providerId="AD" clId="Web-{73281766-7166-4D69-2BAF-BD3F94C89C06}" dt="2022-04-28T13:05:11.214" v="96" actId="20577"/>
          <ac:spMkLst>
            <pc:docMk/>
            <pc:sldMk cId="0" sldId="257"/>
            <ac:spMk id="40" creationId="{A732FC7A-D39C-F9E5-52F9-9BCE7C996458}"/>
          </ac:spMkLst>
        </pc:spChg>
        <pc:spChg chg="add del mod">
          <ac:chgData name="Tsang Yu" userId="S::ytsang@connect.ust.hk::1d3c4c34-d609-4f15-a237-73b7c1a6913a" providerId="AD" clId="Web-{73281766-7166-4D69-2BAF-BD3F94C89C06}" dt="2022-04-28T13:05:41.418" v="110"/>
          <ac:spMkLst>
            <pc:docMk/>
            <pc:sldMk cId="0" sldId="257"/>
            <ac:spMk id="43" creationId="{A3219A60-AF0F-1C5D-ED68-35C38937ACEF}"/>
          </ac:spMkLst>
        </pc:spChg>
        <pc:spChg chg="add del mod">
          <ac:chgData name="Tsang Yu" userId="S::ytsang@connect.ust.hk::1d3c4c34-d609-4f15-a237-73b7c1a6913a" providerId="AD" clId="Web-{73281766-7166-4D69-2BAF-BD3F94C89C06}" dt="2022-04-28T13:05:23.543" v="102"/>
          <ac:spMkLst>
            <pc:docMk/>
            <pc:sldMk cId="0" sldId="257"/>
            <ac:spMk id="44" creationId="{34C36EEF-B396-2EC6-8191-DC9B059F4EBB}"/>
          </ac:spMkLst>
        </pc:spChg>
        <pc:spChg chg="add mod">
          <ac:chgData name="Tsang Yu" userId="S::ytsang@connect.ust.hk::1d3c4c34-d609-4f15-a237-73b7c1a6913a" providerId="AD" clId="Web-{73281766-7166-4D69-2BAF-BD3F94C89C06}" dt="2022-04-28T13:05:59.465" v="115" actId="20577"/>
          <ac:spMkLst>
            <pc:docMk/>
            <pc:sldMk cId="0" sldId="257"/>
            <ac:spMk id="45" creationId="{AD4D1B44-6AA7-8FFD-CCA5-848ADD037550}"/>
          </ac:spMkLst>
        </pc:spChg>
        <pc:spChg chg="add mod">
          <ac:chgData name="Tsang Yu" userId="S::ytsang@connect.ust.hk::1d3c4c34-d609-4f15-a237-73b7c1a6913a" providerId="AD" clId="Web-{73281766-7166-4D69-2BAF-BD3F94C89C06}" dt="2022-04-28T13:05:28.871" v="105" actId="1076"/>
          <ac:spMkLst>
            <pc:docMk/>
            <pc:sldMk cId="0" sldId="257"/>
            <ac:spMk id="46" creationId="{2179C6D7-C915-6CA1-43FD-1FC40B3950DB}"/>
          </ac:spMkLst>
        </pc:spChg>
        <pc:spChg chg="add mod">
          <ac:chgData name="Tsang Yu" userId="S::ytsang@connect.ust.hk::1d3c4c34-d609-4f15-a237-73b7c1a6913a" providerId="AD" clId="Web-{73281766-7166-4D69-2BAF-BD3F94C89C06}" dt="2022-04-28T13:05:49.043" v="111" actId="14100"/>
          <ac:spMkLst>
            <pc:docMk/>
            <pc:sldMk cId="0" sldId="257"/>
            <ac:spMk id="47" creationId="{E474F1BD-3B9E-703A-4C72-A190E2380370}"/>
          </ac:spMkLst>
        </pc:spChg>
        <pc:spChg chg="add mod">
          <ac:chgData name="Tsang Yu" userId="S::ytsang@connect.ust.hk::1d3c4c34-d609-4f15-a237-73b7c1a6913a" providerId="AD" clId="Web-{73281766-7166-4D69-2BAF-BD3F94C89C06}" dt="2022-04-28T13:06:10.622" v="127" actId="1076"/>
          <ac:spMkLst>
            <pc:docMk/>
            <pc:sldMk cId="0" sldId="257"/>
            <ac:spMk id="48" creationId="{E0D07A21-2BA1-775B-0426-709386C8656A}"/>
          </ac:spMkLst>
        </pc:spChg>
        <pc:spChg chg="add del mod">
          <ac:chgData name="Tsang Yu" userId="S::ytsang@connect.ust.hk::1d3c4c34-d609-4f15-a237-73b7c1a6913a" providerId="AD" clId="Web-{73281766-7166-4D69-2BAF-BD3F94C89C06}" dt="2022-04-28T13:06:04.778" v="120"/>
          <ac:spMkLst>
            <pc:docMk/>
            <pc:sldMk cId="0" sldId="257"/>
            <ac:spMk id="49" creationId="{E9358020-E132-2DCD-5040-5C3FC35EBCF3}"/>
          </ac:spMkLst>
        </pc:spChg>
      </pc:sldChg>
    </pc:docChg>
  </pc:docChgLst>
  <pc:docChgLst>
    <pc:chgData name="LIN Xintong" userId="S::xlinbe@connect.ust.hk::992f1658-9aaf-4c15-853a-ff8d3473ce3a" providerId="AD" clId="Web-{BE3FDCBD-C8E6-D842-0AB0-B77C2AFD452F}"/>
    <pc:docChg chg="modSld">
      <pc:chgData name="LIN Xintong" userId="S::xlinbe@connect.ust.hk::992f1658-9aaf-4c15-853a-ff8d3473ce3a" providerId="AD" clId="Web-{BE3FDCBD-C8E6-D842-0AB0-B77C2AFD452F}" dt="2022-04-29T13:37:31.964" v="0" actId="14100"/>
      <pc:docMkLst>
        <pc:docMk/>
      </pc:docMkLst>
      <pc:sldChg chg="modSp">
        <pc:chgData name="LIN Xintong" userId="S::xlinbe@connect.ust.hk::992f1658-9aaf-4c15-853a-ff8d3473ce3a" providerId="AD" clId="Web-{BE3FDCBD-C8E6-D842-0AB0-B77C2AFD452F}" dt="2022-04-29T13:37:31.964" v="0" actId="14100"/>
        <pc:sldMkLst>
          <pc:docMk/>
          <pc:sldMk cId="0" sldId="257"/>
        </pc:sldMkLst>
        <pc:spChg chg="mod">
          <ac:chgData name="LIN Xintong" userId="S::xlinbe@connect.ust.hk::992f1658-9aaf-4c15-853a-ff8d3473ce3a" providerId="AD" clId="Web-{BE3FDCBD-C8E6-D842-0AB0-B77C2AFD452F}" dt="2022-04-29T13:37:31.964" v="0" actId="14100"/>
          <ac:spMkLst>
            <pc:docMk/>
            <pc:sldMk cId="0" sldId="257"/>
            <ac:spMk id="24" creationId="{DCCCC781-9D55-F1AF-9831-B01667972EAF}"/>
          </ac:spMkLst>
        </pc:spChg>
      </pc:sldChg>
    </pc:docChg>
  </pc:docChgLst>
  <pc:docChgLst>
    <pc:chgData name="CHAN Kwan Kiu" userId="S::kkchanbd@connect.ust.hk::86e01dee-e8a5-42b5-9ac7-ca9d873768da" providerId="AD" clId="Web-{369D147A-8DCD-E2A3-F8EA-A542AEFF1D37}"/>
    <pc:docChg chg="modSld">
      <pc:chgData name="CHAN Kwan Kiu" userId="S::kkchanbd@connect.ust.hk::86e01dee-e8a5-42b5-9ac7-ca9d873768da" providerId="AD" clId="Web-{369D147A-8DCD-E2A3-F8EA-A542AEFF1D37}" dt="2022-04-28T13:30:50.205" v="44" actId="20577"/>
      <pc:docMkLst>
        <pc:docMk/>
      </pc:docMkLst>
      <pc:sldChg chg="modSp">
        <pc:chgData name="CHAN Kwan Kiu" userId="S::kkchanbd@connect.ust.hk::86e01dee-e8a5-42b5-9ac7-ca9d873768da" providerId="AD" clId="Web-{369D147A-8DCD-E2A3-F8EA-A542AEFF1D37}" dt="2022-04-28T13:29:46.782" v="5" actId="1076"/>
        <pc:sldMkLst>
          <pc:docMk/>
          <pc:sldMk cId="0" sldId="257"/>
        </pc:sldMkLst>
        <pc:spChg chg="mod">
          <ac:chgData name="CHAN Kwan Kiu" userId="S::kkchanbd@connect.ust.hk::86e01dee-e8a5-42b5-9ac7-ca9d873768da" providerId="AD" clId="Web-{369D147A-8DCD-E2A3-F8EA-A542AEFF1D37}" dt="2022-04-28T13:29:46.782" v="5" actId="1076"/>
          <ac:spMkLst>
            <pc:docMk/>
            <pc:sldMk cId="0" sldId="257"/>
            <ac:spMk id="22" creationId="{6F833EAA-B61E-9811-2783-C6DDA660C24B}"/>
          </ac:spMkLst>
        </pc:spChg>
      </pc:sldChg>
      <pc:sldChg chg="modSp">
        <pc:chgData name="CHAN Kwan Kiu" userId="S::kkchanbd@connect.ust.hk::86e01dee-e8a5-42b5-9ac7-ca9d873768da" providerId="AD" clId="Web-{369D147A-8DCD-E2A3-F8EA-A542AEFF1D37}" dt="2022-04-28T13:30:50.205" v="44" actId="20577"/>
        <pc:sldMkLst>
          <pc:docMk/>
          <pc:sldMk cId="0" sldId="265"/>
        </pc:sldMkLst>
        <pc:spChg chg="mod">
          <ac:chgData name="CHAN Kwan Kiu" userId="S::kkchanbd@connect.ust.hk::86e01dee-e8a5-42b5-9ac7-ca9d873768da" providerId="AD" clId="Web-{369D147A-8DCD-E2A3-F8EA-A542AEFF1D37}" dt="2022-04-28T13:30:50.205" v="44" actId="20577"/>
          <ac:spMkLst>
            <pc:docMk/>
            <pc:sldMk cId="0" sldId="265"/>
            <ac:spMk id="39" creationId="{B9250816-3C51-44EB-AAA4-92F1D7149298}"/>
          </ac:spMkLst>
        </pc:spChg>
      </pc:sldChg>
    </pc:docChg>
  </pc:docChgLst>
  <pc:docChgLst>
    <pc:chgData name="CHAN Kwan Kiu" userId="S::kkchanbd@connect.ust.hk::86e01dee-e8a5-42b5-9ac7-ca9d873768da" providerId="AD" clId="Web-{DECB101A-76A2-EB21-218B-3352536B392B}"/>
    <pc:docChg chg="modSld">
      <pc:chgData name="CHAN Kwan Kiu" userId="S::kkchanbd@connect.ust.hk::86e01dee-e8a5-42b5-9ac7-ca9d873768da" providerId="AD" clId="Web-{DECB101A-76A2-EB21-218B-3352536B392B}" dt="2022-04-28T13:31:28.500" v="1" actId="20577"/>
      <pc:docMkLst>
        <pc:docMk/>
      </pc:docMkLst>
      <pc:sldChg chg="modSp">
        <pc:chgData name="CHAN Kwan Kiu" userId="S::kkchanbd@connect.ust.hk::86e01dee-e8a5-42b5-9ac7-ca9d873768da" providerId="AD" clId="Web-{DECB101A-76A2-EB21-218B-3352536B392B}" dt="2022-04-28T13:31:28.500" v="1" actId="20577"/>
        <pc:sldMkLst>
          <pc:docMk/>
          <pc:sldMk cId="0" sldId="265"/>
        </pc:sldMkLst>
        <pc:spChg chg="mod">
          <ac:chgData name="CHAN Kwan Kiu" userId="S::kkchanbd@connect.ust.hk::86e01dee-e8a5-42b5-9ac7-ca9d873768da" providerId="AD" clId="Web-{DECB101A-76A2-EB21-218B-3352536B392B}" dt="2022-04-28T13:31:28.500" v="1" actId="20577"/>
          <ac:spMkLst>
            <pc:docMk/>
            <pc:sldMk cId="0" sldId="265"/>
            <ac:spMk id="39" creationId="{B9250816-3C51-44EB-AAA4-92F1D7149298}"/>
          </ac:spMkLst>
        </pc:spChg>
      </pc:sldChg>
    </pc:docChg>
  </pc:docChgLst>
  <pc:docChgLst>
    <pc:chgData name="Tsang Yu" userId="S::ytsang@connect.ust.hk::1d3c4c34-d609-4f15-a237-73b7c1a6913a" providerId="AD" clId="Web-{A884B489-65C4-E2E9-B59C-FF290D1185C3}"/>
    <pc:docChg chg="modSld">
      <pc:chgData name="Tsang Yu" userId="S::ytsang@connect.ust.hk::1d3c4c34-d609-4f15-a237-73b7c1a6913a" providerId="AD" clId="Web-{A884B489-65C4-E2E9-B59C-FF290D1185C3}" dt="2022-04-29T14:31:41.878" v="13"/>
      <pc:docMkLst>
        <pc:docMk/>
      </pc:docMkLst>
      <pc:sldChg chg="modSp">
        <pc:chgData name="Tsang Yu" userId="S::ytsang@connect.ust.hk::1d3c4c34-d609-4f15-a237-73b7c1a6913a" providerId="AD" clId="Web-{A884B489-65C4-E2E9-B59C-FF290D1185C3}" dt="2022-04-29T14:22:49.994" v="10" actId="20577"/>
        <pc:sldMkLst>
          <pc:docMk/>
          <pc:sldMk cId="0" sldId="257"/>
        </pc:sldMkLst>
        <pc:spChg chg="mod">
          <ac:chgData name="Tsang Yu" userId="S::ytsang@connect.ust.hk::1d3c4c34-d609-4f15-a237-73b7c1a6913a" providerId="AD" clId="Web-{A884B489-65C4-E2E9-B59C-FF290D1185C3}" dt="2022-04-29T13:34:29.514" v="8" actId="20577"/>
          <ac:spMkLst>
            <pc:docMk/>
            <pc:sldMk cId="0" sldId="257"/>
            <ac:spMk id="16" creationId="{BF90DA2F-F8C1-45FD-30F6-B2487BFADB22}"/>
          </ac:spMkLst>
        </pc:spChg>
        <pc:spChg chg="mod">
          <ac:chgData name="Tsang Yu" userId="S::ytsang@connect.ust.hk::1d3c4c34-d609-4f15-a237-73b7c1a6913a" providerId="AD" clId="Web-{A884B489-65C4-E2E9-B59C-FF290D1185C3}" dt="2022-04-29T14:22:45.806" v="9" actId="20577"/>
          <ac:spMkLst>
            <pc:docMk/>
            <pc:sldMk cId="0" sldId="257"/>
            <ac:spMk id="40" creationId="{A732FC7A-D39C-F9E5-52F9-9BCE7C996458}"/>
          </ac:spMkLst>
        </pc:spChg>
        <pc:spChg chg="mod">
          <ac:chgData name="Tsang Yu" userId="S::ytsang@connect.ust.hk::1d3c4c34-d609-4f15-a237-73b7c1a6913a" providerId="AD" clId="Web-{A884B489-65C4-E2E9-B59C-FF290D1185C3}" dt="2022-04-29T14:22:49.994" v="10" actId="20577"/>
          <ac:spMkLst>
            <pc:docMk/>
            <pc:sldMk cId="0" sldId="257"/>
            <ac:spMk id="47" creationId="{E474F1BD-3B9E-703A-4C72-A190E2380370}"/>
          </ac:spMkLst>
        </pc:spChg>
      </pc:sldChg>
      <pc:sldChg chg="modNotes">
        <pc:chgData name="Tsang Yu" userId="S::ytsang@connect.ust.hk::1d3c4c34-d609-4f15-a237-73b7c1a6913a" providerId="AD" clId="Web-{A884B489-65C4-E2E9-B59C-FF290D1185C3}" dt="2022-04-29T14:31:41.878" v="13"/>
        <pc:sldMkLst>
          <pc:docMk/>
          <pc:sldMk cId="1433179118" sldId="314"/>
        </pc:sldMkLst>
      </pc:sldChg>
    </pc:docChg>
  </pc:docChgLst>
  <pc:docChgLst>
    <pc:chgData name="Tsang Yu" userId="1d3c4c34-d609-4f15-a237-73b7c1a6913a" providerId="ADAL" clId="{497E3A0D-82C4-774A-97DF-71B138E65D67}"/>
    <pc:docChg chg="undo custSel addSld delSld modSld sldOrd delMainMaster">
      <pc:chgData name="Tsang Yu" userId="1d3c4c34-d609-4f15-a237-73b7c1a6913a" providerId="ADAL" clId="{497E3A0D-82C4-774A-97DF-71B138E65D67}" dt="2022-04-28T13:28:26.907" v="1021" actId="1076"/>
      <pc:docMkLst>
        <pc:docMk/>
      </pc:docMkLst>
      <pc:sldChg chg="modSp mod">
        <pc:chgData name="Tsang Yu" userId="1d3c4c34-d609-4f15-a237-73b7c1a6913a" providerId="ADAL" clId="{497E3A0D-82C4-774A-97DF-71B138E65D67}" dt="2022-04-28T13:11:15.837" v="8" actId="20577"/>
        <pc:sldMkLst>
          <pc:docMk/>
          <pc:sldMk cId="0" sldId="257"/>
        </pc:sldMkLst>
        <pc:spChg chg="mod">
          <ac:chgData name="Tsang Yu" userId="1d3c4c34-d609-4f15-a237-73b7c1a6913a" providerId="ADAL" clId="{497E3A0D-82C4-774A-97DF-71B138E65D67}" dt="2022-04-28T13:11:15.837" v="8" actId="20577"/>
          <ac:spMkLst>
            <pc:docMk/>
            <pc:sldMk cId="0" sldId="257"/>
            <ac:spMk id="22" creationId="{6F833EAA-B61E-9811-2783-C6DDA660C24B}"/>
          </ac:spMkLst>
        </pc:spChg>
      </pc:sldChg>
      <pc:sldChg chg="del">
        <pc:chgData name="Tsang Yu" userId="1d3c4c34-d609-4f15-a237-73b7c1a6913a" providerId="ADAL" clId="{497E3A0D-82C4-774A-97DF-71B138E65D67}" dt="2022-04-28T13:12:42.361" v="13" actId="2696"/>
        <pc:sldMkLst>
          <pc:docMk/>
          <pc:sldMk cId="0" sldId="258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59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60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61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62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63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64"/>
        </pc:sldMkLst>
      </pc:sldChg>
      <pc:sldChg chg="modSp mod ord">
        <pc:chgData name="Tsang Yu" userId="1d3c4c34-d609-4f15-a237-73b7c1a6913a" providerId="ADAL" clId="{497E3A0D-82C4-774A-97DF-71B138E65D67}" dt="2022-04-28T13:17:11.139" v="361" actId="20578"/>
        <pc:sldMkLst>
          <pc:docMk/>
          <pc:sldMk cId="0" sldId="265"/>
        </pc:sldMkLst>
        <pc:spChg chg="mod">
          <ac:chgData name="Tsang Yu" userId="1d3c4c34-d609-4f15-a237-73b7c1a6913a" providerId="ADAL" clId="{497E3A0D-82C4-774A-97DF-71B138E65D67}" dt="2022-04-28T13:17:00.810" v="360" actId="20577"/>
          <ac:spMkLst>
            <pc:docMk/>
            <pc:sldMk cId="0" sldId="265"/>
            <ac:spMk id="40" creationId="{FC71DCCB-1469-4DBC-B49B-DE9FB3EBB1BC}"/>
          </ac:spMkLst>
        </pc:spChg>
        <pc:spChg chg="mod">
          <ac:chgData name="Tsang Yu" userId="1d3c4c34-d609-4f15-a237-73b7c1a6913a" providerId="ADAL" clId="{497E3A0D-82C4-774A-97DF-71B138E65D67}" dt="2022-04-28T13:16:44.374" v="349" actId="20577"/>
          <ac:spMkLst>
            <pc:docMk/>
            <pc:sldMk cId="0" sldId="265"/>
            <ac:spMk id="41" creationId="{2A136625-B555-4720-BBCE-9A853F63B912}"/>
          </ac:spMkLst>
        </pc:spChg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66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67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68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69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70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71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72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73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74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75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76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77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78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79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80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81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82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83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84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85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86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87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88"/>
        </pc:sldMkLst>
      </pc:sldChg>
      <pc:sldChg chg="del ord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89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90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91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92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93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94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95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96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97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98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299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300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301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302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303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304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305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306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307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308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309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0" sldId="310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2896122418" sldId="311"/>
        </pc:sldMkLst>
      </pc:sldChg>
      <pc:sldChg chg="del">
        <pc:chgData name="Tsang Yu" userId="1d3c4c34-d609-4f15-a237-73b7c1a6913a" providerId="ADAL" clId="{497E3A0D-82C4-774A-97DF-71B138E65D67}" dt="2022-04-28T13:12:52.007" v="14" actId="2696"/>
        <pc:sldMkLst>
          <pc:docMk/>
          <pc:sldMk cId="2652535009" sldId="312"/>
        </pc:sldMkLst>
      </pc:sldChg>
      <pc:sldChg chg="add del">
        <pc:chgData name="Tsang Yu" userId="1d3c4c34-d609-4f15-a237-73b7c1a6913a" providerId="ADAL" clId="{497E3A0D-82C4-774A-97DF-71B138E65D67}" dt="2022-04-28T13:12:42.361" v="13" actId="2696"/>
        <pc:sldMkLst>
          <pc:docMk/>
          <pc:sldMk cId="2589969612" sldId="313"/>
        </pc:sldMkLst>
      </pc:sldChg>
      <pc:sldChg chg="addSp modSp add mod modNotesTx">
        <pc:chgData name="Tsang Yu" userId="1d3c4c34-d609-4f15-a237-73b7c1a6913a" providerId="ADAL" clId="{497E3A0D-82C4-774A-97DF-71B138E65D67}" dt="2022-04-28T13:28:26.907" v="1021" actId="1076"/>
        <pc:sldMkLst>
          <pc:docMk/>
          <pc:sldMk cId="1433179118" sldId="314"/>
        </pc:sldMkLst>
        <pc:spChg chg="add mod">
          <ac:chgData name="Tsang Yu" userId="1d3c4c34-d609-4f15-a237-73b7c1a6913a" providerId="ADAL" clId="{497E3A0D-82C4-774A-97DF-71B138E65D67}" dt="2022-04-28T13:26:01.254" v="848" actId="20577"/>
          <ac:spMkLst>
            <pc:docMk/>
            <pc:sldMk cId="1433179118" sldId="314"/>
            <ac:spMk id="43" creationId="{05745C4B-4217-8081-516C-4C07582217BA}"/>
          </ac:spMkLst>
        </pc:spChg>
        <pc:spChg chg="mod">
          <ac:chgData name="Tsang Yu" userId="1d3c4c34-d609-4f15-a237-73b7c1a6913a" providerId="ADAL" clId="{497E3A0D-82C4-774A-97DF-71B138E65D67}" dt="2022-04-28T13:26:58.309" v="890" actId="20577"/>
          <ac:spMkLst>
            <pc:docMk/>
            <pc:sldMk cId="1433179118" sldId="314"/>
            <ac:spMk id="1722" creationId="{00000000-0000-0000-0000-000000000000}"/>
          </ac:spMkLst>
        </pc:spChg>
        <pc:spChg chg="mod">
          <ac:chgData name="Tsang Yu" userId="1d3c4c34-d609-4f15-a237-73b7c1a6913a" providerId="ADAL" clId="{497E3A0D-82C4-774A-97DF-71B138E65D67}" dt="2022-04-28T13:17:58.450" v="394" actId="404"/>
          <ac:spMkLst>
            <pc:docMk/>
            <pc:sldMk cId="1433179118" sldId="314"/>
            <ac:spMk id="1724" creationId="{00000000-0000-0000-0000-000000000000}"/>
          </ac:spMkLst>
        </pc:spChg>
        <pc:spChg chg="mod">
          <ac:chgData name="Tsang Yu" userId="1d3c4c34-d609-4f15-a237-73b7c1a6913a" providerId="ADAL" clId="{497E3A0D-82C4-774A-97DF-71B138E65D67}" dt="2022-04-28T13:22:25.823" v="662" actId="404"/>
          <ac:spMkLst>
            <pc:docMk/>
            <pc:sldMk cId="1433179118" sldId="314"/>
            <ac:spMk id="1727" creationId="{00000000-0000-0000-0000-000000000000}"/>
          </ac:spMkLst>
        </pc:spChg>
        <pc:spChg chg="mod">
          <ac:chgData name="Tsang Yu" userId="1d3c4c34-d609-4f15-a237-73b7c1a6913a" providerId="ADAL" clId="{497E3A0D-82C4-774A-97DF-71B138E65D67}" dt="2022-04-28T13:21:17.363" v="556" actId="20577"/>
          <ac:spMkLst>
            <pc:docMk/>
            <pc:sldMk cId="1433179118" sldId="314"/>
            <ac:spMk id="1728" creationId="{00000000-0000-0000-0000-000000000000}"/>
          </ac:spMkLst>
        </pc:spChg>
        <pc:spChg chg="mod">
          <ac:chgData name="Tsang Yu" userId="1d3c4c34-d609-4f15-a237-73b7c1a6913a" providerId="ADAL" clId="{497E3A0D-82C4-774A-97DF-71B138E65D67}" dt="2022-04-28T13:22:21.513" v="661" actId="20577"/>
          <ac:spMkLst>
            <pc:docMk/>
            <pc:sldMk cId="1433179118" sldId="314"/>
            <ac:spMk id="1730" creationId="{00000000-0000-0000-0000-000000000000}"/>
          </ac:spMkLst>
        </pc:spChg>
        <pc:spChg chg="mod">
          <ac:chgData name="Tsang Yu" userId="1d3c4c34-d609-4f15-a237-73b7c1a6913a" providerId="ADAL" clId="{497E3A0D-82C4-774A-97DF-71B138E65D67}" dt="2022-04-28T13:22:28.920" v="664" actId="404"/>
          <ac:spMkLst>
            <pc:docMk/>
            <pc:sldMk cId="1433179118" sldId="314"/>
            <ac:spMk id="1731" creationId="{00000000-0000-0000-0000-000000000000}"/>
          </ac:spMkLst>
        </pc:spChg>
        <pc:spChg chg="mod">
          <ac:chgData name="Tsang Yu" userId="1d3c4c34-d609-4f15-a237-73b7c1a6913a" providerId="ADAL" clId="{497E3A0D-82C4-774A-97DF-71B138E65D67}" dt="2022-04-28T13:27:43.173" v="943" actId="404"/>
          <ac:spMkLst>
            <pc:docMk/>
            <pc:sldMk cId="1433179118" sldId="314"/>
            <ac:spMk id="1734" creationId="{00000000-0000-0000-0000-000000000000}"/>
          </ac:spMkLst>
        </pc:spChg>
        <pc:spChg chg="mod">
          <ac:chgData name="Tsang Yu" userId="1d3c4c34-d609-4f15-a237-73b7c1a6913a" providerId="ADAL" clId="{497E3A0D-82C4-774A-97DF-71B138E65D67}" dt="2022-04-28T13:27:26.293" v="926" actId="20577"/>
          <ac:spMkLst>
            <pc:docMk/>
            <pc:sldMk cId="1433179118" sldId="314"/>
            <ac:spMk id="1735" creationId="{00000000-0000-0000-0000-000000000000}"/>
          </ac:spMkLst>
        </pc:spChg>
        <pc:spChg chg="mod">
          <ac:chgData name="Tsang Yu" userId="1d3c4c34-d609-4f15-a237-73b7c1a6913a" providerId="ADAL" clId="{497E3A0D-82C4-774A-97DF-71B138E65D67}" dt="2022-04-28T13:28:26.907" v="1021" actId="1076"/>
          <ac:spMkLst>
            <pc:docMk/>
            <pc:sldMk cId="1433179118" sldId="314"/>
            <ac:spMk id="1738" creationId="{00000000-0000-0000-0000-000000000000}"/>
          </ac:spMkLst>
        </pc:spChg>
        <pc:spChg chg="mod">
          <ac:chgData name="Tsang Yu" userId="1d3c4c34-d609-4f15-a237-73b7c1a6913a" providerId="ADAL" clId="{497E3A0D-82C4-774A-97DF-71B138E65D67}" dt="2022-04-28T13:27:46.106" v="945" actId="404"/>
          <ac:spMkLst>
            <pc:docMk/>
            <pc:sldMk cId="1433179118" sldId="314"/>
            <ac:spMk id="1739" creationId="{00000000-0000-0000-0000-000000000000}"/>
          </ac:spMkLst>
        </pc:spChg>
        <pc:spChg chg="mod">
          <ac:chgData name="Tsang Yu" userId="1d3c4c34-d609-4f15-a237-73b7c1a6913a" providerId="ADAL" clId="{497E3A0D-82C4-774A-97DF-71B138E65D67}" dt="2022-04-28T13:17:21.041" v="373" actId="20577"/>
          <ac:spMkLst>
            <pc:docMk/>
            <pc:sldMk cId="1433179118" sldId="314"/>
            <ac:spMk id="1746" creationId="{00000000-0000-0000-0000-000000000000}"/>
          </ac:spMkLst>
        </pc:spChg>
        <pc:cxnChg chg="mod">
          <ac:chgData name="Tsang Yu" userId="1d3c4c34-d609-4f15-a237-73b7c1a6913a" providerId="ADAL" clId="{497E3A0D-82C4-774A-97DF-71B138E65D67}" dt="2022-04-28T13:28:26.907" v="1021" actId="1076"/>
          <ac:cxnSpMkLst>
            <pc:docMk/>
            <pc:sldMk cId="1433179118" sldId="314"/>
            <ac:cxnSpMk id="1740" creationId="{00000000-0000-0000-0000-000000000000}"/>
          </ac:cxnSpMkLst>
        </pc:cxnChg>
      </pc:sldChg>
      <pc:sldMasterChg chg="delSldLayout">
        <pc:chgData name="Tsang Yu" userId="1d3c4c34-d609-4f15-a237-73b7c1a6913a" providerId="ADAL" clId="{497E3A0D-82C4-774A-97DF-71B138E65D67}" dt="2022-04-28T13:12:52.007" v="14" actId="2696"/>
        <pc:sldMasterMkLst>
          <pc:docMk/>
          <pc:sldMasterMk cId="0" sldId="2147483678"/>
        </pc:sldMasterMkLst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49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51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52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53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54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55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56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57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59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60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61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62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63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64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65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67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68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69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70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72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8"/>
            <pc:sldLayoutMk cId="0" sldId="2147483673"/>
          </pc:sldLayoutMkLst>
        </pc:sldLayoutChg>
      </pc:sldMasterChg>
      <pc:sldMasterChg chg="del delSldLayout">
        <pc:chgData name="Tsang Yu" userId="1d3c4c34-d609-4f15-a237-73b7c1a6913a" providerId="ADAL" clId="{497E3A0D-82C4-774A-97DF-71B138E65D67}" dt="2022-04-28T13:12:52.007" v="14" actId="2696"/>
        <pc:sldMasterMkLst>
          <pc:docMk/>
          <pc:sldMasterMk cId="0" sldId="2147483679"/>
        </pc:sldMasterMkLst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9"/>
            <pc:sldLayoutMk cId="0" sldId="2147483676"/>
          </pc:sldLayoutMkLst>
        </pc:sldLayoutChg>
        <pc:sldLayoutChg chg="del">
          <pc:chgData name="Tsang Yu" userId="1d3c4c34-d609-4f15-a237-73b7c1a6913a" providerId="ADAL" clId="{497E3A0D-82C4-774A-97DF-71B138E65D67}" dt="2022-04-28T13:12:52.007" v="14" actId="2696"/>
          <pc:sldLayoutMkLst>
            <pc:docMk/>
            <pc:sldMasterMk cId="0" sldId="2147483679"/>
            <pc:sldLayoutMk cId="0" sldId="2147483677"/>
          </pc:sldLayoutMkLst>
        </pc:sldLayoutChg>
      </pc:sldMasterChg>
    </pc:docChg>
  </pc:docChgLst>
  <pc:docChgLst>
    <pc:chgData name="CHAN Kwan Kiu" userId="86e01dee-e8a5-42b5-9ac7-ca9d873768da" providerId="ADAL" clId="{7AC957D7-94E3-BF4C-8D04-38E065040C81}"/>
    <pc:docChg chg="undo custSel modSld">
      <pc:chgData name="CHAN Kwan Kiu" userId="86e01dee-e8a5-42b5-9ac7-ca9d873768da" providerId="ADAL" clId="{7AC957D7-94E3-BF4C-8D04-38E065040C81}" dt="2022-04-27T17:44:27.073" v="646" actId="1076"/>
      <pc:docMkLst>
        <pc:docMk/>
      </pc:docMkLst>
      <pc:sldChg chg="modSp mod">
        <pc:chgData name="CHAN Kwan Kiu" userId="86e01dee-e8a5-42b5-9ac7-ca9d873768da" providerId="ADAL" clId="{7AC957D7-94E3-BF4C-8D04-38E065040C81}" dt="2022-04-27T17:44:27.073" v="646" actId="1076"/>
        <pc:sldMkLst>
          <pc:docMk/>
          <pc:sldMk cId="0" sldId="256"/>
        </pc:sldMkLst>
        <pc:spChg chg="mod">
          <ac:chgData name="CHAN Kwan Kiu" userId="86e01dee-e8a5-42b5-9ac7-ca9d873768da" providerId="ADAL" clId="{7AC957D7-94E3-BF4C-8D04-38E065040C81}" dt="2022-04-27T17:44:10.092" v="621" actId="20577"/>
          <ac:spMkLst>
            <pc:docMk/>
            <pc:sldMk cId="0" sldId="256"/>
            <ac:spMk id="205" creationId="{00000000-0000-0000-0000-000000000000}"/>
          </ac:spMkLst>
        </pc:spChg>
        <pc:spChg chg="mod">
          <ac:chgData name="CHAN Kwan Kiu" userId="86e01dee-e8a5-42b5-9ac7-ca9d873768da" providerId="ADAL" clId="{7AC957D7-94E3-BF4C-8D04-38E065040C81}" dt="2022-04-27T17:44:27.073" v="646" actId="1076"/>
          <ac:spMkLst>
            <pc:docMk/>
            <pc:sldMk cId="0" sldId="256"/>
            <ac:spMk id="206" creationId="{00000000-0000-0000-0000-000000000000}"/>
          </ac:spMkLst>
        </pc:spChg>
      </pc:sldChg>
      <pc:sldChg chg="addSp delSp modSp mod">
        <pc:chgData name="CHAN Kwan Kiu" userId="86e01dee-e8a5-42b5-9ac7-ca9d873768da" providerId="ADAL" clId="{7AC957D7-94E3-BF4C-8D04-38E065040C81}" dt="2022-04-27T17:24:51.356" v="587" actId="1076"/>
        <pc:sldMkLst>
          <pc:docMk/>
          <pc:sldMk cId="0" sldId="257"/>
        </pc:sldMkLst>
        <pc:spChg chg="add mod">
          <ac:chgData name="CHAN Kwan Kiu" userId="86e01dee-e8a5-42b5-9ac7-ca9d873768da" providerId="ADAL" clId="{7AC957D7-94E3-BF4C-8D04-38E065040C81}" dt="2022-04-27T17:04:41.070" v="217" actId="13926"/>
          <ac:spMkLst>
            <pc:docMk/>
            <pc:sldMk cId="0" sldId="257"/>
            <ac:spMk id="2" creationId="{ECFECF6F-FCBF-A020-C7B5-21886C298EAD}"/>
          </ac:spMkLst>
        </pc:spChg>
        <pc:spChg chg="mod">
          <ac:chgData name="CHAN Kwan Kiu" userId="86e01dee-e8a5-42b5-9ac7-ca9d873768da" providerId="ADAL" clId="{7AC957D7-94E3-BF4C-8D04-38E065040C81}" dt="2022-04-27T17:04:30.967" v="216" actId="1076"/>
          <ac:spMkLst>
            <pc:docMk/>
            <pc:sldMk cId="0" sldId="257"/>
            <ac:spMk id="4" creationId="{8CD3440C-7C74-4C5A-9B07-D1681F322126}"/>
          </ac:spMkLst>
        </pc:spChg>
        <pc:spChg chg="mod">
          <ac:chgData name="CHAN Kwan Kiu" userId="86e01dee-e8a5-42b5-9ac7-ca9d873768da" providerId="ADAL" clId="{7AC957D7-94E3-BF4C-8D04-38E065040C81}" dt="2022-04-27T17:07:06.908" v="291" actId="1076"/>
          <ac:spMkLst>
            <pc:docMk/>
            <pc:sldMk cId="0" sldId="257"/>
            <ac:spMk id="7" creationId="{8C076935-B479-1649-5677-3EC9CE4729FC}"/>
          </ac:spMkLst>
        </pc:spChg>
        <pc:spChg chg="add mod">
          <ac:chgData name="CHAN Kwan Kiu" userId="86e01dee-e8a5-42b5-9ac7-ca9d873768da" providerId="ADAL" clId="{7AC957D7-94E3-BF4C-8D04-38E065040C81}" dt="2022-04-27T17:00:33.017" v="115" actId="255"/>
          <ac:spMkLst>
            <pc:docMk/>
            <pc:sldMk cId="0" sldId="257"/>
            <ac:spMk id="9" creationId="{D0F29EF1-91D3-0CDD-6D29-E1281A2FCF8A}"/>
          </ac:spMkLst>
        </pc:spChg>
        <pc:spChg chg="add mod">
          <ac:chgData name="CHAN Kwan Kiu" userId="86e01dee-e8a5-42b5-9ac7-ca9d873768da" providerId="ADAL" clId="{7AC957D7-94E3-BF4C-8D04-38E065040C81}" dt="2022-04-27T16:58:56.838" v="100" actId="1076"/>
          <ac:spMkLst>
            <pc:docMk/>
            <pc:sldMk cId="0" sldId="257"/>
            <ac:spMk id="10" creationId="{2FDCBAE6-B947-073B-9664-554D9C939DAA}"/>
          </ac:spMkLst>
        </pc:spChg>
        <pc:spChg chg="add mod">
          <ac:chgData name="CHAN Kwan Kiu" userId="86e01dee-e8a5-42b5-9ac7-ca9d873768da" providerId="ADAL" clId="{7AC957D7-94E3-BF4C-8D04-38E065040C81}" dt="2022-04-27T17:03:05.922" v="196" actId="14100"/>
          <ac:spMkLst>
            <pc:docMk/>
            <pc:sldMk cId="0" sldId="257"/>
            <ac:spMk id="11" creationId="{54E4ABE7-5D5D-5475-F197-923324156B7A}"/>
          </ac:spMkLst>
        </pc:spChg>
        <pc:spChg chg="add mod">
          <ac:chgData name="CHAN Kwan Kiu" userId="86e01dee-e8a5-42b5-9ac7-ca9d873768da" providerId="ADAL" clId="{7AC957D7-94E3-BF4C-8D04-38E065040C81}" dt="2022-04-27T17:02:54.649" v="192" actId="14100"/>
          <ac:spMkLst>
            <pc:docMk/>
            <pc:sldMk cId="0" sldId="257"/>
            <ac:spMk id="12" creationId="{D82012A0-D9D3-BB37-F1A3-1601A9F39E9E}"/>
          </ac:spMkLst>
        </pc:spChg>
        <pc:spChg chg="mod">
          <ac:chgData name="CHAN Kwan Kiu" userId="86e01dee-e8a5-42b5-9ac7-ca9d873768da" providerId="ADAL" clId="{7AC957D7-94E3-BF4C-8D04-38E065040C81}" dt="2022-04-27T17:02:30.962" v="189" actId="1076"/>
          <ac:spMkLst>
            <pc:docMk/>
            <pc:sldMk cId="0" sldId="257"/>
            <ac:spMk id="13" creationId="{51895CDB-8EC0-4B91-A7D3-96D843FF668B}"/>
          </ac:spMkLst>
        </pc:spChg>
        <pc:spChg chg="add mod">
          <ac:chgData name="CHAN Kwan Kiu" userId="86e01dee-e8a5-42b5-9ac7-ca9d873768da" providerId="ADAL" clId="{7AC957D7-94E3-BF4C-8D04-38E065040C81}" dt="2022-04-27T17:03:00.126" v="194" actId="14100"/>
          <ac:spMkLst>
            <pc:docMk/>
            <pc:sldMk cId="0" sldId="257"/>
            <ac:spMk id="14" creationId="{F7A2AFE1-0C2C-1180-E612-CEAFDC6BE1D8}"/>
          </ac:spMkLst>
        </pc:spChg>
        <pc:spChg chg="add mod">
          <ac:chgData name="CHAN Kwan Kiu" userId="86e01dee-e8a5-42b5-9ac7-ca9d873768da" providerId="ADAL" clId="{7AC957D7-94E3-BF4C-8D04-38E065040C81}" dt="2022-04-27T17:13:23.390" v="424" actId="14100"/>
          <ac:spMkLst>
            <pc:docMk/>
            <pc:sldMk cId="0" sldId="257"/>
            <ac:spMk id="15" creationId="{C4E6937D-F23E-CE08-7FC7-DC1E0B684CA0}"/>
          </ac:spMkLst>
        </pc:spChg>
        <pc:spChg chg="add mod">
          <ac:chgData name="CHAN Kwan Kiu" userId="86e01dee-e8a5-42b5-9ac7-ca9d873768da" providerId="ADAL" clId="{7AC957D7-94E3-BF4C-8D04-38E065040C81}" dt="2022-04-27T17:24:51.356" v="587" actId="1076"/>
          <ac:spMkLst>
            <pc:docMk/>
            <pc:sldMk cId="0" sldId="257"/>
            <ac:spMk id="16" creationId="{BF90DA2F-F8C1-45FD-30F6-B2487BFADB22}"/>
          </ac:spMkLst>
        </pc:spChg>
        <pc:spChg chg="add mod">
          <ac:chgData name="CHAN Kwan Kiu" userId="86e01dee-e8a5-42b5-9ac7-ca9d873768da" providerId="ADAL" clId="{7AC957D7-94E3-BF4C-8D04-38E065040C81}" dt="2022-04-27T17:04:21.821" v="214" actId="207"/>
          <ac:spMkLst>
            <pc:docMk/>
            <pc:sldMk cId="0" sldId="257"/>
            <ac:spMk id="17" creationId="{6C06014D-93E4-7130-AF10-383D513D48A0}"/>
          </ac:spMkLst>
        </pc:spChg>
        <pc:spChg chg="add mod">
          <ac:chgData name="CHAN Kwan Kiu" userId="86e01dee-e8a5-42b5-9ac7-ca9d873768da" providerId="ADAL" clId="{7AC957D7-94E3-BF4C-8D04-38E065040C81}" dt="2022-04-27T17:05:40.419" v="237" actId="1076"/>
          <ac:spMkLst>
            <pc:docMk/>
            <pc:sldMk cId="0" sldId="257"/>
            <ac:spMk id="18" creationId="{E30AA94F-2851-D2D0-8E89-587156E372A7}"/>
          </ac:spMkLst>
        </pc:spChg>
        <pc:spChg chg="add mod">
          <ac:chgData name="CHAN Kwan Kiu" userId="86e01dee-e8a5-42b5-9ac7-ca9d873768da" providerId="ADAL" clId="{7AC957D7-94E3-BF4C-8D04-38E065040C81}" dt="2022-04-27T17:16:34.530" v="473" actId="1076"/>
          <ac:spMkLst>
            <pc:docMk/>
            <pc:sldMk cId="0" sldId="257"/>
            <ac:spMk id="19" creationId="{F676CAEE-2C54-3111-25B5-680710BB8DA7}"/>
          </ac:spMkLst>
        </pc:spChg>
        <pc:spChg chg="add mod">
          <ac:chgData name="CHAN Kwan Kiu" userId="86e01dee-e8a5-42b5-9ac7-ca9d873768da" providerId="ADAL" clId="{7AC957D7-94E3-BF4C-8D04-38E065040C81}" dt="2022-04-27T17:12:58.106" v="420" actId="1076"/>
          <ac:spMkLst>
            <pc:docMk/>
            <pc:sldMk cId="0" sldId="257"/>
            <ac:spMk id="20" creationId="{480E6615-7C66-8352-15F4-2570ABBC94C9}"/>
          </ac:spMkLst>
        </pc:spChg>
        <pc:spChg chg="add mod">
          <ac:chgData name="CHAN Kwan Kiu" userId="86e01dee-e8a5-42b5-9ac7-ca9d873768da" providerId="ADAL" clId="{7AC957D7-94E3-BF4C-8D04-38E065040C81}" dt="2022-04-27T17:24:41.839" v="585" actId="1076"/>
          <ac:spMkLst>
            <pc:docMk/>
            <pc:sldMk cId="0" sldId="257"/>
            <ac:spMk id="21" creationId="{27BD9B0B-57A3-D9FC-2069-09AB1C4CA474}"/>
          </ac:spMkLst>
        </pc:spChg>
        <pc:spChg chg="add mod">
          <ac:chgData name="CHAN Kwan Kiu" userId="86e01dee-e8a5-42b5-9ac7-ca9d873768da" providerId="ADAL" clId="{7AC957D7-94E3-BF4C-8D04-38E065040C81}" dt="2022-04-27T17:13:10.490" v="422" actId="1076"/>
          <ac:spMkLst>
            <pc:docMk/>
            <pc:sldMk cId="0" sldId="257"/>
            <ac:spMk id="22" creationId="{6F833EAA-B61E-9811-2783-C6DDA660C24B}"/>
          </ac:spMkLst>
        </pc:spChg>
        <pc:spChg chg="add mod">
          <ac:chgData name="CHAN Kwan Kiu" userId="86e01dee-e8a5-42b5-9ac7-ca9d873768da" providerId="ADAL" clId="{7AC957D7-94E3-BF4C-8D04-38E065040C81}" dt="2022-04-27T17:13:27.206" v="425" actId="1076"/>
          <ac:spMkLst>
            <pc:docMk/>
            <pc:sldMk cId="0" sldId="257"/>
            <ac:spMk id="23" creationId="{B66BD65A-DD0C-1AA3-9480-12EFB3B43CA9}"/>
          </ac:spMkLst>
        </pc:spChg>
        <pc:spChg chg="add mod">
          <ac:chgData name="CHAN Kwan Kiu" userId="86e01dee-e8a5-42b5-9ac7-ca9d873768da" providerId="ADAL" clId="{7AC957D7-94E3-BF4C-8D04-38E065040C81}" dt="2022-04-27T17:11:02.970" v="395" actId="1076"/>
          <ac:spMkLst>
            <pc:docMk/>
            <pc:sldMk cId="0" sldId="257"/>
            <ac:spMk id="24" creationId="{DCCCC781-9D55-F1AF-9831-B01667972EAF}"/>
          </ac:spMkLst>
        </pc:spChg>
        <pc:spChg chg="add mod">
          <ac:chgData name="CHAN Kwan Kiu" userId="86e01dee-e8a5-42b5-9ac7-ca9d873768da" providerId="ADAL" clId="{7AC957D7-94E3-BF4C-8D04-38E065040C81}" dt="2022-04-27T17:09:36.843" v="361" actId="1076"/>
          <ac:spMkLst>
            <pc:docMk/>
            <pc:sldMk cId="0" sldId="257"/>
            <ac:spMk id="25" creationId="{EBA57149-50E1-0D86-A8DC-C90EB0F01C0A}"/>
          </ac:spMkLst>
        </pc:spChg>
        <pc:spChg chg="add mod">
          <ac:chgData name="CHAN Kwan Kiu" userId="86e01dee-e8a5-42b5-9ac7-ca9d873768da" providerId="ADAL" clId="{7AC957D7-94E3-BF4C-8D04-38E065040C81}" dt="2022-04-27T17:24:22.047" v="577" actId="207"/>
          <ac:spMkLst>
            <pc:docMk/>
            <pc:sldMk cId="0" sldId="257"/>
            <ac:spMk id="26" creationId="{F49C6D7E-3EB7-7E4E-80B0-0DC038A30ECB}"/>
          </ac:spMkLst>
        </pc:spChg>
        <pc:spChg chg="add mod">
          <ac:chgData name="CHAN Kwan Kiu" userId="86e01dee-e8a5-42b5-9ac7-ca9d873768da" providerId="ADAL" clId="{7AC957D7-94E3-BF4C-8D04-38E065040C81}" dt="2022-04-27T17:24:26.595" v="578" actId="207"/>
          <ac:spMkLst>
            <pc:docMk/>
            <pc:sldMk cId="0" sldId="257"/>
            <ac:spMk id="27" creationId="{BFA4259F-35C2-3937-D567-788DF006DF90}"/>
          </ac:spMkLst>
        </pc:spChg>
        <pc:spChg chg="add mod">
          <ac:chgData name="CHAN Kwan Kiu" userId="86e01dee-e8a5-42b5-9ac7-ca9d873768da" providerId="ADAL" clId="{7AC957D7-94E3-BF4C-8D04-38E065040C81}" dt="2022-04-27T17:24:29.507" v="579" actId="207"/>
          <ac:spMkLst>
            <pc:docMk/>
            <pc:sldMk cId="0" sldId="257"/>
            <ac:spMk id="28" creationId="{A1BF699E-2A02-D721-48D7-1F1B71C85F85}"/>
          </ac:spMkLst>
        </pc:spChg>
        <pc:spChg chg="add mod">
          <ac:chgData name="CHAN Kwan Kiu" userId="86e01dee-e8a5-42b5-9ac7-ca9d873768da" providerId="ADAL" clId="{7AC957D7-94E3-BF4C-8D04-38E065040C81}" dt="2022-04-27T17:12:45.146" v="417" actId="1076"/>
          <ac:spMkLst>
            <pc:docMk/>
            <pc:sldMk cId="0" sldId="257"/>
            <ac:spMk id="29" creationId="{AB4BF144-83A2-1ECE-C035-6DE85F8E4D5E}"/>
          </ac:spMkLst>
        </pc:spChg>
        <pc:spChg chg="add mod">
          <ac:chgData name="CHAN Kwan Kiu" userId="86e01dee-e8a5-42b5-9ac7-ca9d873768da" providerId="ADAL" clId="{7AC957D7-94E3-BF4C-8D04-38E065040C81}" dt="2022-04-27T17:11:36.125" v="402" actId="1076"/>
          <ac:spMkLst>
            <pc:docMk/>
            <pc:sldMk cId="0" sldId="257"/>
            <ac:spMk id="30" creationId="{554A5E4B-C1AD-9E17-F3DB-8445AFBD1813}"/>
          </ac:spMkLst>
        </pc:spChg>
        <pc:spChg chg="add mod">
          <ac:chgData name="CHAN Kwan Kiu" userId="86e01dee-e8a5-42b5-9ac7-ca9d873768da" providerId="ADAL" clId="{7AC957D7-94E3-BF4C-8D04-38E065040C81}" dt="2022-04-27T17:11:55.758" v="407" actId="14100"/>
          <ac:spMkLst>
            <pc:docMk/>
            <pc:sldMk cId="0" sldId="257"/>
            <ac:spMk id="31" creationId="{7625FD21-AE60-8B13-9A17-E2F209C2825B}"/>
          </ac:spMkLst>
        </pc:spChg>
        <pc:spChg chg="add mod">
          <ac:chgData name="CHAN Kwan Kiu" userId="86e01dee-e8a5-42b5-9ac7-ca9d873768da" providerId="ADAL" clId="{7AC957D7-94E3-BF4C-8D04-38E065040C81}" dt="2022-04-27T17:13:03.374" v="421" actId="1076"/>
          <ac:spMkLst>
            <pc:docMk/>
            <pc:sldMk cId="0" sldId="257"/>
            <ac:spMk id="32" creationId="{D1A0DA83-4CAF-B8F5-C6A9-06E78E618B85}"/>
          </ac:spMkLst>
        </pc:spChg>
        <pc:spChg chg="add mod">
          <ac:chgData name="CHAN Kwan Kiu" userId="86e01dee-e8a5-42b5-9ac7-ca9d873768da" providerId="ADAL" clId="{7AC957D7-94E3-BF4C-8D04-38E065040C81}" dt="2022-04-27T17:13:33.689" v="426" actId="1076"/>
          <ac:spMkLst>
            <pc:docMk/>
            <pc:sldMk cId="0" sldId="257"/>
            <ac:spMk id="33" creationId="{E528C87F-4B4F-BF73-F84A-D30D8E899B42}"/>
          </ac:spMkLst>
        </pc:spChg>
        <pc:spChg chg="mod">
          <ac:chgData name="CHAN Kwan Kiu" userId="86e01dee-e8a5-42b5-9ac7-ca9d873768da" providerId="ADAL" clId="{7AC957D7-94E3-BF4C-8D04-38E065040C81}" dt="2022-04-27T17:12:53.323" v="419" actId="1076"/>
          <ac:spMkLst>
            <pc:docMk/>
            <pc:sldMk cId="0" sldId="257"/>
            <ac:spMk id="34" creationId="{554A5E4B-C1AD-9E17-F3DB-8445AFBD1813}"/>
          </ac:spMkLst>
        </pc:spChg>
        <pc:spChg chg="add mod">
          <ac:chgData name="CHAN Kwan Kiu" userId="86e01dee-e8a5-42b5-9ac7-ca9d873768da" providerId="ADAL" clId="{7AC957D7-94E3-BF4C-8D04-38E065040C81}" dt="2022-04-27T17:13:56.408" v="430" actId="1076"/>
          <ac:spMkLst>
            <pc:docMk/>
            <pc:sldMk cId="0" sldId="257"/>
            <ac:spMk id="35" creationId="{373DE49F-4E65-13E8-5C0E-74AFCE55D794}"/>
          </ac:spMkLst>
        </pc:spChg>
        <pc:spChg chg="add mod">
          <ac:chgData name="CHAN Kwan Kiu" userId="86e01dee-e8a5-42b5-9ac7-ca9d873768da" providerId="ADAL" clId="{7AC957D7-94E3-BF4C-8D04-38E065040C81}" dt="2022-04-27T17:14:16.839" v="435" actId="1076"/>
          <ac:spMkLst>
            <pc:docMk/>
            <pc:sldMk cId="0" sldId="257"/>
            <ac:spMk id="36" creationId="{63155DBD-7EC4-907E-19B0-D4C5CCC036E9}"/>
          </ac:spMkLst>
        </pc:spChg>
        <pc:spChg chg="add mod">
          <ac:chgData name="CHAN Kwan Kiu" userId="86e01dee-e8a5-42b5-9ac7-ca9d873768da" providerId="ADAL" clId="{7AC957D7-94E3-BF4C-8D04-38E065040C81}" dt="2022-04-27T17:16:00.921" v="466" actId="688"/>
          <ac:spMkLst>
            <pc:docMk/>
            <pc:sldMk cId="0" sldId="257"/>
            <ac:spMk id="37" creationId="{DD8593C5-94C8-453E-E2BB-44C64DD2C31B}"/>
          </ac:spMkLst>
        </pc:spChg>
        <pc:spChg chg="add mod">
          <ac:chgData name="CHAN Kwan Kiu" userId="86e01dee-e8a5-42b5-9ac7-ca9d873768da" providerId="ADAL" clId="{7AC957D7-94E3-BF4C-8D04-38E065040C81}" dt="2022-04-27T17:16:07.887" v="468" actId="1076"/>
          <ac:spMkLst>
            <pc:docMk/>
            <pc:sldMk cId="0" sldId="257"/>
            <ac:spMk id="38" creationId="{9186505F-68F4-280F-AEE8-D7B09AB63347}"/>
          </ac:spMkLst>
        </pc:spChg>
        <pc:spChg chg="add mod">
          <ac:chgData name="CHAN Kwan Kiu" userId="86e01dee-e8a5-42b5-9ac7-ca9d873768da" providerId="ADAL" clId="{7AC957D7-94E3-BF4C-8D04-38E065040C81}" dt="2022-04-27T17:15:44.603" v="461" actId="1076"/>
          <ac:spMkLst>
            <pc:docMk/>
            <pc:sldMk cId="0" sldId="257"/>
            <ac:spMk id="39" creationId="{140FFC75-8631-781E-58B6-A2A3948CAC97}"/>
          </ac:spMkLst>
        </pc:spChg>
        <pc:spChg chg="add del mod">
          <ac:chgData name="CHAN Kwan Kiu" userId="86e01dee-e8a5-42b5-9ac7-ca9d873768da" providerId="ADAL" clId="{7AC957D7-94E3-BF4C-8D04-38E065040C81}" dt="2022-04-27T17:23:33.290" v="563" actId="478"/>
          <ac:spMkLst>
            <pc:docMk/>
            <pc:sldMk cId="0" sldId="257"/>
            <ac:spMk id="40" creationId="{5F1E99FF-583D-652F-4F01-5314A44E1324}"/>
          </ac:spMkLst>
        </pc:spChg>
        <pc:spChg chg="del mod">
          <ac:chgData name="CHAN Kwan Kiu" userId="86e01dee-e8a5-42b5-9ac7-ca9d873768da" providerId="ADAL" clId="{7AC957D7-94E3-BF4C-8D04-38E065040C81}" dt="2022-04-27T17:23:35.124" v="564" actId="478"/>
          <ac:spMkLst>
            <pc:docMk/>
            <pc:sldMk cId="0" sldId="257"/>
            <ac:spMk id="43" creationId="{127BB1B6-8996-4C72-8F05-8D9DBA8BE4DE}"/>
          </ac:spMkLst>
        </pc:spChg>
        <pc:spChg chg="add del mod">
          <ac:chgData name="CHAN Kwan Kiu" userId="86e01dee-e8a5-42b5-9ac7-ca9d873768da" providerId="ADAL" clId="{7AC957D7-94E3-BF4C-8D04-38E065040C81}" dt="2022-04-27T17:23:30.851" v="562" actId="478"/>
          <ac:spMkLst>
            <pc:docMk/>
            <pc:sldMk cId="0" sldId="257"/>
            <ac:spMk id="44" creationId="{65F10B7A-D4EF-CF96-38EF-EDDBE4B27A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0e48d3e3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0e48d3e3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bd6c00e730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bd6c00e730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geddf477d2d_2_30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5" name="Google Shape;1705;geddf477d2d_2_30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https://link.springer.com/article/10.1007/s12599-020-00653-0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HK" dirty="0"/>
              <a:t>https://www.alibabacloud.com/blog/exploration-and-practice-of-deep-learning-application-in-amap-eta_597638</a:t>
            </a:r>
          </a:p>
        </p:txBody>
      </p:sp>
    </p:spTree>
    <p:extLst>
      <p:ext uri="{BB962C8B-B14F-4D97-AF65-F5344CB8AC3E}">
        <p14:creationId xmlns:p14="http://schemas.microsoft.com/office/powerpoint/2010/main" val="1478677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-9931043" flipH="1">
            <a:off x="7012902" y="-349970"/>
            <a:ext cx="2836012" cy="177875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621987" y="763450"/>
            <a:ext cx="5123675" cy="4496375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4415713" y="1071725"/>
            <a:ext cx="4018800" cy="25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60313" y="3575925"/>
            <a:ext cx="2974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rot="-10285334" flipH="1">
            <a:off x="-1746438" y="-349982"/>
            <a:ext cx="2835674" cy="1778769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flipH="1">
            <a:off x="5575250" y="1562100"/>
            <a:ext cx="5123675" cy="3697819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71500"/>
            <a:ext cx="7704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 rot="-2699761">
            <a:off x="-2988096" y="1126353"/>
            <a:ext cx="5216012" cy="5977304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/>
          <p:nvPr/>
        </p:nvSpPr>
        <p:spPr>
          <a:xfrm rot="-7929467" flipH="1">
            <a:off x="6976660" y="-710899"/>
            <a:ext cx="3411800" cy="3204915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937700" y="24807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ubTitle" idx="1"/>
          </p:nvPr>
        </p:nvSpPr>
        <p:spPr>
          <a:xfrm>
            <a:off x="937700" y="28749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 idx="2"/>
          </p:nvPr>
        </p:nvSpPr>
        <p:spPr>
          <a:xfrm>
            <a:off x="3484419" y="24807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3"/>
          </p:nvPr>
        </p:nvSpPr>
        <p:spPr>
          <a:xfrm>
            <a:off x="3484421" y="28749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title" idx="4"/>
          </p:nvPr>
        </p:nvSpPr>
        <p:spPr>
          <a:xfrm>
            <a:off x="6031146" y="2480750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subTitle" idx="5"/>
          </p:nvPr>
        </p:nvSpPr>
        <p:spPr>
          <a:xfrm>
            <a:off x="6031149" y="2874925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 idx="6"/>
          </p:nvPr>
        </p:nvSpPr>
        <p:spPr>
          <a:xfrm>
            <a:off x="720000" y="571500"/>
            <a:ext cx="7704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/>
          <p:nvPr/>
        </p:nvSpPr>
        <p:spPr>
          <a:xfrm rot="7835114">
            <a:off x="5717900" y="2768750"/>
            <a:ext cx="6584162" cy="3670703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5"/>
          <p:cNvSpPr/>
          <p:nvPr/>
        </p:nvSpPr>
        <p:spPr>
          <a:xfrm rot="7930416">
            <a:off x="-2346797" y="-1478456"/>
            <a:ext cx="4105585" cy="2574821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720000" y="571500"/>
            <a:ext cx="7704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/>
          <p:nvPr/>
        </p:nvSpPr>
        <p:spPr>
          <a:xfrm rot="-5400000" flipH="1">
            <a:off x="6876504" y="-252529"/>
            <a:ext cx="3629397" cy="2042355"/>
          </a:xfrm>
          <a:custGeom>
            <a:avLst/>
            <a:gdLst/>
            <a:ahLst/>
            <a:cxnLst/>
            <a:rect l="l" t="t" r="r" b="b"/>
            <a:pathLst>
              <a:path w="171623" h="121316" extrusionOk="0">
                <a:moveTo>
                  <a:pt x="112789" y="0"/>
                </a:moveTo>
                <a:cubicBezTo>
                  <a:pt x="111707" y="0"/>
                  <a:pt x="110646" y="51"/>
                  <a:pt x="109612" y="154"/>
                </a:cubicBezTo>
                <a:cubicBezTo>
                  <a:pt x="89398" y="2155"/>
                  <a:pt x="69283" y="21969"/>
                  <a:pt x="49502" y="24404"/>
                </a:cubicBezTo>
                <a:cubicBezTo>
                  <a:pt x="29755" y="26873"/>
                  <a:pt x="0" y="44285"/>
                  <a:pt x="6038" y="77442"/>
                </a:cubicBezTo>
                <a:cubicBezTo>
                  <a:pt x="12042" y="110600"/>
                  <a:pt x="30322" y="113835"/>
                  <a:pt x="59910" y="115069"/>
                </a:cubicBezTo>
                <a:cubicBezTo>
                  <a:pt x="77330" y="115776"/>
                  <a:pt x="98985" y="121316"/>
                  <a:pt x="117423" y="121316"/>
                </a:cubicBezTo>
                <a:cubicBezTo>
                  <a:pt x="130337" y="121316"/>
                  <a:pt x="141674" y="118598"/>
                  <a:pt x="148873" y="109599"/>
                </a:cubicBezTo>
                <a:cubicBezTo>
                  <a:pt x="148873" y="109599"/>
                  <a:pt x="171623" y="83247"/>
                  <a:pt x="165785" y="49522"/>
                </a:cubicBezTo>
                <a:cubicBezTo>
                  <a:pt x="160247" y="17524"/>
                  <a:pt x="132846" y="0"/>
                  <a:pt x="112789" y="0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8"/>
          <p:cNvSpPr/>
          <p:nvPr/>
        </p:nvSpPr>
        <p:spPr>
          <a:xfrm rot="2965668" flipH="1">
            <a:off x="-733662" y="3993037"/>
            <a:ext cx="2841227" cy="1704462"/>
          </a:xfrm>
          <a:custGeom>
            <a:avLst/>
            <a:gdLst/>
            <a:ahLst/>
            <a:cxnLst/>
            <a:rect l="l" t="t" r="r" b="b"/>
            <a:pathLst>
              <a:path w="171623" h="121316" extrusionOk="0">
                <a:moveTo>
                  <a:pt x="112789" y="0"/>
                </a:moveTo>
                <a:cubicBezTo>
                  <a:pt x="111707" y="0"/>
                  <a:pt x="110646" y="51"/>
                  <a:pt x="109612" y="154"/>
                </a:cubicBezTo>
                <a:cubicBezTo>
                  <a:pt x="89398" y="2155"/>
                  <a:pt x="69283" y="21969"/>
                  <a:pt x="49502" y="24404"/>
                </a:cubicBezTo>
                <a:cubicBezTo>
                  <a:pt x="29755" y="26873"/>
                  <a:pt x="0" y="44285"/>
                  <a:pt x="6038" y="77442"/>
                </a:cubicBezTo>
                <a:cubicBezTo>
                  <a:pt x="12042" y="110600"/>
                  <a:pt x="30322" y="113835"/>
                  <a:pt x="59910" y="115069"/>
                </a:cubicBezTo>
                <a:cubicBezTo>
                  <a:pt x="77330" y="115776"/>
                  <a:pt x="98985" y="121316"/>
                  <a:pt x="117423" y="121316"/>
                </a:cubicBezTo>
                <a:cubicBezTo>
                  <a:pt x="130337" y="121316"/>
                  <a:pt x="141674" y="118598"/>
                  <a:pt x="148873" y="109599"/>
                </a:cubicBezTo>
                <a:cubicBezTo>
                  <a:pt x="148873" y="109599"/>
                  <a:pt x="171623" y="83247"/>
                  <a:pt x="165785" y="49522"/>
                </a:cubicBezTo>
                <a:cubicBezTo>
                  <a:pt x="160247" y="17524"/>
                  <a:pt x="132846" y="0"/>
                  <a:pt x="112789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/>
          <p:nvPr/>
        </p:nvSpPr>
        <p:spPr>
          <a:xfrm rot="-4402810">
            <a:off x="-1466930" y="2355980"/>
            <a:ext cx="4071783" cy="4496247"/>
          </a:xfrm>
          <a:custGeom>
            <a:avLst/>
            <a:gdLst/>
            <a:ahLst/>
            <a:cxnLst/>
            <a:rect l="l" t="t" r="r" b="b"/>
            <a:pathLst>
              <a:path w="204947" h="179855" extrusionOk="0">
                <a:moveTo>
                  <a:pt x="121801" y="1"/>
                </a:moveTo>
                <a:cubicBezTo>
                  <a:pt x="75434" y="1"/>
                  <a:pt x="56533" y="36956"/>
                  <a:pt x="40796" y="46620"/>
                </a:cubicBezTo>
                <a:cubicBezTo>
                  <a:pt x="24751" y="56527"/>
                  <a:pt x="0" y="73406"/>
                  <a:pt x="1668" y="108831"/>
                </a:cubicBezTo>
                <a:cubicBezTo>
                  <a:pt x="3302" y="144257"/>
                  <a:pt x="28854" y="177647"/>
                  <a:pt x="78323" y="179715"/>
                </a:cubicBezTo>
                <a:cubicBezTo>
                  <a:pt x="80528" y="179809"/>
                  <a:pt x="82641" y="179854"/>
                  <a:pt x="84668" y="179854"/>
                </a:cubicBezTo>
                <a:cubicBezTo>
                  <a:pt x="128101" y="179854"/>
                  <a:pt x="132291" y="159135"/>
                  <a:pt x="158647" y="151295"/>
                </a:cubicBezTo>
                <a:cubicBezTo>
                  <a:pt x="176926" y="145858"/>
                  <a:pt x="189936" y="127411"/>
                  <a:pt x="196274" y="110399"/>
                </a:cubicBezTo>
                <a:cubicBezTo>
                  <a:pt x="204946" y="87183"/>
                  <a:pt x="204513" y="57028"/>
                  <a:pt x="191604" y="35079"/>
                </a:cubicBezTo>
                <a:cubicBezTo>
                  <a:pt x="190936" y="33978"/>
                  <a:pt x="190236" y="32877"/>
                  <a:pt x="189502" y="31810"/>
                </a:cubicBezTo>
                <a:cubicBezTo>
                  <a:pt x="179828" y="17466"/>
                  <a:pt x="163217" y="7692"/>
                  <a:pt x="146838" y="3289"/>
                </a:cubicBezTo>
                <a:cubicBezTo>
                  <a:pt x="139666" y="1354"/>
                  <a:pt x="132295" y="287"/>
                  <a:pt x="124856" y="54"/>
                </a:cubicBezTo>
                <a:cubicBezTo>
                  <a:pt x="123825" y="18"/>
                  <a:pt x="122807" y="1"/>
                  <a:pt x="121801" y="1"/>
                </a:cubicBezTo>
                <a:close/>
              </a:path>
            </a:pathLst>
          </a:custGeom>
          <a:solidFill>
            <a:srgbClr val="E94444">
              <a:alpha val="19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9"/>
          <p:cNvSpPr/>
          <p:nvPr/>
        </p:nvSpPr>
        <p:spPr>
          <a:xfrm rot="-7929605" flipH="1">
            <a:off x="7218000" y="-590490"/>
            <a:ext cx="2835956" cy="1778584"/>
          </a:xfrm>
          <a:custGeom>
            <a:avLst/>
            <a:gdLst/>
            <a:ahLst/>
            <a:cxnLst/>
            <a:rect l="l" t="t" r="r" b="b"/>
            <a:pathLst>
              <a:path w="200211" h="176420" extrusionOk="0">
                <a:moveTo>
                  <a:pt x="107100" y="0"/>
                </a:moveTo>
                <a:cubicBezTo>
                  <a:pt x="94422" y="0"/>
                  <a:pt x="79805" y="3230"/>
                  <a:pt x="63112" y="10867"/>
                </a:cubicBezTo>
                <a:cubicBezTo>
                  <a:pt x="63112" y="10867"/>
                  <a:pt x="31523" y="26979"/>
                  <a:pt x="15745" y="51763"/>
                </a:cubicBezTo>
                <a:cubicBezTo>
                  <a:pt x="1" y="76581"/>
                  <a:pt x="1235" y="108470"/>
                  <a:pt x="20382" y="132154"/>
                </a:cubicBezTo>
                <a:cubicBezTo>
                  <a:pt x="39529" y="155838"/>
                  <a:pt x="76155" y="152735"/>
                  <a:pt x="106777" y="167746"/>
                </a:cubicBezTo>
                <a:cubicBezTo>
                  <a:pt x="118232" y="173343"/>
                  <a:pt x="130125" y="176420"/>
                  <a:pt x="141286" y="176420"/>
                </a:cubicBezTo>
                <a:cubicBezTo>
                  <a:pt x="159994" y="176420"/>
                  <a:pt x="176645" y="167776"/>
                  <a:pt x="185733" y="147865"/>
                </a:cubicBezTo>
                <a:cubicBezTo>
                  <a:pt x="200210" y="116076"/>
                  <a:pt x="178361" y="104201"/>
                  <a:pt x="174625" y="67408"/>
                </a:cubicBezTo>
                <a:cubicBezTo>
                  <a:pt x="171700" y="38849"/>
                  <a:pt x="151068" y="0"/>
                  <a:pt x="107100" y="0"/>
                </a:cubicBezTo>
                <a:close/>
              </a:path>
            </a:pathLst>
          </a:custGeom>
          <a:solidFill>
            <a:srgbClr val="E94444">
              <a:alpha val="516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●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Char char="○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Char char="■"/>
              <a:defRPr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6" r:id="rId4"/>
    <p:sldLayoutId id="2147483671" r:id="rId5"/>
    <p:sldLayoutId id="2147483674" r:id="rId6"/>
    <p:sldLayoutId id="2147483675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ctrTitle"/>
          </p:nvPr>
        </p:nvSpPr>
        <p:spPr>
          <a:xfrm>
            <a:off x="4415713" y="1071725"/>
            <a:ext cx="4018800" cy="255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FYP Proposal</a:t>
            </a:r>
            <a:br>
              <a:rPr lang="en"/>
            </a:br>
            <a:r>
              <a:rPr lang="en"/>
              <a:t>- LF Logistics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subTitle" idx="1"/>
          </p:nvPr>
        </p:nvSpPr>
        <p:spPr>
          <a:xfrm>
            <a:off x="5460313" y="3530602"/>
            <a:ext cx="2974200" cy="71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Dylan, Iris, Cynthia</a:t>
            </a:r>
          </a:p>
        </p:txBody>
      </p:sp>
      <p:grpSp>
        <p:nvGrpSpPr>
          <p:cNvPr id="207" name="Google Shape;207;p33"/>
          <p:cNvGrpSpPr/>
          <p:nvPr/>
        </p:nvGrpSpPr>
        <p:grpSpPr>
          <a:xfrm>
            <a:off x="-758949" y="2310519"/>
            <a:ext cx="3800956" cy="2167836"/>
            <a:chOff x="0" y="2341475"/>
            <a:chExt cx="4912700" cy="2801908"/>
          </a:xfrm>
        </p:grpSpPr>
        <p:sp>
          <p:nvSpPr>
            <p:cNvPr id="208" name="Google Shape;208;p33"/>
            <p:cNvSpPr/>
            <p:nvPr/>
          </p:nvSpPr>
          <p:spPr>
            <a:xfrm>
              <a:off x="138425" y="2341475"/>
              <a:ext cx="4607475" cy="2801908"/>
            </a:xfrm>
            <a:custGeom>
              <a:avLst/>
              <a:gdLst/>
              <a:ahLst/>
              <a:cxnLst/>
              <a:rect l="l" t="t" r="r" b="b"/>
              <a:pathLst>
                <a:path w="184299" h="108412" fill="none" extrusionOk="0">
                  <a:moveTo>
                    <a:pt x="1" y="108412"/>
                  </a:moveTo>
                  <a:lnTo>
                    <a:pt x="1" y="1"/>
                  </a:lnTo>
                  <a:lnTo>
                    <a:pt x="184299" y="1"/>
                  </a:lnTo>
                  <a:lnTo>
                    <a:pt x="184299" y="108412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33"/>
            <p:cNvGrpSpPr/>
            <p:nvPr/>
          </p:nvGrpSpPr>
          <p:grpSpPr>
            <a:xfrm>
              <a:off x="367750" y="2490225"/>
              <a:ext cx="4148000" cy="271050"/>
              <a:chOff x="367750" y="2414025"/>
              <a:chExt cx="4148000" cy="271050"/>
            </a:xfrm>
          </p:grpSpPr>
          <p:grpSp>
            <p:nvGrpSpPr>
              <p:cNvPr id="210" name="Google Shape;210;p33"/>
              <p:cNvGrpSpPr/>
              <p:nvPr/>
            </p:nvGrpSpPr>
            <p:grpSpPr>
              <a:xfrm>
                <a:off x="367750" y="2414025"/>
                <a:ext cx="4148000" cy="271050"/>
                <a:chOff x="367750" y="2414025"/>
                <a:chExt cx="4148000" cy="271050"/>
              </a:xfrm>
            </p:grpSpPr>
            <p:sp>
              <p:nvSpPr>
                <p:cNvPr id="211" name="Google Shape;211;p33"/>
                <p:cNvSpPr/>
                <p:nvPr/>
              </p:nvSpPr>
              <p:spPr>
                <a:xfrm>
                  <a:off x="4024525" y="2414025"/>
                  <a:ext cx="4912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9" h="10842" fill="none" extrusionOk="0">
                      <a:moveTo>
                        <a:pt x="1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1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33"/>
                <p:cNvSpPr/>
                <p:nvPr/>
              </p:nvSpPr>
              <p:spPr>
                <a:xfrm>
                  <a:off x="3293175" y="2414025"/>
                  <a:ext cx="4912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9" h="10842" fill="none" extrusionOk="0">
                      <a:moveTo>
                        <a:pt x="1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1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33"/>
                <p:cNvSpPr/>
                <p:nvPr/>
              </p:nvSpPr>
              <p:spPr>
                <a:xfrm>
                  <a:off x="1830475" y="2414025"/>
                  <a:ext cx="491200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8" h="10842" fill="none" extrusionOk="0">
                      <a:moveTo>
                        <a:pt x="0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0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33"/>
                <p:cNvSpPr/>
                <p:nvPr/>
              </p:nvSpPr>
              <p:spPr>
                <a:xfrm>
                  <a:off x="1099125" y="2414025"/>
                  <a:ext cx="491200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8" h="10842" fill="none" extrusionOk="0">
                      <a:moveTo>
                        <a:pt x="0" y="1"/>
                      </a:moveTo>
                      <a:lnTo>
                        <a:pt x="19647" y="1"/>
                      </a:lnTo>
                      <a:lnTo>
                        <a:pt x="19647" y="10842"/>
                      </a:lnTo>
                      <a:lnTo>
                        <a:pt x="0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33"/>
                <p:cNvSpPr/>
                <p:nvPr/>
              </p:nvSpPr>
              <p:spPr>
                <a:xfrm>
                  <a:off x="367750" y="2414025"/>
                  <a:ext cx="4912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9" h="10842" fill="none" extrusionOk="0">
                      <a:moveTo>
                        <a:pt x="1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1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6" name="Google Shape;216;p33"/>
              <p:cNvSpPr/>
              <p:nvPr/>
            </p:nvSpPr>
            <p:spPr>
              <a:xfrm>
                <a:off x="2561813" y="2414025"/>
                <a:ext cx="491225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19649" h="10842" fill="none" extrusionOk="0">
                    <a:moveTo>
                      <a:pt x="1" y="1"/>
                    </a:moveTo>
                    <a:lnTo>
                      <a:pt x="19648" y="1"/>
                    </a:lnTo>
                    <a:lnTo>
                      <a:pt x="19648" y="10842"/>
                    </a:lnTo>
                    <a:lnTo>
                      <a:pt x="1" y="10842"/>
                    </a:lnTo>
                    <a:close/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" name="Google Shape;217;p33"/>
            <p:cNvGrpSpPr/>
            <p:nvPr/>
          </p:nvGrpSpPr>
          <p:grpSpPr>
            <a:xfrm>
              <a:off x="367750" y="2966475"/>
              <a:ext cx="4148000" cy="271050"/>
              <a:chOff x="367750" y="2414025"/>
              <a:chExt cx="4148000" cy="271050"/>
            </a:xfrm>
          </p:grpSpPr>
          <p:grpSp>
            <p:nvGrpSpPr>
              <p:cNvPr id="218" name="Google Shape;218;p33"/>
              <p:cNvGrpSpPr/>
              <p:nvPr/>
            </p:nvGrpSpPr>
            <p:grpSpPr>
              <a:xfrm>
                <a:off x="367750" y="2414025"/>
                <a:ext cx="4148000" cy="271050"/>
                <a:chOff x="367750" y="2414025"/>
                <a:chExt cx="4148000" cy="271050"/>
              </a:xfrm>
            </p:grpSpPr>
            <p:sp>
              <p:nvSpPr>
                <p:cNvPr id="219" name="Google Shape;219;p33"/>
                <p:cNvSpPr/>
                <p:nvPr/>
              </p:nvSpPr>
              <p:spPr>
                <a:xfrm>
                  <a:off x="4024525" y="2414025"/>
                  <a:ext cx="4912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9" h="10842" fill="none" extrusionOk="0">
                      <a:moveTo>
                        <a:pt x="1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1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33"/>
                <p:cNvSpPr/>
                <p:nvPr/>
              </p:nvSpPr>
              <p:spPr>
                <a:xfrm>
                  <a:off x="3293175" y="2414025"/>
                  <a:ext cx="4912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9" h="10842" fill="none" extrusionOk="0">
                      <a:moveTo>
                        <a:pt x="1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1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33"/>
                <p:cNvSpPr/>
                <p:nvPr/>
              </p:nvSpPr>
              <p:spPr>
                <a:xfrm>
                  <a:off x="1830475" y="2414025"/>
                  <a:ext cx="491200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8" h="10842" fill="none" extrusionOk="0">
                      <a:moveTo>
                        <a:pt x="0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0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33"/>
                <p:cNvSpPr/>
                <p:nvPr/>
              </p:nvSpPr>
              <p:spPr>
                <a:xfrm>
                  <a:off x="1099125" y="2414025"/>
                  <a:ext cx="491200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8" h="10842" fill="none" extrusionOk="0">
                      <a:moveTo>
                        <a:pt x="0" y="1"/>
                      </a:moveTo>
                      <a:lnTo>
                        <a:pt x="19647" y="1"/>
                      </a:lnTo>
                      <a:lnTo>
                        <a:pt x="19647" y="10842"/>
                      </a:lnTo>
                      <a:lnTo>
                        <a:pt x="0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33"/>
                <p:cNvSpPr/>
                <p:nvPr/>
              </p:nvSpPr>
              <p:spPr>
                <a:xfrm>
                  <a:off x="367750" y="2414025"/>
                  <a:ext cx="4912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9" h="10842" fill="none" extrusionOk="0">
                      <a:moveTo>
                        <a:pt x="1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1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4" name="Google Shape;224;p33"/>
              <p:cNvSpPr/>
              <p:nvPr/>
            </p:nvSpPr>
            <p:spPr>
              <a:xfrm>
                <a:off x="2561813" y="2414025"/>
                <a:ext cx="491225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19649" h="10842" fill="none" extrusionOk="0">
                    <a:moveTo>
                      <a:pt x="1" y="1"/>
                    </a:moveTo>
                    <a:lnTo>
                      <a:pt x="19648" y="1"/>
                    </a:lnTo>
                    <a:lnTo>
                      <a:pt x="19648" y="10842"/>
                    </a:lnTo>
                    <a:lnTo>
                      <a:pt x="1" y="10842"/>
                    </a:lnTo>
                    <a:close/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33"/>
            <p:cNvGrpSpPr/>
            <p:nvPr/>
          </p:nvGrpSpPr>
          <p:grpSpPr>
            <a:xfrm>
              <a:off x="367750" y="3442725"/>
              <a:ext cx="4148000" cy="271050"/>
              <a:chOff x="367750" y="2414025"/>
              <a:chExt cx="4148000" cy="271050"/>
            </a:xfrm>
          </p:grpSpPr>
          <p:grpSp>
            <p:nvGrpSpPr>
              <p:cNvPr id="226" name="Google Shape;226;p33"/>
              <p:cNvGrpSpPr/>
              <p:nvPr/>
            </p:nvGrpSpPr>
            <p:grpSpPr>
              <a:xfrm>
                <a:off x="367750" y="2414025"/>
                <a:ext cx="4148000" cy="271050"/>
                <a:chOff x="367750" y="2414025"/>
                <a:chExt cx="4148000" cy="271050"/>
              </a:xfrm>
            </p:grpSpPr>
            <p:sp>
              <p:nvSpPr>
                <p:cNvPr id="227" name="Google Shape;227;p33"/>
                <p:cNvSpPr/>
                <p:nvPr/>
              </p:nvSpPr>
              <p:spPr>
                <a:xfrm>
                  <a:off x="4024525" y="2414025"/>
                  <a:ext cx="4912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9" h="10842" fill="none" extrusionOk="0">
                      <a:moveTo>
                        <a:pt x="1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1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33"/>
                <p:cNvSpPr/>
                <p:nvPr/>
              </p:nvSpPr>
              <p:spPr>
                <a:xfrm>
                  <a:off x="3293175" y="2414025"/>
                  <a:ext cx="4912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9" h="10842" fill="none" extrusionOk="0">
                      <a:moveTo>
                        <a:pt x="1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1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33"/>
                <p:cNvSpPr/>
                <p:nvPr/>
              </p:nvSpPr>
              <p:spPr>
                <a:xfrm>
                  <a:off x="1830475" y="2414025"/>
                  <a:ext cx="491200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8" h="10842" fill="none" extrusionOk="0">
                      <a:moveTo>
                        <a:pt x="0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0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33"/>
                <p:cNvSpPr/>
                <p:nvPr/>
              </p:nvSpPr>
              <p:spPr>
                <a:xfrm>
                  <a:off x="1099125" y="2414025"/>
                  <a:ext cx="491200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8" h="10842" fill="none" extrusionOk="0">
                      <a:moveTo>
                        <a:pt x="0" y="1"/>
                      </a:moveTo>
                      <a:lnTo>
                        <a:pt x="19647" y="1"/>
                      </a:lnTo>
                      <a:lnTo>
                        <a:pt x="19647" y="10842"/>
                      </a:lnTo>
                      <a:lnTo>
                        <a:pt x="0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33"/>
                <p:cNvSpPr/>
                <p:nvPr/>
              </p:nvSpPr>
              <p:spPr>
                <a:xfrm>
                  <a:off x="367750" y="2414025"/>
                  <a:ext cx="4912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9" h="10842" fill="none" extrusionOk="0">
                      <a:moveTo>
                        <a:pt x="1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1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2" name="Google Shape;232;p33"/>
              <p:cNvSpPr/>
              <p:nvPr/>
            </p:nvSpPr>
            <p:spPr>
              <a:xfrm>
                <a:off x="2561813" y="2414025"/>
                <a:ext cx="491225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19649" h="10842" fill="none" extrusionOk="0">
                    <a:moveTo>
                      <a:pt x="1" y="1"/>
                    </a:moveTo>
                    <a:lnTo>
                      <a:pt x="19648" y="1"/>
                    </a:lnTo>
                    <a:lnTo>
                      <a:pt x="19648" y="10842"/>
                    </a:lnTo>
                    <a:lnTo>
                      <a:pt x="1" y="10842"/>
                    </a:lnTo>
                    <a:close/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" name="Google Shape;233;p33"/>
            <p:cNvGrpSpPr/>
            <p:nvPr/>
          </p:nvGrpSpPr>
          <p:grpSpPr>
            <a:xfrm>
              <a:off x="367750" y="3918975"/>
              <a:ext cx="4148000" cy="271050"/>
              <a:chOff x="367750" y="2414025"/>
              <a:chExt cx="4148000" cy="271050"/>
            </a:xfrm>
          </p:grpSpPr>
          <p:grpSp>
            <p:nvGrpSpPr>
              <p:cNvPr id="234" name="Google Shape;234;p33"/>
              <p:cNvGrpSpPr/>
              <p:nvPr/>
            </p:nvGrpSpPr>
            <p:grpSpPr>
              <a:xfrm>
                <a:off x="367750" y="2414025"/>
                <a:ext cx="4148000" cy="271050"/>
                <a:chOff x="367750" y="2414025"/>
                <a:chExt cx="4148000" cy="271050"/>
              </a:xfrm>
            </p:grpSpPr>
            <p:sp>
              <p:nvSpPr>
                <p:cNvPr id="235" name="Google Shape;235;p33"/>
                <p:cNvSpPr/>
                <p:nvPr/>
              </p:nvSpPr>
              <p:spPr>
                <a:xfrm>
                  <a:off x="4024525" y="2414025"/>
                  <a:ext cx="4912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9" h="10842" fill="none" extrusionOk="0">
                      <a:moveTo>
                        <a:pt x="1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1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33"/>
                <p:cNvSpPr/>
                <p:nvPr/>
              </p:nvSpPr>
              <p:spPr>
                <a:xfrm>
                  <a:off x="3293175" y="2414025"/>
                  <a:ext cx="4912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9" h="10842" fill="none" extrusionOk="0">
                      <a:moveTo>
                        <a:pt x="1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1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33"/>
                <p:cNvSpPr/>
                <p:nvPr/>
              </p:nvSpPr>
              <p:spPr>
                <a:xfrm>
                  <a:off x="1830475" y="2414025"/>
                  <a:ext cx="491200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8" h="10842" fill="none" extrusionOk="0">
                      <a:moveTo>
                        <a:pt x="0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0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33"/>
                <p:cNvSpPr/>
                <p:nvPr/>
              </p:nvSpPr>
              <p:spPr>
                <a:xfrm>
                  <a:off x="1099125" y="2414025"/>
                  <a:ext cx="491200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8" h="10842" fill="none" extrusionOk="0">
                      <a:moveTo>
                        <a:pt x="0" y="1"/>
                      </a:moveTo>
                      <a:lnTo>
                        <a:pt x="19647" y="1"/>
                      </a:lnTo>
                      <a:lnTo>
                        <a:pt x="19647" y="10842"/>
                      </a:lnTo>
                      <a:lnTo>
                        <a:pt x="0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33"/>
                <p:cNvSpPr/>
                <p:nvPr/>
              </p:nvSpPr>
              <p:spPr>
                <a:xfrm>
                  <a:off x="367750" y="2414025"/>
                  <a:ext cx="4912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9" h="10842" fill="none" extrusionOk="0">
                      <a:moveTo>
                        <a:pt x="1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1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0" name="Google Shape;240;p33"/>
              <p:cNvSpPr/>
              <p:nvPr/>
            </p:nvSpPr>
            <p:spPr>
              <a:xfrm>
                <a:off x="2561813" y="2414025"/>
                <a:ext cx="491225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19649" h="10842" fill="none" extrusionOk="0">
                    <a:moveTo>
                      <a:pt x="1" y="1"/>
                    </a:moveTo>
                    <a:lnTo>
                      <a:pt x="19648" y="1"/>
                    </a:lnTo>
                    <a:lnTo>
                      <a:pt x="19648" y="10842"/>
                    </a:lnTo>
                    <a:lnTo>
                      <a:pt x="1" y="10842"/>
                    </a:lnTo>
                    <a:close/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1" name="Google Shape;241;p33"/>
            <p:cNvGrpSpPr/>
            <p:nvPr/>
          </p:nvGrpSpPr>
          <p:grpSpPr>
            <a:xfrm>
              <a:off x="367750" y="4395225"/>
              <a:ext cx="4148000" cy="271050"/>
              <a:chOff x="367750" y="2414025"/>
              <a:chExt cx="4148000" cy="271050"/>
            </a:xfrm>
          </p:grpSpPr>
          <p:grpSp>
            <p:nvGrpSpPr>
              <p:cNvPr id="242" name="Google Shape;242;p33"/>
              <p:cNvGrpSpPr/>
              <p:nvPr/>
            </p:nvGrpSpPr>
            <p:grpSpPr>
              <a:xfrm>
                <a:off x="367750" y="2414025"/>
                <a:ext cx="4148000" cy="271050"/>
                <a:chOff x="367750" y="2414025"/>
                <a:chExt cx="4148000" cy="271050"/>
              </a:xfrm>
            </p:grpSpPr>
            <p:sp>
              <p:nvSpPr>
                <p:cNvPr id="243" name="Google Shape;243;p33"/>
                <p:cNvSpPr/>
                <p:nvPr/>
              </p:nvSpPr>
              <p:spPr>
                <a:xfrm>
                  <a:off x="4024525" y="2414025"/>
                  <a:ext cx="4912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9" h="10842" fill="none" extrusionOk="0">
                      <a:moveTo>
                        <a:pt x="1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1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33"/>
                <p:cNvSpPr/>
                <p:nvPr/>
              </p:nvSpPr>
              <p:spPr>
                <a:xfrm>
                  <a:off x="3293175" y="2414025"/>
                  <a:ext cx="4912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9" h="10842" fill="none" extrusionOk="0">
                      <a:moveTo>
                        <a:pt x="1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1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33"/>
                <p:cNvSpPr/>
                <p:nvPr/>
              </p:nvSpPr>
              <p:spPr>
                <a:xfrm>
                  <a:off x="1830475" y="2414025"/>
                  <a:ext cx="491200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8" h="10842" fill="none" extrusionOk="0">
                      <a:moveTo>
                        <a:pt x="0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0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33"/>
                <p:cNvSpPr/>
                <p:nvPr/>
              </p:nvSpPr>
              <p:spPr>
                <a:xfrm>
                  <a:off x="1099125" y="2414025"/>
                  <a:ext cx="491200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8" h="10842" fill="none" extrusionOk="0">
                      <a:moveTo>
                        <a:pt x="0" y="1"/>
                      </a:moveTo>
                      <a:lnTo>
                        <a:pt x="19647" y="1"/>
                      </a:lnTo>
                      <a:lnTo>
                        <a:pt x="19647" y="10842"/>
                      </a:lnTo>
                      <a:lnTo>
                        <a:pt x="0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33"/>
                <p:cNvSpPr/>
                <p:nvPr/>
              </p:nvSpPr>
              <p:spPr>
                <a:xfrm>
                  <a:off x="367750" y="2414025"/>
                  <a:ext cx="491225" cy="27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649" h="10842" fill="none" extrusionOk="0">
                      <a:moveTo>
                        <a:pt x="1" y="1"/>
                      </a:moveTo>
                      <a:lnTo>
                        <a:pt x="19648" y="1"/>
                      </a:lnTo>
                      <a:lnTo>
                        <a:pt x="19648" y="10842"/>
                      </a:lnTo>
                      <a:lnTo>
                        <a:pt x="1" y="10842"/>
                      </a:lnTo>
                      <a:close/>
                    </a:path>
                  </a:pathLst>
                </a:custGeom>
                <a:noFill/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48" name="Google Shape;248;p33"/>
              <p:cNvSpPr/>
              <p:nvPr/>
            </p:nvSpPr>
            <p:spPr>
              <a:xfrm>
                <a:off x="2561813" y="2414025"/>
                <a:ext cx="491225" cy="271050"/>
              </a:xfrm>
              <a:custGeom>
                <a:avLst/>
                <a:gdLst/>
                <a:ahLst/>
                <a:cxnLst/>
                <a:rect l="l" t="t" r="r" b="b"/>
                <a:pathLst>
                  <a:path w="19649" h="10842" fill="none" extrusionOk="0">
                    <a:moveTo>
                      <a:pt x="1" y="1"/>
                    </a:moveTo>
                    <a:lnTo>
                      <a:pt x="19648" y="1"/>
                    </a:lnTo>
                    <a:lnTo>
                      <a:pt x="19648" y="10842"/>
                    </a:lnTo>
                    <a:lnTo>
                      <a:pt x="1" y="10842"/>
                    </a:lnTo>
                    <a:close/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49" name="Google Shape;249;p33"/>
            <p:cNvSpPr/>
            <p:nvPr/>
          </p:nvSpPr>
          <p:spPr>
            <a:xfrm>
              <a:off x="0" y="5140975"/>
              <a:ext cx="4912700" cy="25"/>
            </a:xfrm>
            <a:custGeom>
              <a:avLst/>
              <a:gdLst/>
              <a:ahLst/>
              <a:cxnLst/>
              <a:rect l="l" t="t" r="r" b="b"/>
              <a:pathLst>
                <a:path w="196508" h="1" fill="none" extrusionOk="0">
                  <a:moveTo>
                    <a:pt x="0" y="1"/>
                  </a:moveTo>
                  <a:lnTo>
                    <a:pt x="196507" y="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" name="Google Shape;250;p33"/>
          <p:cNvGrpSpPr/>
          <p:nvPr/>
        </p:nvGrpSpPr>
        <p:grpSpPr>
          <a:xfrm>
            <a:off x="-155676" y="-10"/>
            <a:ext cx="3214453" cy="4477156"/>
            <a:chOff x="779725" y="-921907"/>
            <a:chExt cx="4154650" cy="5786682"/>
          </a:xfrm>
        </p:grpSpPr>
        <p:sp>
          <p:nvSpPr>
            <p:cNvPr id="251" name="Google Shape;251;p33"/>
            <p:cNvSpPr/>
            <p:nvPr/>
          </p:nvSpPr>
          <p:spPr>
            <a:xfrm>
              <a:off x="2561825" y="2135300"/>
              <a:ext cx="491200" cy="271050"/>
            </a:xfrm>
            <a:custGeom>
              <a:avLst/>
              <a:gdLst/>
              <a:ahLst/>
              <a:cxnLst/>
              <a:rect l="l" t="t" r="r" b="b"/>
              <a:pathLst>
                <a:path w="19648" h="10842" fill="none" extrusionOk="0">
                  <a:moveTo>
                    <a:pt x="0" y="1"/>
                  </a:moveTo>
                  <a:lnTo>
                    <a:pt x="19648" y="1"/>
                  </a:lnTo>
                  <a:lnTo>
                    <a:pt x="19648" y="10842"/>
                  </a:lnTo>
                  <a:lnTo>
                    <a:pt x="0" y="10842"/>
                  </a:lnTo>
                  <a:close/>
                </a:path>
              </a:pathLst>
            </a:custGeom>
            <a:noFill/>
            <a:ln w="10850" cap="flat" cmpd="sng">
              <a:solidFill>
                <a:srgbClr val="000000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3"/>
            <p:cNvSpPr/>
            <p:nvPr/>
          </p:nvSpPr>
          <p:spPr>
            <a:xfrm>
              <a:off x="1045750" y="2550600"/>
              <a:ext cx="1079125" cy="1155850"/>
            </a:xfrm>
            <a:custGeom>
              <a:avLst/>
              <a:gdLst/>
              <a:ahLst/>
              <a:cxnLst/>
              <a:rect l="l" t="t" r="r" b="b"/>
              <a:pathLst>
                <a:path w="43165" h="46234" extrusionOk="0">
                  <a:moveTo>
                    <a:pt x="0" y="1"/>
                  </a:moveTo>
                  <a:lnTo>
                    <a:pt x="0" y="46234"/>
                  </a:lnTo>
                  <a:lnTo>
                    <a:pt x="43164" y="46234"/>
                  </a:lnTo>
                  <a:lnTo>
                    <a:pt x="43164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1119125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1091600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1220875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1194175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1323450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1295925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1425175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1398500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1527750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1500225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1629500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1602800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1732075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1704550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1797950" y="2550600"/>
              <a:ext cx="654650" cy="1155850"/>
            </a:xfrm>
            <a:custGeom>
              <a:avLst/>
              <a:gdLst/>
              <a:ahLst/>
              <a:cxnLst/>
              <a:rect l="l" t="t" r="r" b="b"/>
              <a:pathLst>
                <a:path w="26186" h="46234" extrusionOk="0">
                  <a:moveTo>
                    <a:pt x="0" y="1"/>
                  </a:moveTo>
                  <a:lnTo>
                    <a:pt x="0" y="46234"/>
                  </a:lnTo>
                  <a:lnTo>
                    <a:pt x="26186" y="46234"/>
                  </a:lnTo>
                  <a:lnTo>
                    <a:pt x="26186" y="1"/>
                  </a:lnTo>
                  <a:close/>
                </a:path>
              </a:pathLst>
            </a:custGeom>
            <a:solidFill>
              <a:schemeClr val="dk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783900" y="3709775"/>
              <a:ext cx="1079125" cy="1155000"/>
            </a:xfrm>
            <a:custGeom>
              <a:avLst/>
              <a:gdLst/>
              <a:ahLst/>
              <a:cxnLst/>
              <a:rect l="l" t="t" r="r" b="b"/>
              <a:pathLst>
                <a:path w="43165" h="46200" extrusionOk="0">
                  <a:moveTo>
                    <a:pt x="0" y="0"/>
                  </a:moveTo>
                  <a:lnTo>
                    <a:pt x="0" y="46200"/>
                  </a:lnTo>
                  <a:lnTo>
                    <a:pt x="43164" y="46200"/>
                  </a:lnTo>
                  <a:lnTo>
                    <a:pt x="431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1536100" y="3709775"/>
              <a:ext cx="654650" cy="1155000"/>
            </a:xfrm>
            <a:custGeom>
              <a:avLst/>
              <a:gdLst/>
              <a:ahLst/>
              <a:cxnLst/>
              <a:rect l="l" t="t" r="r" b="b"/>
              <a:pathLst>
                <a:path w="26186" h="46200" extrusionOk="0">
                  <a:moveTo>
                    <a:pt x="0" y="0"/>
                  </a:moveTo>
                  <a:lnTo>
                    <a:pt x="0" y="46200"/>
                  </a:lnTo>
                  <a:lnTo>
                    <a:pt x="26186" y="46200"/>
                  </a:lnTo>
                  <a:lnTo>
                    <a:pt x="26186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1536100" y="3709775"/>
              <a:ext cx="654650" cy="1155000"/>
            </a:xfrm>
            <a:custGeom>
              <a:avLst/>
              <a:gdLst/>
              <a:ahLst/>
              <a:cxnLst/>
              <a:rect l="l" t="t" r="r" b="b"/>
              <a:pathLst>
                <a:path w="26186" h="46200" extrusionOk="0">
                  <a:moveTo>
                    <a:pt x="0" y="0"/>
                  </a:moveTo>
                  <a:lnTo>
                    <a:pt x="0" y="46200"/>
                  </a:lnTo>
                  <a:lnTo>
                    <a:pt x="26186" y="46200"/>
                  </a:lnTo>
                  <a:lnTo>
                    <a:pt x="26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779725" y="3709775"/>
              <a:ext cx="1411025" cy="1155000"/>
            </a:xfrm>
            <a:custGeom>
              <a:avLst/>
              <a:gdLst/>
              <a:ahLst/>
              <a:cxnLst/>
              <a:rect l="l" t="t" r="r" b="b"/>
              <a:pathLst>
                <a:path w="56441" h="46200" fill="none" extrusionOk="0">
                  <a:moveTo>
                    <a:pt x="0" y="0"/>
                  </a:moveTo>
                  <a:lnTo>
                    <a:pt x="56441" y="0"/>
                  </a:lnTo>
                  <a:lnTo>
                    <a:pt x="56441" y="46200"/>
                  </a:lnTo>
                  <a:lnTo>
                    <a:pt x="0" y="46200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1536100" y="3709775"/>
              <a:ext cx="654650" cy="1155000"/>
            </a:xfrm>
            <a:custGeom>
              <a:avLst/>
              <a:gdLst/>
              <a:ahLst/>
              <a:cxnLst/>
              <a:rect l="l" t="t" r="r" b="b"/>
              <a:pathLst>
                <a:path w="26186" h="46200" fill="none" extrusionOk="0">
                  <a:moveTo>
                    <a:pt x="0" y="0"/>
                  </a:moveTo>
                  <a:lnTo>
                    <a:pt x="26186" y="0"/>
                  </a:lnTo>
                  <a:lnTo>
                    <a:pt x="26186" y="46200"/>
                  </a:lnTo>
                  <a:lnTo>
                    <a:pt x="0" y="46200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873950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847275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976525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949000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1078275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1050750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1180850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1153325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1282575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1255900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1385150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1357625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1486900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1460200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1575275" y="3709775"/>
              <a:ext cx="1079150" cy="1155000"/>
            </a:xfrm>
            <a:custGeom>
              <a:avLst/>
              <a:gdLst/>
              <a:ahLst/>
              <a:cxnLst/>
              <a:rect l="l" t="t" r="r" b="b"/>
              <a:pathLst>
                <a:path w="43166" h="46200" extrusionOk="0">
                  <a:moveTo>
                    <a:pt x="1" y="0"/>
                  </a:moveTo>
                  <a:lnTo>
                    <a:pt x="1" y="46200"/>
                  </a:lnTo>
                  <a:lnTo>
                    <a:pt x="43165" y="46200"/>
                  </a:lnTo>
                  <a:lnTo>
                    <a:pt x="43165" y="0"/>
                  </a:lnTo>
                  <a:close/>
                </a:path>
              </a:pathLst>
            </a:custGeom>
            <a:solidFill>
              <a:srgbClr val="C9C9C9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2327500" y="3709775"/>
              <a:ext cx="654650" cy="1155000"/>
            </a:xfrm>
            <a:custGeom>
              <a:avLst/>
              <a:gdLst/>
              <a:ahLst/>
              <a:cxnLst/>
              <a:rect l="l" t="t" r="r" b="b"/>
              <a:pathLst>
                <a:path w="26186" h="46200" extrusionOk="0">
                  <a:moveTo>
                    <a:pt x="0" y="0"/>
                  </a:moveTo>
                  <a:lnTo>
                    <a:pt x="0" y="46200"/>
                  </a:lnTo>
                  <a:lnTo>
                    <a:pt x="26185" y="46200"/>
                  </a:lnTo>
                  <a:lnTo>
                    <a:pt x="26185" y="0"/>
                  </a:lnTo>
                  <a:close/>
                </a:path>
              </a:pathLst>
            </a:custGeom>
            <a:solidFill>
              <a:srgbClr val="858585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1661175" y="3763125"/>
              <a:ext cx="25" cy="1060800"/>
            </a:xfrm>
            <a:custGeom>
              <a:avLst/>
              <a:gdLst/>
              <a:ahLst/>
              <a:cxnLst/>
              <a:rect l="l" t="t" r="r" b="b"/>
              <a:pathLst>
                <a:path w="1" h="42432" fill="none" extrusionOk="0">
                  <a:moveTo>
                    <a:pt x="1" y="1"/>
                  </a:moveTo>
                  <a:lnTo>
                    <a:pt x="1" y="4243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1633650" y="3763125"/>
              <a:ext cx="25" cy="1060800"/>
            </a:xfrm>
            <a:custGeom>
              <a:avLst/>
              <a:gdLst/>
              <a:ahLst/>
              <a:cxnLst/>
              <a:rect l="l" t="t" r="r" b="b"/>
              <a:pathLst>
                <a:path w="1" h="42432" fill="none" extrusionOk="0">
                  <a:moveTo>
                    <a:pt x="1" y="1"/>
                  </a:moveTo>
                  <a:lnTo>
                    <a:pt x="1" y="4243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762925" y="3763125"/>
              <a:ext cx="25" cy="1060800"/>
            </a:xfrm>
            <a:custGeom>
              <a:avLst/>
              <a:gdLst/>
              <a:ahLst/>
              <a:cxnLst/>
              <a:rect l="l" t="t" r="r" b="b"/>
              <a:pathLst>
                <a:path w="1" h="42432" fill="none" extrusionOk="0">
                  <a:moveTo>
                    <a:pt x="0" y="1"/>
                  </a:moveTo>
                  <a:lnTo>
                    <a:pt x="0" y="4243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736225" y="3763125"/>
              <a:ext cx="25" cy="1060800"/>
            </a:xfrm>
            <a:custGeom>
              <a:avLst/>
              <a:gdLst/>
              <a:ahLst/>
              <a:cxnLst/>
              <a:rect l="l" t="t" r="r" b="b"/>
              <a:pathLst>
                <a:path w="1" h="42432" fill="none" extrusionOk="0">
                  <a:moveTo>
                    <a:pt x="1" y="1"/>
                  </a:moveTo>
                  <a:lnTo>
                    <a:pt x="1" y="4243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1865500" y="3763125"/>
              <a:ext cx="25" cy="1060800"/>
            </a:xfrm>
            <a:custGeom>
              <a:avLst/>
              <a:gdLst/>
              <a:ahLst/>
              <a:cxnLst/>
              <a:rect l="l" t="t" r="r" b="b"/>
              <a:pathLst>
                <a:path w="1" h="42432" fill="none" extrusionOk="0">
                  <a:moveTo>
                    <a:pt x="0" y="1"/>
                  </a:moveTo>
                  <a:lnTo>
                    <a:pt x="0" y="4243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1837975" y="3763125"/>
              <a:ext cx="25" cy="1060800"/>
            </a:xfrm>
            <a:custGeom>
              <a:avLst/>
              <a:gdLst/>
              <a:ahLst/>
              <a:cxnLst/>
              <a:rect l="l" t="t" r="r" b="b"/>
              <a:pathLst>
                <a:path w="1" h="42432" fill="none" extrusionOk="0">
                  <a:moveTo>
                    <a:pt x="0" y="1"/>
                  </a:moveTo>
                  <a:lnTo>
                    <a:pt x="0" y="4243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1967225" y="3763125"/>
              <a:ext cx="25" cy="1060800"/>
            </a:xfrm>
            <a:custGeom>
              <a:avLst/>
              <a:gdLst/>
              <a:ahLst/>
              <a:cxnLst/>
              <a:rect l="l" t="t" r="r" b="b"/>
              <a:pathLst>
                <a:path w="1" h="42432" fill="none" extrusionOk="0">
                  <a:moveTo>
                    <a:pt x="1" y="1"/>
                  </a:moveTo>
                  <a:lnTo>
                    <a:pt x="1" y="4243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1940550" y="3763125"/>
              <a:ext cx="25" cy="1060800"/>
            </a:xfrm>
            <a:custGeom>
              <a:avLst/>
              <a:gdLst/>
              <a:ahLst/>
              <a:cxnLst/>
              <a:rect l="l" t="t" r="r" b="b"/>
              <a:pathLst>
                <a:path w="1" h="42432" fill="none" extrusionOk="0">
                  <a:moveTo>
                    <a:pt x="0" y="1"/>
                  </a:moveTo>
                  <a:lnTo>
                    <a:pt x="0" y="4243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2069800" y="3763125"/>
              <a:ext cx="25" cy="1060800"/>
            </a:xfrm>
            <a:custGeom>
              <a:avLst/>
              <a:gdLst/>
              <a:ahLst/>
              <a:cxnLst/>
              <a:rect l="l" t="t" r="r" b="b"/>
              <a:pathLst>
                <a:path w="1" h="42432" fill="none" extrusionOk="0">
                  <a:moveTo>
                    <a:pt x="1" y="1"/>
                  </a:moveTo>
                  <a:lnTo>
                    <a:pt x="1" y="4243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2042275" y="3763125"/>
              <a:ext cx="25" cy="1060800"/>
            </a:xfrm>
            <a:custGeom>
              <a:avLst/>
              <a:gdLst/>
              <a:ahLst/>
              <a:cxnLst/>
              <a:rect l="l" t="t" r="r" b="b"/>
              <a:pathLst>
                <a:path w="1" h="42432" fill="none" extrusionOk="0">
                  <a:moveTo>
                    <a:pt x="1" y="1"/>
                  </a:moveTo>
                  <a:lnTo>
                    <a:pt x="1" y="4243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2171550" y="3763125"/>
              <a:ext cx="25" cy="1060800"/>
            </a:xfrm>
            <a:custGeom>
              <a:avLst/>
              <a:gdLst/>
              <a:ahLst/>
              <a:cxnLst/>
              <a:rect l="l" t="t" r="r" b="b"/>
              <a:pathLst>
                <a:path w="1" h="42432" fill="none" extrusionOk="0">
                  <a:moveTo>
                    <a:pt x="0" y="1"/>
                  </a:moveTo>
                  <a:lnTo>
                    <a:pt x="0" y="4243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2144850" y="3763125"/>
              <a:ext cx="25" cy="1060800"/>
            </a:xfrm>
            <a:custGeom>
              <a:avLst/>
              <a:gdLst/>
              <a:ahLst/>
              <a:cxnLst/>
              <a:rect l="l" t="t" r="r" b="b"/>
              <a:pathLst>
                <a:path w="1" h="42432" fill="none" extrusionOk="0">
                  <a:moveTo>
                    <a:pt x="1" y="1"/>
                  </a:moveTo>
                  <a:lnTo>
                    <a:pt x="1" y="4243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2274125" y="3763125"/>
              <a:ext cx="25" cy="1060800"/>
            </a:xfrm>
            <a:custGeom>
              <a:avLst/>
              <a:gdLst/>
              <a:ahLst/>
              <a:cxnLst/>
              <a:rect l="l" t="t" r="r" b="b"/>
              <a:pathLst>
                <a:path w="1" h="42432" fill="none" extrusionOk="0">
                  <a:moveTo>
                    <a:pt x="0" y="1"/>
                  </a:moveTo>
                  <a:lnTo>
                    <a:pt x="0" y="4243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2246600" y="3763125"/>
              <a:ext cx="25" cy="1060800"/>
            </a:xfrm>
            <a:custGeom>
              <a:avLst/>
              <a:gdLst/>
              <a:ahLst/>
              <a:cxnLst/>
              <a:rect l="l" t="t" r="r" b="b"/>
              <a:pathLst>
                <a:path w="1" h="42432" fill="none" extrusionOk="0">
                  <a:moveTo>
                    <a:pt x="0" y="1"/>
                  </a:moveTo>
                  <a:lnTo>
                    <a:pt x="0" y="4243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2355850" y="3709775"/>
              <a:ext cx="1078300" cy="1155000"/>
            </a:xfrm>
            <a:custGeom>
              <a:avLst/>
              <a:gdLst/>
              <a:ahLst/>
              <a:cxnLst/>
              <a:rect l="l" t="t" r="r" b="b"/>
              <a:pathLst>
                <a:path w="43132" h="46200" extrusionOk="0">
                  <a:moveTo>
                    <a:pt x="0" y="0"/>
                  </a:moveTo>
                  <a:lnTo>
                    <a:pt x="0" y="46200"/>
                  </a:lnTo>
                  <a:lnTo>
                    <a:pt x="43131" y="46200"/>
                  </a:lnTo>
                  <a:lnTo>
                    <a:pt x="431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3107225" y="3709775"/>
              <a:ext cx="654650" cy="1155000"/>
            </a:xfrm>
            <a:custGeom>
              <a:avLst/>
              <a:gdLst/>
              <a:ahLst/>
              <a:cxnLst/>
              <a:rect l="l" t="t" r="r" b="b"/>
              <a:pathLst>
                <a:path w="26186" h="46200" extrusionOk="0">
                  <a:moveTo>
                    <a:pt x="0" y="0"/>
                  </a:moveTo>
                  <a:lnTo>
                    <a:pt x="0" y="46200"/>
                  </a:lnTo>
                  <a:lnTo>
                    <a:pt x="26185" y="46200"/>
                  </a:lnTo>
                  <a:lnTo>
                    <a:pt x="26185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3107225" y="3709775"/>
              <a:ext cx="654650" cy="1155000"/>
            </a:xfrm>
            <a:custGeom>
              <a:avLst/>
              <a:gdLst/>
              <a:ahLst/>
              <a:cxnLst/>
              <a:rect l="l" t="t" r="r" b="b"/>
              <a:pathLst>
                <a:path w="26186" h="46200" extrusionOk="0">
                  <a:moveTo>
                    <a:pt x="0" y="0"/>
                  </a:moveTo>
                  <a:lnTo>
                    <a:pt x="0" y="46200"/>
                  </a:lnTo>
                  <a:lnTo>
                    <a:pt x="26185" y="46200"/>
                  </a:lnTo>
                  <a:lnTo>
                    <a:pt x="2618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2350850" y="3709775"/>
              <a:ext cx="1411025" cy="1155000"/>
            </a:xfrm>
            <a:custGeom>
              <a:avLst/>
              <a:gdLst/>
              <a:ahLst/>
              <a:cxnLst/>
              <a:rect l="l" t="t" r="r" b="b"/>
              <a:pathLst>
                <a:path w="56441" h="46200" fill="none" extrusionOk="0">
                  <a:moveTo>
                    <a:pt x="0" y="0"/>
                  </a:moveTo>
                  <a:lnTo>
                    <a:pt x="56440" y="0"/>
                  </a:lnTo>
                  <a:lnTo>
                    <a:pt x="56440" y="46200"/>
                  </a:lnTo>
                  <a:lnTo>
                    <a:pt x="0" y="46200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3107225" y="3709775"/>
              <a:ext cx="654650" cy="1155000"/>
            </a:xfrm>
            <a:custGeom>
              <a:avLst/>
              <a:gdLst/>
              <a:ahLst/>
              <a:cxnLst/>
              <a:rect l="l" t="t" r="r" b="b"/>
              <a:pathLst>
                <a:path w="26186" h="46200" fill="none" extrusionOk="0">
                  <a:moveTo>
                    <a:pt x="0" y="0"/>
                  </a:moveTo>
                  <a:lnTo>
                    <a:pt x="26185" y="0"/>
                  </a:lnTo>
                  <a:lnTo>
                    <a:pt x="26185" y="46200"/>
                  </a:lnTo>
                  <a:lnTo>
                    <a:pt x="0" y="46200"/>
                  </a:lnTo>
                  <a:close/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2430900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2404200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2533475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2505950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2636050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2608525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2737775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2710275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2840350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2812825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2942100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2914575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3044675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3017150" y="3756475"/>
              <a:ext cx="25" cy="1061600"/>
            </a:xfrm>
            <a:custGeom>
              <a:avLst/>
              <a:gdLst/>
              <a:ahLst/>
              <a:cxnLst/>
              <a:rect l="l" t="t" r="r" b="b"/>
              <a:pathLst>
                <a:path w="1" h="42464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3140575" y="3709775"/>
              <a:ext cx="1078300" cy="1155000"/>
            </a:xfrm>
            <a:custGeom>
              <a:avLst/>
              <a:gdLst/>
              <a:ahLst/>
              <a:cxnLst/>
              <a:rect l="l" t="t" r="r" b="b"/>
              <a:pathLst>
                <a:path w="43132" h="46200" extrusionOk="0">
                  <a:moveTo>
                    <a:pt x="0" y="0"/>
                  </a:moveTo>
                  <a:lnTo>
                    <a:pt x="0" y="46200"/>
                  </a:lnTo>
                  <a:lnTo>
                    <a:pt x="43131" y="46200"/>
                  </a:lnTo>
                  <a:lnTo>
                    <a:pt x="43131" y="0"/>
                  </a:lnTo>
                  <a:close/>
                </a:path>
              </a:pathLst>
            </a:custGeom>
            <a:solidFill>
              <a:srgbClr val="C9C9C9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3222300" y="37623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1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3194775" y="37623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1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3324875" y="37623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1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3297350" y="37623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1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3426600" y="37623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1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3399925" y="37623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1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3529175" y="37623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1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3501650" y="37623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1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3630925" y="37623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1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3604225" y="37623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1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3733500" y="37623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1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3705975" y="37623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1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3835225" y="37623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1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3808550" y="37623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1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3891950" y="3709775"/>
              <a:ext cx="654650" cy="1155000"/>
            </a:xfrm>
            <a:custGeom>
              <a:avLst/>
              <a:gdLst/>
              <a:ahLst/>
              <a:cxnLst/>
              <a:rect l="l" t="t" r="r" b="b"/>
              <a:pathLst>
                <a:path w="26186" h="46200" extrusionOk="0">
                  <a:moveTo>
                    <a:pt x="0" y="0"/>
                  </a:moveTo>
                  <a:lnTo>
                    <a:pt x="0" y="46200"/>
                  </a:lnTo>
                  <a:lnTo>
                    <a:pt x="26186" y="46200"/>
                  </a:lnTo>
                  <a:lnTo>
                    <a:pt x="26186" y="0"/>
                  </a:lnTo>
                  <a:close/>
                </a:path>
              </a:pathLst>
            </a:custGeom>
            <a:solidFill>
              <a:schemeClr val="dk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842975" y="1732525"/>
              <a:ext cx="1079125" cy="1155850"/>
            </a:xfrm>
            <a:custGeom>
              <a:avLst/>
              <a:gdLst/>
              <a:ahLst/>
              <a:cxnLst/>
              <a:rect l="l" t="t" r="r" b="b"/>
              <a:pathLst>
                <a:path w="43165" h="46234" extrusionOk="0">
                  <a:moveTo>
                    <a:pt x="1" y="0"/>
                  </a:moveTo>
                  <a:lnTo>
                    <a:pt x="1" y="46233"/>
                  </a:lnTo>
                  <a:lnTo>
                    <a:pt x="43165" y="46233"/>
                  </a:lnTo>
                  <a:lnTo>
                    <a:pt x="4316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2594350" y="1732525"/>
              <a:ext cx="654650" cy="1155850"/>
            </a:xfrm>
            <a:custGeom>
              <a:avLst/>
              <a:gdLst/>
              <a:ahLst/>
              <a:cxnLst/>
              <a:rect l="l" t="t" r="r" b="b"/>
              <a:pathLst>
                <a:path w="26186" h="46234" extrusionOk="0">
                  <a:moveTo>
                    <a:pt x="0" y="0"/>
                  </a:moveTo>
                  <a:lnTo>
                    <a:pt x="0" y="46233"/>
                  </a:lnTo>
                  <a:lnTo>
                    <a:pt x="26186" y="46233"/>
                  </a:lnTo>
                  <a:lnTo>
                    <a:pt x="26186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2594350" y="1732525"/>
              <a:ext cx="654650" cy="1155850"/>
            </a:xfrm>
            <a:custGeom>
              <a:avLst/>
              <a:gdLst/>
              <a:ahLst/>
              <a:cxnLst/>
              <a:rect l="l" t="t" r="r" b="b"/>
              <a:pathLst>
                <a:path w="26186" h="46234" extrusionOk="0">
                  <a:moveTo>
                    <a:pt x="0" y="0"/>
                  </a:moveTo>
                  <a:lnTo>
                    <a:pt x="0" y="46233"/>
                  </a:lnTo>
                  <a:lnTo>
                    <a:pt x="26186" y="46233"/>
                  </a:lnTo>
                  <a:lnTo>
                    <a:pt x="261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837975" y="1732525"/>
              <a:ext cx="1411025" cy="1155850"/>
            </a:xfrm>
            <a:custGeom>
              <a:avLst/>
              <a:gdLst/>
              <a:ahLst/>
              <a:cxnLst/>
              <a:rect l="l" t="t" r="r" b="b"/>
              <a:pathLst>
                <a:path w="56441" h="46234" fill="none" extrusionOk="0">
                  <a:moveTo>
                    <a:pt x="0" y="0"/>
                  </a:moveTo>
                  <a:lnTo>
                    <a:pt x="56441" y="0"/>
                  </a:lnTo>
                  <a:lnTo>
                    <a:pt x="56441" y="46233"/>
                  </a:lnTo>
                  <a:lnTo>
                    <a:pt x="0" y="46233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2594350" y="1732525"/>
              <a:ext cx="654650" cy="1155850"/>
            </a:xfrm>
            <a:custGeom>
              <a:avLst/>
              <a:gdLst/>
              <a:ahLst/>
              <a:cxnLst/>
              <a:rect l="l" t="t" r="r" b="b"/>
              <a:pathLst>
                <a:path w="26186" h="46234" fill="none" extrusionOk="0">
                  <a:moveTo>
                    <a:pt x="0" y="0"/>
                  </a:moveTo>
                  <a:lnTo>
                    <a:pt x="26186" y="0"/>
                  </a:lnTo>
                  <a:lnTo>
                    <a:pt x="26186" y="46233"/>
                  </a:lnTo>
                  <a:lnTo>
                    <a:pt x="0" y="46233"/>
                  </a:lnTo>
                  <a:close/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1922200" y="1772550"/>
              <a:ext cx="25" cy="1060775"/>
            </a:xfrm>
            <a:custGeom>
              <a:avLst/>
              <a:gdLst/>
              <a:ahLst/>
              <a:cxnLst/>
              <a:rect l="l" t="t" r="r" b="b"/>
              <a:pathLst>
                <a:path w="1" h="42431" fill="none" extrusionOk="0">
                  <a:moveTo>
                    <a:pt x="1" y="0"/>
                  </a:moveTo>
                  <a:lnTo>
                    <a:pt x="1" y="4243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895525" y="1772550"/>
              <a:ext cx="25" cy="1060775"/>
            </a:xfrm>
            <a:custGeom>
              <a:avLst/>
              <a:gdLst/>
              <a:ahLst/>
              <a:cxnLst/>
              <a:rect l="l" t="t" r="r" b="b"/>
              <a:pathLst>
                <a:path w="1" h="42431" fill="none" extrusionOk="0">
                  <a:moveTo>
                    <a:pt x="0" y="0"/>
                  </a:moveTo>
                  <a:lnTo>
                    <a:pt x="0" y="4243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2024775" y="1772550"/>
              <a:ext cx="25" cy="1060775"/>
            </a:xfrm>
            <a:custGeom>
              <a:avLst/>
              <a:gdLst/>
              <a:ahLst/>
              <a:cxnLst/>
              <a:rect l="l" t="t" r="r" b="b"/>
              <a:pathLst>
                <a:path w="1" h="42431" fill="none" extrusionOk="0">
                  <a:moveTo>
                    <a:pt x="0" y="0"/>
                  </a:moveTo>
                  <a:lnTo>
                    <a:pt x="0" y="4243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997250" y="1772550"/>
              <a:ext cx="25" cy="1060775"/>
            </a:xfrm>
            <a:custGeom>
              <a:avLst/>
              <a:gdLst/>
              <a:ahLst/>
              <a:cxnLst/>
              <a:rect l="l" t="t" r="r" b="b"/>
              <a:pathLst>
                <a:path w="1" h="42431" fill="none" extrusionOk="0">
                  <a:moveTo>
                    <a:pt x="1" y="0"/>
                  </a:moveTo>
                  <a:lnTo>
                    <a:pt x="1" y="4243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2127350" y="1772550"/>
              <a:ext cx="25" cy="1060775"/>
            </a:xfrm>
            <a:custGeom>
              <a:avLst/>
              <a:gdLst/>
              <a:ahLst/>
              <a:cxnLst/>
              <a:rect l="l" t="t" r="r" b="b"/>
              <a:pathLst>
                <a:path w="1" h="42431" fill="none" extrusionOk="0">
                  <a:moveTo>
                    <a:pt x="0" y="0"/>
                  </a:moveTo>
                  <a:lnTo>
                    <a:pt x="0" y="4243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2099825" y="1772550"/>
              <a:ext cx="25" cy="1060775"/>
            </a:xfrm>
            <a:custGeom>
              <a:avLst/>
              <a:gdLst/>
              <a:ahLst/>
              <a:cxnLst/>
              <a:rect l="l" t="t" r="r" b="b"/>
              <a:pathLst>
                <a:path w="1" h="42431" fill="none" extrusionOk="0">
                  <a:moveTo>
                    <a:pt x="1" y="0"/>
                  </a:moveTo>
                  <a:lnTo>
                    <a:pt x="1" y="4243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2229075" y="1772550"/>
              <a:ext cx="25" cy="1060775"/>
            </a:xfrm>
            <a:custGeom>
              <a:avLst/>
              <a:gdLst/>
              <a:ahLst/>
              <a:cxnLst/>
              <a:rect l="l" t="t" r="r" b="b"/>
              <a:pathLst>
                <a:path w="1" h="42431" fill="none" extrusionOk="0">
                  <a:moveTo>
                    <a:pt x="1" y="0"/>
                  </a:moveTo>
                  <a:lnTo>
                    <a:pt x="1" y="4243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2202400" y="1772550"/>
              <a:ext cx="25" cy="1060775"/>
            </a:xfrm>
            <a:custGeom>
              <a:avLst/>
              <a:gdLst/>
              <a:ahLst/>
              <a:cxnLst/>
              <a:rect l="l" t="t" r="r" b="b"/>
              <a:pathLst>
                <a:path w="1" h="42431" fill="none" extrusionOk="0">
                  <a:moveTo>
                    <a:pt x="1" y="0"/>
                  </a:moveTo>
                  <a:lnTo>
                    <a:pt x="1" y="4243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2331650" y="1772550"/>
              <a:ext cx="25" cy="1060775"/>
            </a:xfrm>
            <a:custGeom>
              <a:avLst/>
              <a:gdLst/>
              <a:ahLst/>
              <a:cxnLst/>
              <a:rect l="l" t="t" r="r" b="b"/>
              <a:pathLst>
                <a:path w="1" h="42431" fill="none" extrusionOk="0">
                  <a:moveTo>
                    <a:pt x="1" y="0"/>
                  </a:moveTo>
                  <a:lnTo>
                    <a:pt x="1" y="4243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2304150" y="1772550"/>
              <a:ext cx="25" cy="1060775"/>
            </a:xfrm>
            <a:custGeom>
              <a:avLst/>
              <a:gdLst/>
              <a:ahLst/>
              <a:cxnLst/>
              <a:rect l="l" t="t" r="r" b="b"/>
              <a:pathLst>
                <a:path w="1" h="42431" fill="none" extrusionOk="0">
                  <a:moveTo>
                    <a:pt x="0" y="0"/>
                  </a:moveTo>
                  <a:lnTo>
                    <a:pt x="0" y="4243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2433400" y="1772550"/>
              <a:ext cx="25" cy="1060775"/>
            </a:xfrm>
            <a:custGeom>
              <a:avLst/>
              <a:gdLst/>
              <a:ahLst/>
              <a:cxnLst/>
              <a:rect l="l" t="t" r="r" b="b"/>
              <a:pathLst>
                <a:path w="1" h="42431" fill="none" extrusionOk="0">
                  <a:moveTo>
                    <a:pt x="0" y="0"/>
                  </a:moveTo>
                  <a:lnTo>
                    <a:pt x="0" y="4243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3"/>
            <p:cNvSpPr/>
            <p:nvPr/>
          </p:nvSpPr>
          <p:spPr>
            <a:xfrm>
              <a:off x="2406725" y="1772550"/>
              <a:ext cx="25" cy="1060775"/>
            </a:xfrm>
            <a:custGeom>
              <a:avLst/>
              <a:gdLst/>
              <a:ahLst/>
              <a:cxnLst/>
              <a:rect l="l" t="t" r="r" b="b"/>
              <a:pathLst>
                <a:path w="1" h="42431" fill="none" extrusionOk="0">
                  <a:moveTo>
                    <a:pt x="0" y="0"/>
                  </a:moveTo>
                  <a:lnTo>
                    <a:pt x="0" y="4243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3"/>
            <p:cNvSpPr/>
            <p:nvPr/>
          </p:nvSpPr>
          <p:spPr>
            <a:xfrm>
              <a:off x="2535975" y="1772550"/>
              <a:ext cx="25" cy="1060775"/>
            </a:xfrm>
            <a:custGeom>
              <a:avLst/>
              <a:gdLst/>
              <a:ahLst/>
              <a:cxnLst/>
              <a:rect l="l" t="t" r="r" b="b"/>
              <a:pathLst>
                <a:path w="1" h="42431" fill="none" extrusionOk="0">
                  <a:moveTo>
                    <a:pt x="0" y="0"/>
                  </a:moveTo>
                  <a:lnTo>
                    <a:pt x="0" y="4243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3"/>
            <p:cNvSpPr/>
            <p:nvPr/>
          </p:nvSpPr>
          <p:spPr>
            <a:xfrm>
              <a:off x="2508450" y="1772550"/>
              <a:ext cx="25" cy="1060775"/>
            </a:xfrm>
            <a:custGeom>
              <a:avLst/>
              <a:gdLst/>
              <a:ahLst/>
              <a:cxnLst/>
              <a:rect l="l" t="t" r="r" b="b"/>
              <a:pathLst>
                <a:path w="1" h="42431" fill="none" extrusionOk="0">
                  <a:moveTo>
                    <a:pt x="1" y="0"/>
                  </a:moveTo>
                  <a:lnTo>
                    <a:pt x="1" y="42431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3"/>
            <p:cNvSpPr/>
            <p:nvPr/>
          </p:nvSpPr>
          <p:spPr>
            <a:xfrm>
              <a:off x="2077300" y="1161275"/>
              <a:ext cx="889850" cy="1711250"/>
            </a:xfrm>
            <a:custGeom>
              <a:avLst/>
              <a:gdLst/>
              <a:ahLst/>
              <a:cxnLst/>
              <a:rect l="l" t="t" r="r" b="b"/>
              <a:pathLst>
                <a:path w="35594" h="68450" fill="none" extrusionOk="0">
                  <a:moveTo>
                    <a:pt x="1" y="22750"/>
                  </a:moveTo>
                  <a:lnTo>
                    <a:pt x="18047" y="0"/>
                  </a:lnTo>
                  <a:lnTo>
                    <a:pt x="35593" y="22950"/>
                  </a:lnTo>
                  <a:lnTo>
                    <a:pt x="35593" y="68449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3"/>
            <p:cNvSpPr/>
            <p:nvPr/>
          </p:nvSpPr>
          <p:spPr>
            <a:xfrm>
              <a:off x="2465925" y="972800"/>
              <a:ext cx="120100" cy="204350"/>
            </a:xfrm>
            <a:custGeom>
              <a:avLst/>
              <a:gdLst/>
              <a:ahLst/>
              <a:cxnLst/>
              <a:rect l="l" t="t" r="r" b="b"/>
              <a:pathLst>
                <a:path w="4804" h="8174" fill="none" extrusionOk="0">
                  <a:moveTo>
                    <a:pt x="2002" y="1"/>
                  </a:moveTo>
                  <a:lnTo>
                    <a:pt x="1868" y="2236"/>
                  </a:lnTo>
                  <a:lnTo>
                    <a:pt x="467" y="4838"/>
                  </a:lnTo>
                  <a:cubicBezTo>
                    <a:pt x="0" y="5705"/>
                    <a:pt x="267" y="6806"/>
                    <a:pt x="1068" y="7439"/>
                  </a:cubicBezTo>
                  <a:lnTo>
                    <a:pt x="1268" y="7573"/>
                  </a:lnTo>
                  <a:cubicBezTo>
                    <a:pt x="2069" y="8173"/>
                    <a:pt x="3136" y="8107"/>
                    <a:pt x="3870" y="7473"/>
                  </a:cubicBezTo>
                  <a:lnTo>
                    <a:pt x="3870" y="7473"/>
                  </a:lnTo>
                  <a:cubicBezTo>
                    <a:pt x="4704" y="6739"/>
                    <a:pt x="4804" y="5405"/>
                    <a:pt x="4003" y="4571"/>
                  </a:cubicBezTo>
                  <a:lnTo>
                    <a:pt x="3536" y="4004"/>
                  </a:lnTo>
                </a:path>
              </a:pathLst>
            </a:custGeom>
            <a:noFill/>
            <a:ln w="41700" cap="rnd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2420050" y="690925"/>
              <a:ext cx="210175" cy="307750"/>
            </a:xfrm>
            <a:custGeom>
              <a:avLst/>
              <a:gdLst/>
              <a:ahLst/>
              <a:cxnLst/>
              <a:rect l="l" t="t" r="r" b="b"/>
              <a:pathLst>
                <a:path w="8407" h="12310" extrusionOk="0">
                  <a:moveTo>
                    <a:pt x="4204" y="1"/>
                  </a:moveTo>
                  <a:cubicBezTo>
                    <a:pt x="1802" y="1"/>
                    <a:pt x="1" y="2203"/>
                    <a:pt x="468" y="4538"/>
                  </a:cubicBezTo>
                  <a:lnTo>
                    <a:pt x="1935" y="12310"/>
                  </a:lnTo>
                  <a:lnTo>
                    <a:pt x="6539" y="12310"/>
                  </a:lnTo>
                  <a:lnTo>
                    <a:pt x="7973" y="4538"/>
                  </a:lnTo>
                  <a:cubicBezTo>
                    <a:pt x="8407" y="2203"/>
                    <a:pt x="6605" y="1"/>
                    <a:pt x="4204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2395875" y="690925"/>
              <a:ext cx="209350" cy="307750"/>
            </a:xfrm>
            <a:custGeom>
              <a:avLst/>
              <a:gdLst/>
              <a:ahLst/>
              <a:cxnLst/>
              <a:rect l="l" t="t" r="r" b="b"/>
              <a:pathLst>
                <a:path w="8374" h="12310" extrusionOk="0">
                  <a:moveTo>
                    <a:pt x="4170" y="1"/>
                  </a:moveTo>
                  <a:cubicBezTo>
                    <a:pt x="1802" y="1"/>
                    <a:pt x="0" y="2203"/>
                    <a:pt x="434" y="4538"/>
                  </a:cubicBezTo>
                  <a:lnTo>
                    <a:pt x="1902" y="12310"/>
                  </a:lnTo>
                  <a:lnTo>
                    <a:pt x="6505" y="12310"/>
                  </a:lnTo>
                  <a:lnTo>
                    <a:pt x="7939" y="4538"/>
                  </a:lnTo>
                  <a:cubicBezTo>
                    <a:pt x="8373" y="2203"/>
                    <a:pt x="6572" y="1"/>
                    <a:pt x="4170" y="1"/>
                  </a:cubicBez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2412550" y="724300"/>
              <a:ext cx="171825" cy="165975"/>
            </a:xfrm>
            <a:custGeom>
              <a:avLst/>
              <a:gdLst/>
              <a:ahLst/>
              <a:cxnLst/>
              <a:rect l="l" t="t" r="r" b="b"/>
              <a:pathLst>
                <a:path w="6873" h="6639" extrusionOk="0">
                  <a:moveTo>
                    <a:pt x="634" y="0"/>
                  </a:moveTo>
                  <a:cubicBezTo>
                    <a:pt x="367" y="300"/>
                    <a:pt x="167" y="634"/>
                    <a:pt x="1" y="1001"/>
                  </a:cubicBezTo>
                  <a:lnTo>
                    <a:pt x="6639" y="6638"/>
                  </a:lnTo>
                  <a:lnTo>
                    <a:pt x="6872" y="5304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2469250" y="691775"/>
              <a:ext cx="127625" cy="110925"/>
            </a:xfrm>
            <a:custGeom>
              <a:avLst/>
              <a:gdLst/>
              <a:ahLst/>
              <a:cxnLst/>
              <a:rect l="l" t="t" r="r" b="b"/>
              <a:pathLst>
                <a:path w="5105" h="4437" extrusionOk="0">
                  <a:moveTo>
                    <a:pt x="1268" y="0"/>
                  </a:moveTo>
                  <a:cubicBezTo>
                    <a:pt x="835" y="0"/>
                    <a:pt x="401" y="67"/>
                    <a:pt x="1" y="200"/>
                  </a:cubicBezTo>
                  <a:lnTo>
                    <a:pt x="5038" y="4437"/>
                  </a:lnTo>
                  <a:cubicBezTo>
                    <a:pt x="5104" y="3903"/>
                    <a:pt x="5104" y="3369"/>
                    <a:pt x="4971" y="2836"/>
                  </a:cubicBezTo>
                  <a:lnTo>
                    <a:pt x="160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2430075" y="927775"/>
              <a:ext cx="82575" cy="70900"/>
            </a:xfrm>
            <a:custGeom>
              <a:avLst/>
              <a:gdLst/>
              <a:ahLst/>
              <a:cxnLst/>
              <a:rect l="l" t="t" r="r" b="b"/>
              <a:pathLst>
                <a:path w="3303" h="2836" extrusionOk="0">
                  <a:moveTo>
                    <a:pt x="0" y="0"/>
                  </a:moveTo>
                  <a:lnTo>
                    <a:pt x="334" y="1835"/>
                  </a:lnTo>
                  <a:lnTo>
                    <a:pt x="1501" y="2836"/>
                  </a:lnTo>
                  <a:lnTo>
                    <a:pt x="3302" y="28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2407550" y="807675"/>
              <a:ext cx="160975" cy="169325"/>
            </a:xfrm>
            <a:custGeom>
              <a:avLst/>
              <a:gdLst/>
              <a:ahLst/>
              <a:cxnLst/>
              <a:rect l="l" t="t" r="r" b="b"/>
              <a:pathLst>
                <a:path w="6439" h="6773" extrusionOk="0">
                  <a:moveTo>
                    <a:pt x="0" y="1"/>
                  </a:moveTo>
                  <a:lnTo>
                    <a:pt x="334" y="1836"/>
                  </a:lnTo>
                  <a:lnTo>
                    <a:pt x="6205" y="6772"/>
                  </a:lnTo>
                  <a:lnTo>
                    <a:pt x="6438" y="54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2509275" y="-921907"/>
              <a:ext cx="25" cy="1564326"/>
            </a:xfrm>
            <a:custGeom>
              <a:avLst/>
              <a:gdLst/>
              <a:ahLst/>
              <a:cxnLst/>
              <a:rect l="l" t="t" r="r" b="b"/>
              <a:pathLst>
                <a:path w="1" h="15212" fill="none" extrusionOk="0">
                  <a:moveTo>
                    <a:pt x="1" y="15211"/>
                  </a:moveTo>
                  <a:lnTo>
                    <a:pt x="1" y="0"/>
                  </a:lnTo>
                </a:path>
              </a:pathLst>
            </a:custGeom>
            <a:noFill/>
            <a:ln w="2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2455927" y="-921907"/>
              <a:ext cx="25" cy="1629523"/>
            </a:xfrm>
            <a:custGeom>
              <a:avLst/>
              <a:gdLst/>
              <a:ahLst/>
              <a:cxnLst/>
              <a:rect l="l" t="t" r="r" b="b"/>
              <a:pathLst>
                <a:path w="1" h="15846" fill="none" extrusionOk="0">
                  <a:moveTo>
                    <a:pt x="0" y="1584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2559324" y="-921907"/>
              <a:ext cx="25" cy="1629523"/>
            </a:xfrm>
            <a:custGeom>
              <a:avLst/>
              <a:gdLst/>
              <a:ahLst/>
              <a:cxnLst/>
              <a:rect l="l" t="t" r="r" b="b"/>
              <a:pathLst>
                <a:path w="1" h="15846" fill="none" extrusionOk="0">
                  <a:moveTo>
                    <a:pt x="0" y="15845"/>
                  </a:moveTo>
                  <a:lnTo>
                    <a:pt x="0" y="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2696075" y="2550600"/>
              <a:ext cx="1079150" cy="1155850"/>
            </a:xfrm>
            <a:custGeom>
              <a:avLst/>
              <a:gdLst/>
              <a:ahLst/>
              <a:cxnLst/>
              <a:rect l="l" t="t" r="r" b="b"/>
              <a:pathLst>
                <a:path w="43166" h="46234" extrusionOk="0">
                  <a:moveTo>
                    <a:pt x="1" y="1"/>
                  </a:moveTo>
                  <a:lnTo>
                    <a:pt x="1" y="46234"/>
                  </a:lnTo>
                  <a:lnTo>
                    <a:pt x="43165" y="46234"/>
                  </a:lnTo>
                  <a:lnTo>
                    <a:pt x="43165" y="1"/>
                  </a:lnTo>
                  <a:close/>
                </a:path>
              </a:pathLst>
            </a:custGeom>
            <a:solidFill>
              <a:schemeClr val="lt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2770300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2742775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2872875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2845350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2974625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2947100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3077200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3049675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3178925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3151400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3"/>
            <p:cNvSpPr/>
            <p:nvPr/>
          </p:nvSpPr>
          <p:spPr>
            <a:xfrm>
              <a:off x="3281500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3"/>
            <p:cNvSpPr/>
            <p:nvPr/>
          </p:nvSpPr>
          <p:spPr>
            <a:xfrm>
              <a:off x="3253975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3"/>
            <p:cNvSpPr/>
            <p:nvPr/>
          </p:nvSpPr>
          <p:spPr>
            <a:xfrm>
              <a:off x="3383250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0" y="0"/>
                  </a:moveTo>
                  <a:lnTo>
                    <a:pt x="0" y="42464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3"/>
            <p:cNvSpPr/>
            <p:nvPr/>
          </p:nvSpPr>
          <p:spPr>
            <a:xfrm>
              <a:off x="3356550" y="2594800"/>
              <a:ext cx="25" cy="1061625"/>
            </a:xfrm>
            <a:custGeom>
              <a:avLst/>
              <a:gdLst/>
              <a:ahLst/>
              <a:cxnLst/>
              <a:rect l="l" t="t" r="r" b="b"/>
              <a:pathLst>
                <a:path w="1" h="42465" fill="none" extrusionOk="0">
                  <a:moveTo>
                    <a:pt x="1" y="0"/>
                  </a:moveTo>
                  <a:lnTo>
                    <a:pt x="1" y="42464"/>
                  </a:lnTo>
                </a:path>
              </a:pathLst>
            </a:custGeom>
            <a:noFill/>
            <a:ln w="10850" cap="flat" cmpd="sng">
              <a:solidFill>
                <a:srgbClr val="FFFFFF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33"/>
            <p:cNvSpPr/>
            <p:nvPr/>
          </p:nvSpPr>
          <p:spPr>
            <a:xfrm>
              <a:off x="3447450" y="2550600"/>
              <a:ext cx="654675" cy="1155850"/>
            </a:xfrm>
            <a:custGeom>
              <a:avLst/>
              <a:gdLst/>
              <a:ahLst/>
              <a:cxnLst/>
              <a:rect l="l" t="t" r="r" b="b"/>
              <a:pathLst>
                <a:path w="26187" h="46234" extrusionOk="0">
                  <a:moveTo>
                    <a:pt x="1" y="1"/>
                  </a:moveTo>
                  <a:lnTo>
                    <a:pt x="1" y="46234"/>
                  </a:lnTo>
                  <a:lnTo>
                    <a:pt x="26186" y="46234"/>
                  </a:lnTo>
                  <a:lnTo>
                    <a:pt x="26186" y="1"/>
                  </a:lnTo>
                  <a:close/>
                </a:path>
              </a:pathLst>
            </a:custGeom>
            <a:solidFill>
              <a:schemeClr val="dk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3"/>
            <p:cNvSpPr/>
            <p:nvPr/>
          </p:nvSpPr>
          <p:spPr>
            <a:xfrm>
              <a:off x="3354050" y="4376900"/>
              <a:ext cx="1456075" cy="298575"/>
            </a:xfrm>
            <a:custGeom>
              <a:avLst/>
              <a:gdLst/>
              <a:ahLst/>
              <a:cxnLst/>
              <a:rect l="l" t="t" r="r" b="b"/>
              <a:pathLst>
                <a:path w="58243" h="11943" extrusionOk="0">
                  <a:moveTo>
                    <a:pt x="1" y="1"/>
                  </a:moveTo>
                  <a:lnTo>
                    <a:pt x="1" y="11943"/>
                  </a:lnTo>
                  <a:lnTo>
                    <a:pt x="58242" y="11943"/>
                  </a:lnTo>
                  <a:lnTo>
                    <a:pt x="58242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3"/>
            <p:cNvSpPr/>
            <p:nvPr/>
          </p:nvSpPr>
          <p:spPr>
            <a:xfrm>
              <a:off x="4419825" y="4370225"/>
              <a:ext cx="344425" cy="487875"/>
            </a:xfrm>
            <a:custGeom>
              <a:avLst/>
              <a:gdLst/>
              <a:ahLst/>
              <a:cxnLst/>
              <a:rect l="l" t="t" r="r" b="b"/>
              <a:pathLst>
                <a:path w="13777" h="19515" extrusionOk="0">
                  <a:moveTo>
                    <a:pt x="6905" y="1"/>
                  </a:moveTo>
                  <a:cubicBezTo>
                    <a:pt x="3102" y="1"/>
                    <a:pt x="0" y="4371"/>
                    <a:pt x="0" y="9741"/>
                  </a:cubicBezTo>
                  <a:cubicBezTo>
                    <a:pt x="0" y="15145"/>
                    <a:pt x="3102" y="19515"/>
                    <a:pt x="6905" y="19515"/>
                  </a:cubicBezTo>
                  <a:cubicBezTo>
                    <a:pt x="10708" y="19515"/>
                    <a:pt x="13777" y="15145"/>
                    <a:pt x="13777" y="9741"/>
                  </a:cubicBezTo>
                  <a:cubicBezTo>
                    <a:pt x="13777" y="4371"/>
                    <a:pt x="10708" y="1"/>
                    <a:pt x="6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3"/>
            <p:cNvSpPr/>
            <p:nvPr/>
          </p:nvSpPr>
          <p:spPr>
            <a:xfrm>
              <a:off x="4344775" y="4370225"/>
              <a:ext cx="344425" cy="487875"/>
            </a:xfrm>
            <a:custGeom>
              <a:avLst/>
              <a:gdLst/>
              <a:ahLst/>
              <a:cxnLst/>
              <a:rect l="l" t="t" r="r" b="b"/>
              <a:pathLst>
                <a:path w="13777" h="19515" extrusionOk="0">
                  <a:moveTo>
                    <a:pt x="6905" y="1"/>
                  </a:moveTo>
                  <a:cubicBezTo>
                    <a:pt x="3102" y="1"/>
                    <a:pt x="0" y="4371"/>
                    <a:pt x="0" y="9741"/>
                  </a:cubicBezTo>
                  <a:cubicBezTo>
                    <a:pt x="0" y="15145"/>
                    <a:pt x="3102" y="19515"/>
                    <a:pt x="6905" y="19515"/>
                  </a:cubicBezTo>
                  <a:lnTo>
                    <a:pt x="9907" y="19515"/>
                  </a:lnTo>
                  <a:lnTo>
                    <a:pt x="11375" y="17180"/>
                  </a:lnTo>
                  <a:cubicBezTo>
                    <a:pt x="11875" y="16546"/>
                    <a:pt x="12276" y="15879"/>
                    <a:pt x="12609" y="15179"/>
                  </a:cubicBezTo>
                  <a:lnTo>
                    <a:pt x="13443" y="13844"/>
                  </a:lnTo>
                  <a:lnTo>
                    <a:pt x="13443" y="12844"/>
                  </a:lnTo>
                  <a:cubicBezTo>
                    <a:pt x="13677" y="11843"/>
                    <a:pt x="13777" y="10775"/>
                    <a:pt x="13777" y="9741"/>
                  </a:cubicBezTo>
                  <a:cubicBezTo>
                    <a:pt x="13777" y="8574"/>
                    <a:pt x="13643" y="7373"/>
                    <a:pt x="13343" y="6239"/>
                  </a:cubicBezTo>
                  <a:lnTo>
                    <a:pt x="13343" y="5405"/>
                  </a:lnTo>
                  <a:lnTo>
                    <a:pt x="11442" y="668"/>
                  </a:lnTo>
                  <a:lnTo>
                    <a:pt x="99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3"/>
            <p:cNvSpPr/>
            <p:nvPr/>
          </p:nvSpPr>
          <p:spPr>
            <a:xfrm>
              <a:off x="4521550" y="4513675"/>
              <a:ext cx="140975" cy="200175"/>
            </a:xfrm>
            <a:custGeom>
              <a:avLst/>
              <a:gdLst/>
              <a:ahLst/>
              <a:cxnLst/>
              <a:rect l="l" t="t" r="r" b="b"/>
              <a:pathLst>
                <a:path w="5639" h="8007" extrusionOk="0">
                  <a:moveTo>
                    <a:pt x="2836" y="0"/>
                  </a:moveTo>
                  <a:cubicBezTo>
                    <a:pt x="1268" y="0"/>
                    <a:pt x="1" y="1802"/>
                    <a:pt x="1" y="4003"/>
                  </a:cubicBezTo>
                  <a:cubicBezTo>
                    <a:pt x="1" y="6205"/>
                    <a:pt x="1268" y="8006"/>
                    <a:pt x="2836" y="8006"/>
                  </a:cubicBezTo>
                  <a:cubicBezTo>
                    <a:pt x="4371" y="8006"/>
                    <a:pt x="5638" y="6205"/>
                    <a:pt x="5638" y="4003"/>
                  </a:cubicBezTo>
                  <a:cubicBezTo>
                    <a:pt x="5638" y="1802"/>
                    <a:pt x="4371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3"/>
            <p:cNvSpPr/>
            <p:nvPr/>
          </p:nvSpPr>
          <p:spPr>
            <a:xfrm>
              <a:off x="4034550" y="4370225"/>
              <a:ext cx="343600" cy="487875"/>
            </a:xfrm>
            <a:custGeom>
              <a:avLst/>
              <a:gdLst/>
              <a:ahLst/>
              <a:cxnLst/>
              <a:rect l="l" t="t" r="r" b="b"/>
              <a:pathLst>
                <a:path w="13744" h="19515" extrusionOk="0">
                  <a:moveTo>
                    <a:pt x="6872" y="1"/>
                  </a:moveTo>
                  <a:cubicBezTo>
                    <a:pt x="3069" y="1"/>
                    <a:pt x="0" y="4371"/>
                    <a:pt x="0" y="9741"/>
                  </a:cubicBezTo>
                  <a:cubicBezTo>
                    <a:pt x="0" y="15145"/>
                    <a:pt x="3069" y="19515"/>
                    <a:pt x="6872" y="19515"/>
                  </a:cubicBezTo>
                  <a:cubicBezTo>
                    <a:pt x="10674" y="19515"/>
                    <a:pt x="13743" y="15145"/>
                    <a:pt x="13743" y="9741"/>
                  </a:cubicBezTo>
                  <a:cubicBezTo>
                    <a:pt x="13743" y="4371"/>
                    <a:pt x="10674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3"/>
            <p:cNvSpPr/>
            <p:nvPr/>
          </p:nvSpPr>
          <p:spPr>
            <a:xfrm>
              <a:off x="3959500" y="4370225"/>
              <a:ext cx="348600" cy="487875"/>
            </a:xfrm>
            <a:custGeom>
              <a:avLst/>
              <a:gdLst/>
              <a:ahLst/>
              <a:cxnLst/>
              <a:rect l="l" t="t" r="r" b="b"/>
              <a:pathLst>
                <a:path w="13944" h="19515" extrusionOk="0">
                  <a:moveTo>
                    <a:pt x="6872" y="1"/>
                  </a:moveTo>
                  <a:cubicBezTo>
                    <a:pt x="3069" y="1"/>
                    <a:pt x="0" y="4371"/>
                    <a:pt x="0" y="9741"/>
                  </a:cubicBezTo>
                  <a:cubicBezTo>
                    <a:pt x="0" y="15145"/>
                    <a:pt x="3069" y="19515"/>
                    <a:pt x="6872" y="19515"/>
                  </a:cubicBezTo>
                  <a:lnTo>
                    <a:pt x="9874" y="19515"/>
                  </a:lnTo>
                  <a:lnTo>
                    <a:pt x="11341" y="17180"/>
                  </a:lnTo>
                  <a:cubicBezTo>
                    <a:pt x="11842" y="16546"/>
                    <a:pt x="12275" y="15879"/>
                    <a:pt x="12609" y="15179"/>
                  </a:cubicBezTo>
                  <a:lnTo>
                    <a:pt x="13410" y="13844"/>
                  </a:lnTo>
                  <a:lnTo>
                    <a:pt x="13410" y="12844"/>
                  </a:lnTo>
                  <a:cubicBezTo>
                    <a:pt x="13943" y="10675"/>
                    <a:pt x="13877" y="8407"/>
                    <a:pt x="13310" y="6239"/>
                  </a:cubicBezTo>
                  <a:lnTo>
                    <a:pt x="13310" y="5405"/>
                  </a:lnTo>
                  <a:lnTo>
                    <a:pt x="11442" y="668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4136275" y="4513675"/>
              <a:ext cx="140975" cy="200175"/>
            </a:xfrm>
            <a:custGeom>
              <a:avLst/>
              <a:gdLst/>
              <a:ahLst/>
              <a:cxnLst/>
              <a:rect l="l" t="t" r="r" b="b"/>
              <a:pathLst>
                <a:path w="5639" h="8007" extrusionOk="0">
                  <a:moveTo>
                    <a:pt x="2803" y="0"/>
                  </a:moveTo>
                  <a:cubicBezTo>
                    <a:pt x="1268" y="0"/>
                    <a:pt x="1" y="1802"/>
                    <a:pt x="1" y="4003"/>
                  </a:cubicBezTo>
                  <a:cubicBezTo>
                    <a:pt x="1" y="6205"/>
                    <a:pt x="1268" y="8006"/>
                    <a:pt x="2803" y="8006"/>
                  </a:cubicBezTo>
                  <a:cubicBezTo>
                    <a:pt x="4371" y="8006"/>
                    <a:pt x="5638" y="6205"/>
                    <a:pt x="5638" y="4003"/>
                  </a:cubicBezTo>
                  <a:cubicBezTo>
                    <a:pt x="5638" y="1802"/>
                    <a:pt x="4371" y="0"/>
                    <a:pt x="2803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3808550" y="3935750"/>
              <a:ext cx="1125825" cy="441175"/>
            </a:xfrm>
            <a:custGeom>
              <a:avLst/>
              <a:gdLst/>
              <a:ahLst/>
              <a:cxnLst/>
              <a:rect l="l" t="t" r="r" b="b"/>
              <a:pathLst>
                <a:path w="45033" h="17647" extrusionOk="0">
                  <a:moveTo>
                    <a:pt x="0" y="1"/>
                  </a:moveTo>
                  <a:lnTo>
                    <a:pt x="0" y="17647"/>
                  </a:lnTo>
                  <a:lnTo>
                    <a:pt x="45033" y="17647"/>
                  </a:lnTo>
                  <a:lnTo>
                    <a:pt x="45033" y="1"/>
                  </a:lnTo>
                  <a:close/>
                </a:path>
              </a:pathLst>
            </a:custGeom>
            <a:solidFill>
              <a:srgbClr val="969696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3808550" y="4315200"/>
              <a:ext cx="1125825" cy="61725"/>
            </a:xfrm>
            <a:custGeom>
              <a:avLst/>
              <a:gdLst/>
              <a:ahLst/>
              <a:cxnLst/>
              <a:rect l="l" t="t" r="r" b="b"/>
              <a:pathLst>
                <a:path w="45033" h="2469" extrusionOk="0">
                  <a:moveTo>
                    <a:pt x="0" y="0"/>
                  </a:moveTo>
                  <a:lnTo>
                    <a:pt x="0" y="2469"/>
                  </a:lnTo>
                  <a:lnTo>
                    <a:pt x="45033" y="2469"/>
                  </a:lnTo>
                  <a:lnTo>
                    <a:pt x="45033" y="0"/>
                  </a:lnTo>
                  <a:close/>
                </a:path>
              </a:pathLst>
            </a:custGeom>
            <a:solidFill>
              <a:srgbClr val="969696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4871800" y="3892400"/>
              <a:ext cx="62575" cy="484525"/>
            </a:xfrm>
            <a:custGeom>
              <a:avLst/>
              <a:gdLst/>
              <a:ahLst/>
              <a:cxnLst/>
              <a:rect l="l" t="t" r="r" b="b"/>
              <a:pathLst>
                <a:path w="2503" h="19381" extrusionOk="0">
                  <a:moveTo>
                    <a:pt x="1" y="0"/>
                  </a:moveTo>
                  <a:lnTo>
                    <a:pt x="1" y="19381"/>
                  </a:lnTo>
                  <a:lnTo>
                    <a:pt x="2503" y="19381"/>
                  </a:lnTo>
                  <a:lnTo>
                    <a:pt x="2503" y="0"/>
                  </a:lnTo>
                  <a:close/>
                </a:path>
              </a:pathLst>
            </a:custGeom>
            <a:solidFill>
              <a:srgbClr val="969696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3329875" y="3736450"/>
              <a:ext cx="491200" cy="778075"/>
            </a:xfrm>
            <a:custGeom>
              <a:avLst/>
              <a:gdLst/>
              <a:ahLst/>
              <a:cxnLst/>
              <a:rect l="l" t="t" r="r" b="b"/>
              <a:pathLst>
                <a:path w="19648" h="31123" extrusionOk="0">
                  <a:moveTo>
                    <a:pt x="0" y="1"/>
                  </a:moveTo>
                  <a:lnTo>
                    <a:pt x="0" y="31123"/>
                  </a:lnTo>
                  <a:lnTo>
                    <a:pt x="19648" y="31123"/>
                  </a:lnTo>
                  <a:lnTo>
                    <a:pt x="19648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2664400" y="4545375"/>
              <a:ext cx="447850" cy="142625"/>
            </a:xfrm>
            <a:custGeom>
              <a:avLst/>
              <a:gdLst/>
              <a:ahLst/>
              <a:cxnLst/>
              <a:rect l="l" t="t" r="r" b="b"/>
              <a:pathLst>
                <a:path w="17914" h="5705" extrusionOk="0">
                  <a:moveTo>
                    <a:pt x="0" y="0"/>
                  </a:moveTo>
                  <a:lnTo>
                    <a:pt x="0" y="5704"/>
                  </a:lnTo>
                  <a:lnTo>
                    <a:pt x="17913" y="5704"/>
                  </a:lnTo>
                  <a:lnTo>
                    <a:pt x="17913" y="0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2253275" y="4333550"/>
              <a:ext cx="1100800" cy="261050"/>
            </a:xfrm>
            <a:custGeom>
              <a:avLst/>
              <a:gdLst/>
              <a:ahLst/>
              <a:cxnLst/>
              <a:rect l="l" t="t" r="r" b="b"/>
              <a:pathLst>
                <a:path w="44032" h="10442" extrusionOk="0">
                  <a:moveTo>
                    <a:pt x="0" y="0"/>
                  </a:moveTo>
                  <a:lnTo>
                    <a:pt x="0" y="10441"/>
                  </a:lnTo>
                  <a:lnTo>
                    <a:pt x="44032" y="10441"/>
                  </a:lnTo>
                  <a:lnTo>
                    <a:pt x="44032" y="0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3144750" y="4370225"/>
              <a:ext cx="344425" cy="487875"/>
            </a:xfrm>
            <a:custGeom>
              <a:avLst/>
              <a:gdLst/>
              <a:ahLst/>
              <a:cxnLst/>
              <a:rect l="l" t="t" r="r" b="b"/>
              <a:pathLst>
                <a:path w="13777" h="19515" extrusionOk="0">
                  <a:moveTo>
                    <a:pt x="6905" y="1"/>
                  </a:moveTo>
                  <a:cubicBezTo>
                    <a:pt x="3102" y="1"/>
                    <a:pt x="0" y="4371"/>
                    <a:pt x="0" y="9741"/>
                  </a:cubicBezTo>
                  <a:cubicBezTo>
                    <a:pt x="0" y="15145"/>
                    <a:pt x="3102" y="19515"/>
                    <a:pt x="6905" y="19515"/>
                  </a:cubicBezTo>
                  <a:cubicBezTo>
                    <a:pt x="10708" y="19515"/>
                    <a:pt x="13777" y="15145"/>
                    <a:pt x="13777" y="9741"/>
                  </a:cubicBezTo>
                  <a:cubicBezTo>
                    <a:pt x="13777" y="4371"/>
                    <a:pt x="10708" y="1"/>
                    <a:pt x="6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3070525" y="4370225"/>
              <a:ext cx="343600" cy="487875"/>
            </a:xfrm>
            <a:custGeom>
              <a:avLst/>
              <a:gdLst/>
              <a:ahLst/>
              <a:cxnLst/>
              <a:rect l="l" t="t" r="r" b="b"/>
              <a:pathLst>
                <a:path w="13744" h="19515" extrusionOk="0">
                  <a:moveTo>
                    <a:pt x="6872" y="1"/>
                  </a:moveTo>
                  <a:cubicBezTo>
                    <a:pt x="3069" y="1"/>
                    <a:pt x="0" y="4371"/>
                    <a:pt x="0" y="9741"/>
                  </a:cubicBezTo>
                  <a:cubicBezTo>
                    <a:pt x="0" y="15145"/>
                    <a:pt x="3069" y="19515"/>
                    <a:pt x="6872" y="19515"/>
                  </a:cubicBezTo>
                  <a:lnTo>
                    <a:pt x="9874" y="19515"/>
                  </a:lnTo>
                  <a:lnTo>
                    <a:pt x="11342" y="17180"/>
                  </a:lnTo>
                  <a:cubicBezTo>
                    <a:pt x="11842" y="16546"/>
                    <a:pt x="12276" y="15879"/>
                    <a:pt x="12609" y="15179"/>
                  </a:cubicBezTo>
                  <a:lnTo>
                    <a:pt x="13410" y="13844"/>
                  </a:lnTo>
                  <a:lnTo>
                    <a:pt x="13410" y="12844"/>
                  </a:lnTo>
                  <a:cubicBezTo>
                    <a:pt x="13643" y="11843"/>
                    <a:pt x="13743" y="10775"/>
                    <a:pt x="13743" y="9741"/>
                  </a:cubicBezTo>
                  <a:cubicBezTo>
                    <a:pt x="13743" y="8574"/>
                    <a:pt x="13610" y="7373"/>
                    <a:pt x="13310" y="6239"/>
                  </a:cubicBezTo>
                  <a:lnTo>
                    <a:pt x="13310" y="5405"/>
                  </a:lnTo>
                  <a:lnTo>
                    <a:pt x="11408" y="668"/>
                  </a:lnTo>
                  <a:lnTo>
                    <a:pt x="98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3246475" y="4513675"/>
              <a:ext cx="140975" cy="200175"/>
            </a:xfrm>
            <a:custGeom>
              <a:avLst/>
              <a:gdLst/>
              <a:ahLst/>
              <a:cxnLst/>
              <a:rect l="l" t="t" r="r" b="b"/>
              <a:pathLst>
                <a:path w="5639" h="8007" extrusionOk="0">
                  <a:moveTo>
                    <a:pt x="2836" y="0"/>
                  </a:moveTo>
                  <a:cubicBezTo>
                    <a:pt x="1268" y="0"/>
                    <a:pt x="1" y="1802"/>
                    <a:pt x="1" y="4003"/>
                  </a:cubicBezTo>
                  <a:cubicBezTo>
                    <a:pt x="1" y="6205"/>
                    <a:pt x="1268" y="8006"/>
                    <a:pt x="2836" y="8006"/>
                  </a:cubicBezTo>
                  <a:cubicBezTo>
                    <a:pt x="4370" y="8006"/>
                    <a:pt x="5638" y="6205"/>
                    <a:pt x="5638" y="4003"/>
                  </a:cubicBezTo>
                  <a:cubicBezTo>
                    <a:pt x="5638" y="1802"/>
                    <a:pt x="4370" y="0"/>
                    <a:pt x="2836" y="0"/>
                  </a:cubicBez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2485925" y="4370225"/>
              <a:ext cx="343625" cy="487875"/>
            </a:xfrm>
            <a:custGeom>
              <a:avLst/>
              <a:gdLst/>
              <a:ahLst/>
              <a:cxnLst/>
              <a:rect l="l" t="t" r="r" b="b"/>
              <a:pathLst>
                <a:path w="13745" h="19515" extrusionOk="0">
                  <a:moveTo>
                    <a:pt x="6873" y="1"/>
                  </a:moveTo>
                  <a:cubicBezTo>
                    <a:pt x="3070" y="1"/>
                    <a:pt x="1" y="4371"/>
                    <a:pt x="1" y="9741"/>
                  </a:cubicBezTo>
                  <a:cubicBezTo>
                    <a:pt x="1" y="15145"/>
                    <a:pt x="3070" y="19515"/>
                    <a:pt x="6873" y="19515"/>
                  </a:cubicBezTo>
                  <a:cubicBezTo>
                    <a:pt x="10675" y="19515"/>
                    <a:pt x="13744" y="15145"/>
                    <a:pt x="13744" y="9741"/>
                  </a:cubicBezTo>
                  <a:cubicBezTo>
                    <a:pt x="13744" y="4371"/>
                    <a:pt x="10675" y="1"/>
                    <a:pt x="6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410875" y="4370225"/>
              <a:ext cx="344450" cy="487875"/>
            </a:xfrm>
            <a:custGeom>
              <a:avLst/>
              <a:gdLst/>
              <a:ahLst/>
              <a:cxnLst/>
              <a:rect l="l" t="t" r="r" b="b"/>
              <a:pathLst>
                <a:path w="13778" h="19515" extrusionOk="0">
                  <a:moveTo>
                    <a:pt x="6872" y="1"/>
                  </a:moveTo>
                  <a:cubicBezTo>
                    <a:pt x="3070" y="1"/>
                    <a:pt x="1" y="4371"/>
                    <a:pt x="1" y="9741"/>
                  </a:cubicBezTo>
                  <a:cubicBezTo>
                    <a:pt x="1" y="15145"/>
                    <a:pt x="3070" y="19515"/>
                    <a:pt x="6872" y="19515"/>
                  </a:cubicBezTo>
                  <a:lnTo>
                    <a:pt x="9875" y="19515"/>
                  </a:lnTo>
                  <a:lnTo>
                    <a:pt x="11342" y="17180"/>
                  </a:lnTo>
                  <a:cubicBezTo>
                    <a:pt x="11843" y="16546"/>
                    <a:pt x="12276" y="15879"/>
                    <a:pt x="12610" y="15179"/>
                  </a:cubicBezTo>
                  <a:lnTo>
                    <a:pt x="13410" y="13844"/>
                  </a:lnTo>
                  <a:lnTo>
                    <a:pt x="13410" y="12844"/>
                  </a:lnTo>
                  <a:cubicBezTo>
                    <a:pt x="13644" y="11843"/>
                    <a:pt x="13777" y="10775"/>
                    <a:pt x="13777" y="9741"/>
                  </a:cubicBezTo>
                  <a:cubicBezTo>
                    <a:pt x="13777" y="8574"/>
                    <a:pt x="13611" y="7373"/>
                    <a:pt x="13310" y="6239"/>
                  </a:cubicBezTo>
                  <a:lnTo>
                    <a:pt x="13310" y="5405"/>
                  </a:lnTo>
                  <a:lnTo>
                    <a:pt x="11409" y="668"/>
                  </a:lnTo>
                  <a:lnTo>
                    <a:pt x="98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33"/>
            <p:cNvSpPr/>
            <p:nvPr/>
          </p:nvSpPr>
          <p:spPr>
            <a:xfrm>
              <a:off x="2247425" y="3612200"/>
              <a:ext cx="751400" cy="764725"/>
            </a:xfrm>
            <a:custGeom>
              <a:avLst/>
              <a:gdLst/>
              <a:ahLst/>
              <a:cxnLst/>
              <a:rect l="l" t="t" r="r" b="b"/>
              <a:pathLst>
                <a:path w="30056" h="30589" extrusionOk="0">
                  <a:moveTo>
                    <a:pt x="2936" y="0"/>
                  </a:moveTo>
                  <a:lnTo>
                    <a:pt x="1" y="15678"/>
                  </a:lnTo>
                  <a:lnTo>
                    <a:pt x="1" y="30589"/>
                  </a:lnTo>
                  <a:lnTo>
                    <a:pt x="27120" y="30589"/>
                  </a:lnTo>
                  <a:lnTo>
                    <a:pt x="27120" y="15912"/>
                  </a:lnTo>
                  <a:lnTo>
                    <a:pt x="30056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33"/>
            <p:cNvSpPr/>
            <p:nvPr/>
          </p:nvSpPr>
          <p:spPr>
            <a:xfrm>
              <a:off x="2924575" y="3612200"/>
              <a:ext cx="451200" cy="763075"/>
            </a:xfrm>
            <a:custGeom>
              <a:avLst/>
              <a:gdLst/>
              <a:ahLst/>
              <a:cxnLst/>
              <a:rect l="l" t="t" r="r" b="b"/>
              <a:pathLst>
                <a:path w="18048" h="30523" extrusionOk="0">
                  <a:moveTo>
                    <a:pt x="2970" y="0"/>
                  </a:moveTo>
                  <a:lnTo>
                    <a:pt x="34" y="15912"/>
                  </a:lnTo>
                  <a:lnTo>
                    <a:pt x="1" y="30522"/>
                  </a:lnTo>
                  <a:lnTo>
                    <a:pt x="18047" y="30522"/>
                  </a:lnTo>
                  <a:lnTo>
                    <a:pt x="18047" y="0"/>
                  </a:lnTo>
                  <a:close/>
                </a:path>
              </a:pathLst>
            </a:custGeom>
            <a:solidFill>
              <a:srgbClr val="FFFFFF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3"/>
            <p:cNvSpPr/>
            <p:nvPr/>
          </p:nvSpPr>
          <p:spPr>
            <a:xfrm>
              <a:off x="2981300" y="3674750"/>
              <a:ext cx="361100" cy="453675"/>
            </a:xfrm>
            <a:custGeom>
              <a:avLst/>
              <a:gdLst/>
              <a:ahLst/>
              <a:cxnLst/>
              <a:rect l="l" t="t" r="r" b="b"/>
              <a:pathLst>
                <a:path w="14444" h="18147" extrusionOk="0">
                  <a:moveTo>
                    <a:pt x="2402" y="0"/>
                  </a:moveTo>
                  <a:lnTo>
                    <a:pt x="0" y="11442"/>
                  </a:lnTo>
                  <a:lnTo>
                    <a:pt x="0" y="18146"/>
                  </a:lnTo>
                  <a:lnTo>
                    <a:pt x="4470" y="18146"/>
                  </a:lnTo>
                  <a:lnTo>
                    <a:pt x="4470" y="13176"/>
                  </a:lnTo>
                  <a:lnTo>
                    <a:pt x="7706" y="10441"/>
                  </a:lnTo>
                  <a:lnTo>
                    <a:pt x="14444" y="10441"/>
                  </a:lnTo>
                  <a:lnTo>
                    <a:pt x="14444" y="0"/>
                  </a:lnTo>
                  <a:close/>
                </a:path>
              </a:pathLst>
            </a:custGeom>
            <a:solidFill>
              <a:srgbClr val="C2C2C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3"/>
            <p:cNvSpPr/>
            <p:nvPr/>
          </p:nvSpPr>
          <p:spPr>
            <a:xfrm>
              <a:off x="3109725" y="3794825"/>
              <a:ext cx="78400" cy="211000"/>
            </a:xfrm>
            <a:custGeom>
              <a:avLst/>
              <a:gdLst/>
              <a:ahLst/>
              <a:cxnLst/>
              <a:rect l="l" t="t" r="r" b="b"/>
              <a:pathLst>
                <a:path w="3136" h="8440" extrusionOk="0">
                  <a:moveTo>
                    <a:pt x="0" y="1"/>
                  </a:moveTo>
                  <a:lnTo>
                    <a:pt x="0" y="8440"/>
                  </a:lnTo>
                  <a:lnTo>
                    <a:pt x="3136" y="8440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3"/>
            <p:cNvSpPr/>
            <p:nvPr/>
          </p:nvSpPr>
          <p:spPr>
            <a:xfrm>
              <a:off x="3010475" y="4009975"/>
              <a:ext cx="136800" cy="58400"/>
            </a:xfrm>
            <a:custGeom>
              <a:avLst/>
              <a:gdLst/>
              <a:ahLst/>
              <a:cxnLst/>
              <a:rect l="l" t="t" r="r" b="b"/>
              <a:pathLst>
                <a:path w="5472" h="2336" fill="none" extrusionOk="0">
                  <a:moveTo>
                    <a:pt x="5471" y="1"/>
                  </a:moveTo>
                  <a:lnTo>
                    <a:pt x="5471" y="1435"/>
                  </a:lnTo>
                  <a:cubicBezTo>
                    <a:pt x="5471" y="1935"/>
                    <a:pt x="5038" y="2336"/>
                    <a:pt x="4537" y="2336"/>
                  </a:cubicBezTo>
                  <a:lnTo>
                    <a:pt x="1" y="2336"/>
                  </a:lnTo>
                </a:path>
              </a:pathLst>
            </a:custGeom>
            <a:noFill/>
            <a:ln w="41700" cap="rnd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3"/>
            <p:cNvSpPr/>
            <p:nvPr/>
          </p:nvSpPr>
          <p:spPr>
            <a:xfrm>
              <a:off x="2276625" y="3668075"/>
              <a:ext cx="691350" cy="311075"/>
            </a:xfrm>
            <a:custGeom>
              <a:avLst/>
              <a:gdLst/>
              <a:ahLst/>
              <a:cxnLst/>
              <a:rect l="l" t="t" r="r" b="b"/>
              <a:pathLst>
                <a:path w="27654" h="12443" extrusionOk="0">
                  <a:moveTo>
                    <a:pt x="2269" y="0"/>
                  </a:moveTo>
                  <a:lnTo>
                    <a:pt x="0" y="12442"/>
                  </a:lnTo>
                  <a:lnTo>
                    <a:pt x="25385" y="12442"/>
                  </a:lnTo>
                  <a:lnTo>
                    <a:pt x="27653" y="0"/>
                  </a:lnTo>
                  <a:close/>
                </a:path>
              </a:pathLst>
            </a:custGeom>
            <a:solidFill>
              <a:srgbClr val="C2C2C2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3"/>
            <p:cNvSpPr/>
            <p:nvPr/>
          </p:nvSpPr>
          <p:spPr>
            <a:xfrm>
              <a:off x="2530975" y="3918250"/>
              <a:ext cx="20875" cy="20025"/>
            </a:xfrm>
            <a:custGeom>
              <a:avLst/>
              <a:gdLst/>
              <a:ahLst/>
              <a:cxnLst/>
              <a:rect l="l" t="t" r="r" b="b"/>
              <a:pathLst>
                <a:path w="835" h="801" fill="none" extrusionOk="0">
                  <a:moveTo>
                    <a:pt x="834" y="0"/>
                  </a:moveTo>
                  <a:lnTo>
                    <a:pt x="0" y="801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2570175" y="3688075"/>
              <a:ext cx="211000" cy="211025"/>
            </a:xfrm>
            <a:custGeom>
              <a:avLst/>
              <a:gdLst/>
              <a:ahLst/>
              <a:cxnLst/>
              <a:rect l="l" t="t" r="r" b="b"/>
              <a:pathLst>
                <a:path w="8440" h="8441" fill="none" extrusionOk="0">
                  <a:moveTo>
                    <a:pt x="8439" y="1"/>
                  </a:moveTo>
                  <a:lnTo>
                    <a:pt x="0" y="8440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2437575" y="3812350"/>
              <a:ext cx="125950" cy="125925"/>
            </a:xfrm>
            <a:custGeom>
              <a:avLst/>
              <a:gdLst/>
              <a:ahLst/>
              <a:cxnLst/>
              <a:rect l="l" t="t" r="r" b="b"/>
              <a:pathLst>
                <a:path w="5038" h="5037" fill="none" extrusionOk="0">
                  <a:moveTo>
                    <a:pt x="5037" y="0"/>
                  </a:moveTo>
                  <a:lnTo>
                    <a:pt x="0" y="5037"/>
                  </a:lnTo>
                </a:path>
              </a:pathLst>
            </a:custGeom>
            <a:noFill/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3"/>
            <p:cNvSpPr/>
            <p:nvPr/>
          </p:nvSpPr>
          <p:spPr>
            <a:xfrm>
              <a:off x="2315825" y="3618875"/>
              <a:ext cx="670500" cy="57550"/>
            </a:xfrm>
            <a:custGeom>
              <a:avLst/>
              <a:gdLst/>
              <a:ahLst/>
              <a:cxnLst/>
              <a:rect l="l" t="t" r="r" b="b"/>
              <a:pathLst>
                <a:path w="26820" h="2302" extrusionOk="0">
                  <a:moveTo>
                    <a:pt x="500" y="0"/>
                  </a:moveTo>
                  <a:lnTo>
                    <a:pt x="0" y="2302"/>
                  </a:lnTo>
                  <a:lnTo>
                    <a:pt x="26319" y="2302"/>
                  </a:lnTo>
                  <a:lnTo>
                    <a:pt x="26819" y="0"/>
                  </a:lnTo>
                  <a:close/>
                </a:path>
              </a:pathLst>
            </a:custGeom>
            <a:solidFill>
              <a:srgbClr val="969696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3"/>
            <p:cNvSpPr/>
            <p:nvPr/>
          </p:nvSpPr>
          <p:spPr>
            <a:xfrm>
              <a:off x="2293300" y="3618875"/>
              <a:ext cx="671325" cy="57550"/>
            </a:xfrm>
            <a:custGeom>
              <a:avLst/>
              <a:gdLst/>
              <a:ahLst/>
              <a:cxnLst/>
              <a:rect l="l" t="t" r="r" b="b"/>
              <a:pathLst>
                <a:path w="26853" h="2302" extrusionOk="0">
                  <a:moveTo>
                    <a:pt x="501" y="0"/>
                  </a:moveTo>
                  <a:lnTo>
                    <a:pt x="0" y="2302"/>
                  </a:lnTo>
                  <a:lnTo>
                    <a:pt x="26319" y="2302"/>
                  </a:lnTo>
                  <a:lnTo>
                    <a:pt x="26853" y="0"/>
                  </a:lnTo>
                  <a:close/>
                </a:path>
              </a:pathLst>
            </a:custGeom>
            <a:solidFill>
              <a:schemeClr val="accent1"/>
            </a:solidFill>
            <a:ln w="10850" cap="flat" cmpd="sng">
              <a:solidFill>
                <a:srgbClr val="263238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2209900" y="4408600"/>
              <a:ext cx="758900" cy="205175"/>
            </a:xfrm>
            <a:custGeom>
              <a:avLst/>
              <a:gdLst/>
              <a:ahLst/>
              <a:cxnLst/>
              <a:rect l="l" t="t" r="r" b="b"/>
              <a:pathLst>
                <a:path w="30356" h="8207" extrusionOk="0">
                  <a:moveTo>
                    <a:pt x="1" y="0"/>
                  </a:moveTo>
                  <a:lnTo>
                    <a:pt x="1" y="8206"/>
                  </a:lnTo>
                  <a:lnTo>
                    <a:pt x="30356" y="8206"/>
                  </a:lnTo>
                  <a:lnTo>
                    <a:pt x="30356" y="0"/>
                  </a:lnTo>
                  <a:close/>
                </a:path>
              </a:pathLst>
            </a:custGeom>
            <a:solidFill>
              <a:srgbClr val="969696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2912900" y="4532850"/>
              <a:ext cx="266900" cy="80925"/>
            </a:xfrm>
            <a:custGeom>
              <a:avLst/>
              <a:gdLst/>
              <a:ahLst/>
              <a:cxnLst/>
              <a:rect l="l" t="t" r="r" b="b"/>
              <a:pathLst>
                <a:path w="10676" h="3237" extrusionOk="0">
                  <a:moveTo>
                    <a:pt x="1" y="1"/>
                  </a:moveTo>
                  <a:lnTo>
                    <a:pt x="1" y="3236"/>
                  </a:lnTo>
                  <a:lnTo>
                    <a:pt x="10675" y="3236"/>
                  </a:lnTo>
                  <a:lnTo>
                    <a:pt x="10675" y="1"/>
                  </a:lnTo>
                  <a:close/>
                </a:path>
              </a:pathLst>
            </a:custGeom>
            <a:solidFill>
              <a:srgbClr val="969696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>
              <a:off x="3086375" y="4308525"/>
              <a:ext cx="317750" cy="303575"/>
            </a:xfrm>
            <a:custGeom>
              <a:avLst/>
              <a:gdLst/>
              <a:ahLst/>
              <a:cxnLst/>
              <a:rect l="l" t="t" r="r" b="b"/>
              <a:pathLst>
                <a:path w="12710" h="12143" extrusionOk="0">
                  <a:moveTo>
                    <a:pt x="6104" y="1"/>
                  </a:moveTo>
                  <a:cubicBezTo>
                    <a:pt x="2735" y="34"/>
                    <a:pt x="0" y="2736"/>
                    <a:pt x="0" y="6105"/>
                  </a:cubicBezTo>
                  <a:lnTo>
                    <a:pt x="0" y="12143"/>
                  </a:lnTo>
                  <a:lnTo>
                    <a:pt x="2502" y="12143"/>
                  </a:lnTo>
                  <a:lnTo>
                    <a:pt x="2502" y="6138"/>
                  </a:lnTo>
                  <a:cubicBezTo>
                    <a:pt x="2502" y="4137"/>
                    <a:pt x="4136" y="2502"/>
                    <a:pt x="6104" y="2502"/>
                  </a:cubicBezTo>
                  <a:lnTo>
                    <a:pt x="12709" y="2502"/>
                  </a:lnTo>
                  <a:lnTo>
                    <a:pt x="12709" y="1"/>
                  </a:lnTo>
                  <a:close/>
                </a:path>
              </a:pathLst>
            </a:custGeom>
            <a:solidFill>
              <a:srgbClr val="969696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3"/>
            <p:cNvSpPr/>
            <p:nvPr/>
          </p:nvSpPr>
          <p:spPr>
            <a:xfrm>
              <a:off x="3106375" y="4308525"/>
              <a:ext cx="317750" cy="303575"/>
            </a:xfrm>
            <a:custGeom>
              <a:avLst/>
              <a:gdLst/>
              <a:ahLst/>
              <a:cxnLst/>
              <a:rect l="l" t="t" r="r" b="b"/>
              <a:pathLst>
                <a:path w="12710" h="12143" extrusionOk="0">
                  <a:moveTo>
                    <a:pt x="6105" y="1"/>
                  </a:moveTo>
                  <a:cubicBezTo>
                    <a:pt x="2736" y="1"/>
                    <a:pt x="1" y="2736"/>
                    <a:pt x="1" y="6105"/>
                  </a:cubicBezTo>
                  <a:lnTo>
                    <a:pt x="1" y="12143"/>
                  </a:lnTo>
                  <a:lnTo>
                    <a:pt x="2502" y="12143"/>
                  </a:lnTo>
                  <a:lnTo>
                    <a:pt x="2502" y="6138"/>
                  </a:lnTo>
                  <a:cubicBezTo>
                    <a:pt x="2502" y="4137"/>
                    <a:pt x="4137" y="2502"/>
                    <a:pt x="6105" y="2502"/>
                  </a:cubicBezTo>
                  <a:lnTo>
                    <a:pt x="12710" y="2502"/>
                  </a:lnTo>
                  <a:lnTo>
                    <a:pt x="12710" y="1"/>
                  </a:lnTo>
                  <a:close/>
                </a:path>
              </a:pathLst>
            </a:custGeom>
            <a:solidFill>
              <a:srgbClr val="969696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2270775" y="4225975"/>
              <a:ext cx="607125" cy="25025"/>
            </a:xfrm>
            <a:custGeom>
              <a:avLst/>
              <a:gdLst/>
              <a:ahLst/>
              <a:cxnLst/>
              <a:rect l="l" t="t" r="r" b="b"/>
              <a:pathLst>
                <a:path w="24285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4285" y="1001"/>
                  </a:lnTo>
                  <a:lnTo>
                    <a:pt x="24285" y="0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2270775" y="4307700"/>
              <a:ext cx="607125" cy="25025"/>
            </a:xfrm>
            <a:custGeom>
              <a:avLst/>
              <a:gdLst/>
              <a:ahLst/>
              <a:cxnLst/>
              <a:rect l="l" t="t" r="r" b="b"/>
              <a:pathLst>
                <a:path w="24285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24285" y="1001"/>
                  </a:lnTo>
                  <a:lnTo>
                    <a:pt x="24285" y="0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2370850" y="4007475"/>
              <a:ext cx="69250" cy="25050"/>
            </a:xfrm>
            <a:custGeom>
              <a:avLst/>
              <a:gdLst/>
              <a:ahLst/>
              <a:cxnLst/>
              <a:rect l="l" t="t" r="r" b="b"/>
              <a:pathLst>
                <a:path w="2770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2769" y="1001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3"/>
            <p:cNvSpPr/>
            <p:nvPr/>
          </p:nvSpPr>
          <p:spPr>
            <a:xfrm>
              <a:off x="2655225" y="4007475"/>
              <a:ext cx="69250" cy="25050"/>
            </a:xfrm>
            <a:custGeom>
              <a:avLst/>
              <a:gdLst/>
              <a:ahLst/>
              <a:cxnLst/>
              <a:rect l="l" t="t" r="r" b="b"/>
              <a:pathLst>
                <a:path w="2770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2769" y="1001"/>
                  </a:lnTo>
                  <a:lnTo>
                    <a:pt x="2769" y="1"/>
                  </a:lnTo>
                  <a:close/>
                </a:path>
              </a:pathLst>
            </a:custGeom>
            <a:solidFill>
              <a:schemeClr val="dk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1" name="Google Shape;421;p33"/>
            <p:cNvGrpSpPr/>
            <p:nvPr/>
          </p:nvGrpSpPr>
          <p:grpSpPr>
            <a:xfrm>
              <a:off x="3846075" y="3979125"/>
              <a:ext cx="994900" cy="286050"/>
              <a:chOff x="3846075" y="3979125"/>
              <a:chExt cx="994900" cy="286050"/>
            </a:xfrm>
          </p:grpSpPr>
          <p:sp>
            <p:nvSpPr>
              <p:cNvPr id="422" name="Google Shape;422;p33"/>
              <p:cNvSpPr/>
              <p:nvPr/>
            </p:nvSpPr>
            <p:spPr>
              <a:xfrm>
                <a:off x="3846075" y="3979125"/>
                <a:ext cx="3672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1442" fill="none" extrusionOk="0">
                    <a:moveTo>
                      <a:pt x="0" y="0"/>
                    </a:moveTo>
                    <a:lnTo>
                      <a:pt x="1468" y="0"/>
                    </a:lnTo>
                    <a:lnTo>
                      <a:pt x="1468" y="11442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3"/>
              <p:cNvSpPr/>
              <p:nvPr/>
            </p:nvSpPr>
            <p:spPr>
              <a:xfrm>
                <a:off x="3932800" y="3979125"/>
                <a:ext cx="37550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1442" fill="none" extrusionOk="0">
                    <a:moveTo>
                      <a:pt x="1" y="0"/>
                    </a:moveTo>
                    <a:lnTo>
                      <a:pt x="1502" y="0"/>
                    </a:lnTo>
                    <a:lnTo>
                      <a:pt x="1502" y="11442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3"/>
              <p:cNvSpPr/>
              <p:nvPr/>
            </p:nvSpPr>
            <p:spPr>
              <a:xfrm>
                <a:off x="4019525" y="3979125"/>
                <a:ext cx="37550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1442" fill="none" extrusionOk="0">
                    <a:moveTo>
                      <a:pt x="1" y="0"/>
                    </a:moveTo>
                    <a:lnTo>
                      <a:pt x="1502" y="0"/>
                    </a:lnTo>
                    <a:lnTo>
                      <a:pt x="1502" y="11442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3"/>
              <p:cNvSpPr/>
              <p:nvPr/>
            </p:nvSpPr>
            <p:spPr>
              <a:xfrm>
                <a:off x="4107100" y="3979125"/>
                <a:ext cx="37550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1442" fill="none" extrusionOk="0">
                    <a:moveTo>
                      <a:pt x="0" y="0"/>
                    </a:moveTo>
                    <a:lnTo>
                      <a:pt x="1501" y="0"/>
                    </a:lnTo>
                    <a:lnTo>
                      <a:pt x="1501" y="11442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3"/>
              <p:cNvSpPr/>
              <p:nvPr/>
            </p:nvSpPr>
            <p:spPr>
              <a:xfrm>
                <a:off x="4193825" y="3979125"/>
                <a:ext cx="37550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1442" fill="none" extrusionOk="0">
                    <a:moveTo>
                      <a:pt x="0" y="0"/>
                    </a:moveTo>
                    <a:lnTo>
                      <a:pt x="1501" y="0"/>
                    </a:lnTo>
                    <a:lnTo>
                      <a:pt x="1501" y="11442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3"/>
              <p:cNvSpPr/>
              <p:nvPr/>
            </p:nvSpPr>
            <p:spPr>
              <a:xfrm>
                <a:off x="4281375" y="3979125"/>
                <a:ext cx="37550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1442" fill="none" extrusionOk="0">
                    <a:moveTo>
                      <a:pt x="1" y="0"/>
                    </a:moveTo>
                    <a:lnTo>
                      <a:pt x="1502" y="0"/>
                    </a:lnTo>
                    <a:lnTo>
                      <a:pt x="1502" y="11442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3"/>
              <p:cNvSpPr/>
              <p:nvPr/>
            </p:nvSpPr>
            <p:spPr>
              <a:xfrm>
                <a:off x="4368125" y="3979125"/>
                <a:ext cx="37550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1442" fill="none" extrusionOk="0">
                    <a:moveTo>
                      <a:pt x="0" y="0"/>
                    </a:moveTo>
                    <a:lnTo>
                      <a:pt x="1501" y="0"/>
                    </a:lnTo>
                    <a:lnTo>
                      <a:pt x="1501" y="11442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3"/>
              <p:cNvSpPr/>
              <p:nvPr/>
            </p:nvSpPr>
            <p:spPr>
              <a:xfrm>
                <a:off x="4455675" y="3979125"/>
                <a:ext cx="36725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1442" fill="none" extrusionOk="0">
                    <a:moveTo>
                      <a:pt x="1" y="0"/>
                    </a:moveTo>
                    <a:lnTo>
                      <a:pt x="1468" y="0"/>
                    </a:lnTo>
                    <a:lnTo>
                      <a:pt x="1468" y="11442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3"/>
              <p:cNvSpPr/>
              <p:nvPr/>
            </p:nvSpPr>
            <p:spPr>
              <a:xfrm>
                <a:off x="4542400" y="3979125"/>
                <a:ext cx="37550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1442" fill="none" extrusionOk="0">
                    <a:moveTo>
                      <a:pt x="1" y="0"/>
                    </a:moveTo>
                    <a:lnTo>
                      <a:pt x="1502" y="0"/>
                    </a:lnTo>
                    <a:lnTo>
                      <a:pt x="1502" y="11442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3"/>
              <p:cNvSpPr/>
              <p:nvPr/>
            </p:nvSpPr>
            <p:spPr>
              <a:xfrm>
                <a:off x="4629125" y="3979125"/>
                <a:ext cx="37550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1442" fill="none" extrusionOk="0">
                    <a:moveTo>
                      <a:pt x="1" y="0"/>
                    </a:moveTo>
                    <a:lnTo>
                      <a:pt x="1502" y="0"/>
                    </a:lnTo>
                    <a:lnTo>
                      <a:pt x="1502" y="11442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3"/>
              <p:cNvSpPr/>
              <p:nvPr/>
            </p:nvSpPr>
            <p:spPr>
              <a:xfrm>
                <a:off x="4716700" y="3979125"/>
                <a:ext cx="37550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1442" fill="none" extrusionOk="0">
                    <a:moveTo>
                      <a:pt x="0" y="0"/>
                    </a:moveTo>
                    <a:lnTo>
                      <a:pt x="1501" y="0"/>
                    </a:lnTo>
                    <a:lnTo>
                      <a:pt x="1501" y="11442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4803425" y="3979125"/>
                <a:ext cx="37550" cy="286050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11442" fill="none" extrusionOk="0">
                    <a:moveTo>
                      <a:pt x="1" y="0"/>
                    </a:moveTo>
                    <a:lnTo>
                      <a:pt x="1502" y="0"/>
                    </a:lnTo>
                    <a:lnTo>
                      <a:pt x="1502" y="11442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4" name="Google Shape;434;p33"/>
          <p:cNvGrpSpPr/>
          <p:nvPr/>
        </p:nvGrpSpPr>
        <p:grpSpPr>
          <a:xfrm>
            <a:off x="3300105" y="2374976"/>
            <a:ext cx="1115622" cy="2704509"/>
            <a:chOff x="7678150" y="1680600"/>
            <a:chExt cx="1362675" cy="3301000"/>
          </a:xfrm>
        </p:grpSpPr>
        <p:grpSp>
          <p:nvGrpSpPr>
            <p:cNvPr id="435" name="Google Shape;435;p33"/>
            <p:cNvGrpSpPr/>
            <p:nvPr/>
          </p:nvGrpSpPr>
          <p:grpSpPr>
            <a:xfrm>
              <a:off x="7678150" y="1680600"/>
              <a:ext cx="1362675" cy="3301000"/>
              <a:chOff x="7678150" y="1833000"/>
              <a:chExt cx="1362675" cy="3301000"/>
            </a:xfrm>
          </p:grpSpPr>
          <p:grpSp>
            <p:nvGrpSpPr>
              <p:cNvPr id="436" name="Google Shape;436;p33"/>
              <p:cNvGrpSpPr/>
              <p:nvPr/>
            </p:nvGrpSpPr>
            <p:grpSpPr>
              <a:xfrm flipH="1">
                <a:off x="7678150" y="1833000"/>
                <a:ext cx="1362675" cy="3301000"/>
                <a:chOff x="1392825" y="1833000"/>
                <a:chExt cx="1362675" cy="3301000"/>
              </a:xfrm>
            </p:grpSpPr>
            <p:sp>
              <p:nvSpPr>
                <p:cNvPr id="437" name="Google Shape;437;p33"/>
                <p:cNvSpPr/>
                <p:nvPr/>
              </p:nvSpPr>
              <p:spPr>
                <a:xfrm>
                  <a:off x="2290975" y="2292425"/>
                  <a:ext cx="198500" cy="22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40" h="8969" extrusionOk="0">
                      <a:moveTo>
                        <a:pt x="2582" y="0"/>
                      </a:moveTo>
                      <a:cubicBezTo>
                        <a:pt x="2489" y="0"/>
                        <a:pt x="2395" y="7"/>
                        <a:pt x="2302" y="20"/>
                      </a:cubicBezTo>
                      <a:cubicBezTo>
                        <a:pt x="2302" y="20"/>
                        <a:pt x="401" y="954"/>
                        <a:pt x="301" y="1855"/>
                      </a:cubicBezTo>
                      <a:cubicBezTo>
                        <a:pt x="201" y="2755"/>
                        <a:pt x="0" y="5958"/>
                        <a:pt x="1001" y="6858"/>
                      </a:cubicBezTo>
                      <a:cubicBezTo>
                        <a:pt x="2002" y="7726"/>
                        <a:pt x="3703" y="8460"/>
                        <a:pt x="4837" y="8860"/>
                      </a:cubicBezTo>
                      <a:cubicBezTo>
                        <a:pt x="5050" y="8937"/>
                        <a:pt x="5297" y="8969"/>
                        <a:pt x="5557" y="8969"/>
                      </a:cubicBezTo>
                      <a:cubicBezTo>
                        <a:pt x="6638" y="8969"/>
                        <a:pt x="7939" y="8426"/>
                        <a:pt x="7939" y="8426"/>
                      </a:cubicBezTo>
                      <a:lnTo>
                        <a:pt x="5438" y="2522"/>
                      </a:lnTo>
                      <a:cubicBezTo>
                        <a:pt x="4871" y="1721"/>
                        <a:pt x="4270" y="988"/>
                        <a:pt x="3636" y="320"/>
                      </a:cubicBezTo>
                      <a:cubicBezTo>
                        <a:pt x="3316" y="107"/>
                        <a:pt x="2953" y="0"/>
                        <a:pt x="258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33"/>
                <p:cNvSpPr/>
                <p:nvPr/>
              </p:nvSpPr>
              <p:spPr>
                <a:xfrm>
                  <a:off x="1821475" y="2172825"/>
                  <a:ext cx="283550" cy="28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2" h="11343" extrusionOk="0">
                      <a:moveTo>
                        <a:pt x="9741" y="1"/>
                      </a:moveTo>
                      <a:cubicBezTo>
                        <a:pt x="9741" y="1"/>
                        <a:pt x="3536" y="6138"/>
                        <a:pt x="2235" y="6138"/>
                      </a:cubicBezTo>
                      <a:cubicBezTo>
                        <a:pt x="2094" y="6130"/>
                        <a:pt x="1954" y="6126"/>
                        <a:pt x="1816" y="6126"/>
                      </a:cubicBezTo>
                      <a:cubicBezTo>
                        <a:pt x="1401" y="6126"/>
                        <a:pt x="1001" y="6163"/>
                        <a:pt x="601" y="6239"/>
                      </a:cubicBezTo>
                      <a:lnTo>
                        <a:pt x="0" y="10742"/>
                      </a:lnTo>
                      <a:lnTo>
                        <a:pt x="11342" y="11342"/>
                      </a:lnTo>
                      <a:lnTo>
                        <a:pt x="11342" y="7640"/>
                      </a:lnTo>
                      <a:lnTo>
                        <a:pt x="9741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0850" cap="flat" cmpd="sng">
                  <a:solidFill>
                    <a:schemeClr val="dk1"/>
                  </a:solidFill>
                  <a:prstDash val="solid"/>
                  <a:miter lim="3335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439" name="Google Shape;439;p33"/>
                <p:cNvGrpSpPr/>
                <p:nvPr/>
              </p:nvGrpSpPr>
              <p:grpSpPr>
                <a:xfrm>
                  <a:off x="1392825" y="1833000"/>
                  <a:ext cx="1362675" cy="3301000"/>
                  <a:chOff x="1392825" y="1833000"/>
                  <a:chExt cx="1362675" cy="3301000"/>
                </a:xfrm>
              </p:grpSpPr>
              <p:sp>
                <p:nvSpPr>
                  <p:cNvPr id="440" name="Google Shape;440;p33"/>
                  <p:cNvSpPr/>
                  <p:nvPr/>
                </p:nvSpPr>
                <p:spPr>
                  <a:xfrm>
                    <a:off x="2229275" y="2851650"/>
                    <a:ext cx="178475" cy="642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139" h="25696" extrusionOk="0">
                        <a:moveTo>
                          <a:pt x="0" y="1"/>
                        </a:moveTo>
                        <a:cubicBezTo>
                          <a:pt x="0" y="1"/>
                          <a:pt x="1635" y="25552"/>
                          <a:pt x="2502" y="25686"/>
                        </a:cubicBezTo>
                        <a:cubicBezTo>
                          <a:pt x="2558" y="25692"/>
                          <a:pt x="2618" y="25696"/>
                          <a:pt x="2683" y="25696"/>
                        </a:cubicBezTo>
                        <a:cubicBezTo>
                          <a:pt x="3586" y="25696"/>
                          <a:pt x="5302" y="25002"/>
                          <a:pt x="6204" y="22450"/>
                        </a:cubicBezTo>
                        <a:cubicBezTo>
                          <a:pt x="7138" y="19681"/>
                          <a:pt x="4770" y="1902"/>
                          <a:pt x="4770" y="1902"/>
                        </a:cubicBez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lt2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1" name="Google Shape;441;p33"/>
                  <p:cNvSpPr/>
                  <p:nvPr/>
                </p:nvSpPr>
                <p:spPr>
                  <a:xfrm>
                    <a:off x="2323500" y="2132800"/>
                    <a:ext cx="37550" cy="19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" h="7640" extrusionOk="0">
                        <a:moveTo>
                          <a:pt x="601" y="1"/>
                        </a:moveTo>
                        <a:lnTo>
                          <a:pt x="0" y="7639"/>
                        </a:lnTo>
                        <a:lnTo>
                          <a:pt x="1501" y="7139"/>
                        </a:lnTo>
                        <a:lnTo>
                          <a:pt x="1201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2" name="Google Shape;442;p33"/>
                  <p:cNvSpPr/>
                  <p:nvPr/>
                </p:nvSpPr>
                <p:spPr>
                  <a:xfrm>
                    <a:off x="2275975" y="2292550"/>
                    <a:ext cx="120100" cy="171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04" h="6876" extrusionOk="0">
                        <a:moveTo>
                          <a:pt x="3016" y="0"/>
                        </a:moveTo>
                        <a:cubicBezTo>
                          <a:pt x="2972" y="0"/>
                          <a:pt x="2933" y="5"/>
                          <a:pt x="2902" y="15"/>
                        </a:cubicBezTo>
                        <a:cubicBezTo>
                          <a:pt x="2902" y="15"/>
                          <a:pt x="1201" y="115"/>
                          <a:pt x="600" y="1249"/>
                        </a:cubicBezTo>
                        <a:cubicBezTo>
                          <a:pt x="0" y="2350"/>
                          <a:pt x="600" y="6253"/>
                          <a:pt x="801" y="6653"/>
                        </a:cubicBezTo>
                        <a:cubicBezTo>
                          <a:pt x="866" y="6795"/>
                          <a:pt x="1229" y="6876"/>
                          <a:pt x="1703" y="6876"/>
                        </a:cubicBezTo>
                        <a:cubicBezTo>
                          <a:pt x="2682" y="6876"/>
                          <a:pt x="4133" y="6529"/>
                          <a:pt x="4403" y="5653"/>
                        </a:cubicBezTo>
                        <a:cubicBezTo>
                          <a:pt x="4803" y="4352"/>
                          <a:pt x="4203" y="349"/>
                          <a:pt x="4203" y="349"/>
                        </a:cubicBezTo>
                        <a:cubicBezTo>
                          <a:pt x="4203" y="349"/>
                          <a:pt x="3399" y="0"/>
                          <a:pt x="3016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33"/>
                  <p:cNvSpPr/>
                  <p:nvPr/>
                </p:nvSpPr>
                <p:spPr>
                  <a:xfrm>
                    <a:off x="2389375" y="2477550"/>
                    <a:ext cx="366125" cy="528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645" h="21123" extrusionOk="0">
                        <a:moveTo>
                          <a:pt x="3536" y="1"/>
                        </a:moveTo>
                        <a:cubicBezTo>
                          <a:pt x="2949" y="1"/>
                          <a:pt x="2365" y="85"/>
                          <a:pt x="1802" y="254"/>
                        </a:cubicBezTo>
                        <a:cubicBezTo>
                          <a:pt x="1" y="754"/>
                          <a:pt x="1" y="2656"/>
                          <a:pt x="1" y="2656"/>
                        </a:cubicBezTo>
                        <a:lnTo>
                          <a:pt x="1302" y="7492"/>
                        </a:lnTo>
                        <a:cubicBezTo>
                          <a:pt x="1302" y="7492"/>
                          <a:pt x="5838" y="12696"/>
                          <a:pt x="8040" y="16132"/>
                        </a:cubicBezTo>
                        <a:cubicBezTo>
                          <a:pt x="9824" y="18890"/>
                          <a:pt x="11412" y="21122"/>
                          <a:pt x="12429" y="21122"/>
                        </a:cubicBezTo>
                        <a:cubicBezTo>
                          <a:pt x="12666" y="21122"/>
                          <a:pt x="12873" y="21001"/>
                          <a:pt x="13043" y="20735"/>
                        </a:cubicBezTo>
                        <a:cubicBezTo>
                          <a:pt x="13944" y="19334"/>
                          <a:pt x="14644" y="14931"/>
                          <a:pt x="13944" y="14197"/>
                        </a:cubicBezTo>
                        <a:cubicBezTo>
                          <a:pt x="13243" y="13497"/>
                          <a:pt x="4904" y="154"/>
                          <a:pt x="4904" y="154"/>
                        </a:cubicBezTo>
                        <a:cubicBezTo>
                          <a:pt x="4452" y="52"/>
                          <a:pt x="3993" y="1"/>
                          <a:pt x="353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" name="Google Shape;444;p33"/>
                  <p:cNvSpPr/>
                  <p:nvPr/>
                </p:nvSpPr>
                <p:spPr>
                  <a:xfrm>
                    <a:off x="2058300" y="2037725"/>
                    <a:ext cx="145125" cy="316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05" h="12668" extrusionOk="0">
                        <a:moveTo>
                          <a:pt x="2403" y="1"/>
                        </a:moveTo>
                        <a:lnTo>
                          <a:pt x="1" y="2102"/>
                        </a:lnTo>
                        <a:cubicBezTo>
                          <a:pt x="1" y="2102"/>
                          <a:pt x="601" y="4704"/>
                          <a:pt x="801" y="6205"/>
                        </a:cubicBezTo>
                        <a:cubicBezTo>
                          <a:pt x="968" y="7706"/>
                          <a:pt x="2369" y="12243"/>
                          <a:pt x="2803" y="12543"/>
                        </a:cubicBezTo>
                        <a:cubicBezTo>
                          <a:pt x="2920" y="12631"/>
                          <a:pt x="3140" y="12668"/>
                          <a:pt x="3406" y="12668"/>
                        </a:cubicBezTo>
                        <a:cubicBezTo>
                          <a:pt x="4047" y="12668"/>
                          <a:pt x="4951" y="12455"/>
                          <a:pt x="5305" y="12243"/>
                        </a:cubicBezTo>
                        <a:cubicBezTo>
                          <a:pt x="5805" y="11943"/>
                          <a:pt x="5205" y="9508"/>
                          <a:pt x="5205" y="9508"/>
                        </a:cubicBezTo>
                        <a:lnTo>
                          <a:pt x="4104" y="6706"/>
                        </a:lnTo>
                        <a:cubicBezTo>
                          <a:pt x="4104" y="6706"/>
                          <a:pt x="5305" y="4604"/>
                          <a:pt x="5505" y="4004"/>
                        </a:cubicBezTo>
                        <a:cubicBezTo>
                          <a:pt x="5705" y="3403"/>
                          <a:pt x="4004" y="3003"/>
                          <a:pt x="3403" y="2603"/>
                        </a:cubicBezTo>
                        <a:cubicBezTo>
                          <a:pt x="2803" y="2202"/>
                          <a:pt x="3303" y="2202"/>
                          <a:pt x="3303" y="1702"/>
                        </a:cubicBezTo>
                        <a:cubicBezTo>
                          <a:pt x="3303" y="1202"/>
                          <a:pt x="2403" y="1"/>
                          <a:pt x="2403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3"/>
                  <p:cNvSpPr/>
                  <p:nvPr/>
                </p:nvSpPr>
                <p:spPr>
                  <a:xfrm>
                    <a:off x="1723900" y="2034400"/>
                    <a:ext cx="506225" cy="364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49" h="14577" extrusionOk="0">
                        <a:moveTo>
                          <a:pt x="16145" y="0"/>
                        </a:moveTo>
                        <a:lnTo>
                          <a:pt x="401" y="5538"/>
                        </a:lnTo>
                        <a:lnTo>
                          <a:pt x="1" y="6739"/>
                        </a:lnTo>
                        <a:cubicBezTo>
                          <a:pt x="1" y="6739"/>
                          <a:pt x="2302" y="11742"/>
                          <a:pt x="2803" y="12376"/>
                        </a:cubicBezTo>
                        <a:cubicBezTo>
                          <a:pt x="3303" y="12976"/>
                          <a:pt x="3903" y="13777"/>
                          <a:pt x="6739" y="13777"/>
                        </a:cubicBezTo>
                        <a:cubicBezTo>
                          <a:pt x="9541" y="13777"/>
                          <a:pt x="11642" y="12076"/>
                          <a:pt x="11942" y="11075"/>
                        </a:cubicBezTo>
                        <a:cubicBezTo>
                          <a:pt x="12243" y="10041"/>
                          <a:pt x="12376" y="8440"/>
                          <a:pt x="12543" y="7539"/>
                        </a:cubicBezTo>
                        <a:cubicBezTo>
                          <a:pt x="12601" y="7278"/>
                          <a:pt x="12701" y="7185"/>
                          <a:pt x="12814" y="7185"/>
                        </a:cubicBezTo>
                        <a:cubicBezTo>
                          <a:pt x="13091" y="7185"/>
                          <a:pt x="13444" y="7739"/>
                          <a:pt x="13444" y="7739"/>
                        </a:cubicBezTo>
                        <a:cubicBezTo>
                          <a:pt x="13444" y="7739"/>
                          <a:pt x="14344" y="13577"/>
                          <a:pt x="14945" y="14277"/>
                        </a:cubicBezTo>
                        <a:cubicBezTo>
                          <a:pt x="15136" y="14479"/>
                          <a:pt x="15644" y="14577"/>
                          <a:pt x="16268" y="14577"/>
                        </a:cubicBezTo>
                        <a:cubicBezTo>
                          <a:pt x="17708" y="14577"/>
                          <a:pt x="19762" y="14054"/>
                          <a:pt x="19948" y="13076"/>
                        </a:cubicBezTo>
                        <a:cubicBezTo>
                          <a:pt x="20248" y="11675"/>
                          <a:pt x="18347" y="9240"/>
                          <a:pt x="18347" y="9240"/>
                        </a:cubicBezTo>
                        <a:lnTo>
                          <a:pt x="17947" y="8840"/>
                        </a:lnTo>
                        <a:lnTo>
                          <a:pt x="17947" y="8840"/>
                        </a:lnTo>
                        <a:cubicBezTo>
                          <a:pt x="17947" y="8840"/>
                          <a:pt x="18199" y="10690"/>
                          <a:pt x="17470" y="10690"/>
                        </a:cubicBezTo>
                        <a:cubicBezTo>
                          <a:pt x="17404" y="10690"/>
                          <a:pt x="17330" y="10675"/>
                          <a:pt x="17246" y="10641"/>
                        </a:cubicBezTo>
                        <a:cubicBezTo>
                          <a:pt x="16246" y="10241"/>
                          <a:pt x="14511" y="5037"/>
                          <a:pt x="14411" y="4737"/>
                        </a:cubicBezTo>
                        <a:cubicBezTo>
                          <a:pt x="14344" y="4103"/>
                          <a:pt x="14411" y="3503"/>
                          <a:pt x="14611" y="2903"/>
                        </a:cubicBezTo>
                        <a:cubicBezTo>
                          <a:pt x="14845" y="2502"/>
                          <a:pt x="15745" y="1401"/>
                          <a:pt x="15945" y="901"/>
                        </a:cubicBezTo>
                        <a:cubicBezTo>
                          <a:pt x="16045" y="634"/>
                          <a:pt x="16112" y="301"/>
                          <a:pt x="1614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" name="Google Shape;446;p33"/>
                  <p:cNvSpPr/>
                  <p:nvPr/>
                </p:nvSpPr>
                <p:spPr>
                  <a:xfrm>
                    <a:off x="1742250" y="2079425"/>
                    <a:ext cx="300250" cy="261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010" h="10443" extrusionOk="0">
                        <a:moveTo>
                          <a:pt x="12009" y="1"/>
                        </a:moveTo>
                        <a:lnTo>
                          <a:pt x="10308" y="735"/>
                        </a:lnTo>
                        <a:cubicBezTo>
                          <a:pt x="10308" y="735"/>
                          <a:pt x="6905" y="6572"/>
                          <a:pt x="4704" y="7740"/>
                        </a:cubicBezTo>
                        <a:cubicBezTo>
                          <a:pt x="4167" y="8028"/>
                          <a:pt x="3627" y="8137"/>
                          <a:pt x="3116" y="8137"/>
                        </a:cubicBezTo>
                        <a:cubicBezTo>
                          <a:pt x="1497" y="8137"/>
                          <a:pt x="167" y="7039"/>
                          <a:pt x="167" y="7039"/>
                        </a:cubicBezTo>
                        <a:lnTo>
                          <a:pt x="167" y="7039"/>
                        </a:lnTo>
                        <a:cubicBezTo>
                          <a:pt x="0" y="7940"/>
                          <a:pt x="234" y="8840"/>
                          <a:pt x="768" y="9541"/>
                        </a:cubicBezTo>
                        <a:cubicBezTo>
                          <a:pt x="1204" y="10074"/>
                          <a:pt x="2164" y="10443"/>
                          <a:pt x="3391" y="10443"/>
                        </a:cubicBezTo>
                        <a:cubicBezTo>
                          <a:pt x="4697" y="10443"/>
                          <a:pt x="6306" y="10024"/>
                          <a:pt x="7906" y="8940"/>
                        </a:cubicBezTo>
                        <a:cubicBezTo>
                          <a:pt x="11008" y="6839"/>
                          <a:pt x="11008" y="3837"/>
                          <a:pt x="11309" y="2936"/>
                        </a:cubicBezTo>
                        <a:cubicBezTo>
                          <a:pt x="11609" y="2036"/>
                          <a:pt x="12009" y="1"/>
                          <a:pt x="12009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" name="Google Shape;447;p33"/>
                  <p:cNvSpPr/>
                  <p:nvPr/>
                </p:nvSpPr>
                <p:spPr>
                  <a:xfrm>
                    <a:off x="1671375" y="1833000"/>
                    <a:ext cx="521225" cy="3849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849" h="15396" extrusionOk="0">
                        <a:moveTo>
                          <a:pt x="9796" y="1"/>
                        </a:moveTo>
                        <a:cubicBezTo>
                          <a:pt x="8838" y="1"/>
                          <a:pt x="7831" y="151"/>
                          <a:pt x="6805" y="451"/>
                        </a:cubicBezTo>
                        <a:cubicBezTo>
                          <a:pt x="4103" y="1252"/>
                          <a:pt x="3302" y="2052"/>
                          <a:pt x="3302" y="2052"/>
                        </a:cubicBezTo>
                        <a:cubicBezTo>
                          <a:pt x="3302" y="2052"/>
                          <a:pt x="400" y="3753"/>
                          <a:pt x="200" y="7156"/>
                        </a:cubicBezTo>
                        <a:cubicBezTo>
                          <a:pt x="0" y="10592"/>
                          <a:pt x="1701" y="13294"/>
                          <a:pt x="1701" y="13994"/>
                        </a:cubicBezTo>
                        <a:cubicBezTo>
                          <a:pt x="1668" y="14494"/>
                          <a:pt x="1535" y="14961"/>
                          <a:pt x="1268" y="15395"/>
                        </a:cubicBezTo>
                        <a:cubicBezTo>
                          <a:pt x="1268" y="15395"/>
                          <a:pt x="19881" y="8190"/>
                          <a:pt x="20381" y="8090"/>
                        </a:cubicBezTo>
                        <a:cubicBezTo>
                          <a:pt x="20848" y="7990"/>
                          <a:pt x="20081" y="7356"/>
                          <a:pt x="20081" y="7356"/>
                        </a:cubicBezTo>
                        <a:lnTo>
                          <a:pt x="17646" y="7089"/>
                        </a:lnTo>
                        <a:cubicBezTo>
                          <a:pt x="17646" y="7089"/>
                          <a:pt x="15945" y="2586"/>
                          <a:pt x="14043" y="1252"/>
                        </a:cubicBezTo>
                        <a:cubicBezTo>
                          <a:pt x="12855" y="418"/>
                          <a:pt x="11393" y="1"/>
                          <a:pt x="9796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3"/>
                  <p:cNvSpPr/>
                  <p:nvPr/>
                </p:nvSpPr>
                <p:spPr>
                  <a:xfrm>
                    <a:off x="2008500" y="2181275"/>
                    <a:ext cx="64000" cy="104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60" h="4168" extrusionOk="0">
                        <a:moveTo>
                          <a:pt x="990" y="1"/>
                        </a:moveTo>
                        <a:cubicBezTo>
                          <a:pt x="283" y="1"/>
                          <a:pt x="0" y="1423"/>
                          <a:pt x="358" y="2765"/>
                        </a:cubicBezTo>
                        <a:cubicBezTo>
                          <a:pt x="711" y="4089"/>
                          <a:pt x="2155" y="4167"/>
                          <a:pt x="2490" y="4167"/>
                        </a:cubicBezTo>
                        <a:cubicBezTo>
                          <a:pt x="2535" y="4167"/>
                          <a:pt x="2560" y="4166"/>
                          <a:pt x="2560" y="4166"/>
                        </a:cubicBezTo>
                        <a:lnTo>
                          <a:pt x="2360" y="2765"/>
                        </a:lnTo>
                        <a:cubicBezTo>
                          <a:pt x="2360" y="2765"/>
                          <a:pt x="2160" y="463"/>
                          <a:pt x="1259" y="63"/>
                        </a:cubicBezTo>
                        <a:cubicBezTo>
                          <a:pt x="1164" y="21"/>
                          <a:pt x="1074" y="1"/>
                          <a:pt x="99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3"/>
                  <p:cNvSpPr/>
                  <p:nvPr/>
                </p:nvSpPr>
                <p:spPr>
                  <a:xfrm>
                    <a:off x="1743925" y="2383450"/>
                    <a:ext cx="399475" cy="110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979" h="4419" extrusionOk="0">
                        <a:moveTo>
                          <a:pt x="7898" y="0"/>
                        </a:moveTo>
                        <a:cubicBezTo>
                          <a:pt x="5898" y="0"/>
                          <a:pt x="4016" y="364"/>
                          <a:pt x="3036" y="916"/>
                        </a:cubicBezTo>
                        <a:cubicBezTo>
                          <a:pt x="1401" y="1816"/>
                          <a:pt x="100" y="3718"/>
                          <a:pt x="100" y="3718"/>
                        </a:cubicBezTo>
                        <a:lnTo>
                          <a:pt x="0" y="4418"/>
                        </a:lnTo>
                        <a:cubicBezTo>
                          <a:pt x="0" y="4418"/>
                          <a:pt x="1301" y="4118"/>
                          <a:pt x="4337" y="3518"/>
                        </a:cubicBezTo>
                        <a:cubicBezTo>
                          <a:pt x="5604" y="3250"/>
                          <a:pt x="7877" y="3173"/>
                          <a:pt x="10080" y="3173"/>
                        </a:cubicBezTo>
                        <a:cubicBezTo>
                          <a:pt x="13094" y="3173"/>
                          <a:pt x="15978" y="3317"/>
                          <a:pt x="15978" y="3317"/>
                        </a:cubicBezTo>
                        <a:cubicBezTo>
                          <a:pt x="15978" y="3317"/>
                          <a:pt x="15878" y="2917"/>
                          <a:pt x="15778" y="2617"/>
                        </a:cubicBezTo>
                        <a:cubicBezTo>
                          <a:pt x="15678" y="2317"/>
                          <a:pt x="14677" y="1383"/>
                          <a:pt x="11642" y="482"/>
                        </a:cubicBezTo>
                        <a:cubicBezTo>
                          <a:pt x="10478" y="146"/>
                          <a:pt x="9164" y="0"/>
                          <a:pt x="7898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3"/>
                  <p:cNvSpPr/>
                  <p:nvPr/>
                </p:nvSpPr>
                <p:spPr>
                  <a:xfrm>
                    <a:off x="1392825" y="2614825"/>
                    <a:ext cx="251050" cy="647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42" h="25919" extrusionOk="0">
                        <a:moveTo>
                          <a:pt x="6205" y="0"/>
                        </a:moveTo>
                        <a:lnTo>
                          <a:pt x="5104" y="300"/>
                        </a:lnTo>
                        <a:cubicBezTo>
                          <a:pt x="5104" y="300"/>
                          <a:pt x="3403" y="10241"/>
                          <a:pt x="1702" y="16979"/>
                        </a:cubicBezTo>
                        <a:cubicBezTo>
                          <a:pt x="1" y="23717"/>
                          <a:pt x="501" y="25919"/>
                          <a:pt x="2903" y="25919"/>
                        </a:cubicBezTo>
                        <a:cubicBezTo>
                          <a:pt x="5305" y="25919"/>
                          <a:pt x="10041" y="25285"/>
                          <a:pt x="10041" y="25285"/>
                        </a:cubicBezTo>
                        <a:lnTo>
                          <a:pt x="6205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1" name="Google Shape;451;p33"/>
                  <p:cNvSpPr/>
                  <p:nvPr/>
                </p:nvSpPr>
                <p:spPr>
                  <a:xfrm>
                    <a:off x="2175050" y="4975675"/>
                    <a:ext cx="360300" cy="158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412" h="6333" extrusionOk="0">
                        <a:moveTo>
                          <a:pt x="7640" y="0"/>
                        </a:moveTo>
                        <a:lnTo>
                          <a:pt x="568" y="434"/>
                        </a:lnTo>
                        <a:cubicBezTo>
                          <a:pt x="568" y="434"/>
                          <a:pt x="1" y="4837"/>
                          <a:pt x="835" y="5671"/>
                        </a:cubicBezTo>
                        <a:cubicBezTo>
                          <a:pt x="1289" y="6126"/>
                          <a:pt x="3009" y="6332"/>
                          <a:pt x="5079" y="6332"/>
                        </a:cubicBezTo>
                        <a:cubicBezTo>
                          <a:pt x="9088" y="6332"/>
                          <a:pt x="14411" y="5557"/>
                          <a:pt x="14411" y="4303"/>
                        </a:cubicBezTo>
                        <a:cubicBezTo>
                          <a:pt x="14411" y="3870"/>
                          <a:pt x="13611" y="3036"/>
                          <a:pt x="11809" y="2636"/>
                        </a:cubicBezTo>
                        <a:cubicBezTo>
                          <a:pt x="9975" y="2202"/>
                          <a:pt x="7640" y="0"/>
                          <a:pt x="764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2" name="Google Shape;452;p33"/>
                  <p:cNvSpPr/>
                  <p:nvPr/>
                </p:nvSpPr>
                <p:spPr>
                  <a:xfrm>
                    <a:off x="2185900" y="5059900"/>
                    <a:ext cx="349450" cy="74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978" h="2964" extrusionOk="0">
                        <a:moveTo>
                          <a:pt x="13177" y="0"/>
                        </a:moveTo>
                        <a:cubicBezTo>
                          <a:pt x="11242" y="701"/>
                          <a:pt x="9240" y="1168"/>
                          <a:pt x="7206" y="1335"/>
                        </a:cubicBezTo>
                        <a:cubicBezTo>
                          <a:pt x="6223" y="1458"/>
                          <a:pt x="5235" y="1519"/>
                          <a:pt x="4248" y="1519"/>
                        </a:cubicBezTo>
                        <a:cubicBezTo>
                          <a:pt x="2823" y="1519"/>
                          <a:pt x="1400" y="1391"/>
                          <a:pt x="0" y="1135"/>
                        </a:cubicBezTo>
                        <a:lnTo>
                          <a:pt x="0" y="1135"/>
                        </a:lnTo>
                        <a:cubicBezTo>
                          <a:pt x="0" y="1568"/>
                          <a:pt x="167" y="1968"/>
                          <a:pt x="401" y="2302"/>
                        </a:cubicBezTo>
                        <a:cubicBezTo>
                          <a:pt x="855" y="2757"/>
                          <a:pt x="2575" y="2963"/>
                          <a:pt x="4645" y="2963"/>
                        </a:cubicBezTo>
                        <a:cubicBezTo>
                          <a:pt x="8654" y="2963"/>
                          <a:pt x="13977" y="2188"/>
                          <a:pt x="13977" y="934"/>
                        </a:cubicBezTo>
                        <a:cubicBezTo>
                          <a:pt x="13977" y="701"/>
                          <a:pt x="13710" y="334"/>
                          <a:pt x="13177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3"/>
                  <p:cNvSpPr/>
                  <p:nvPr/>
                </p:nvSpPr>
                <p:spPr>
                  <a:xfrm>
                    <a:off x="1782275" y="4972325"/>
                    <a:ext cx="289400" cy="153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576" h="6155" extrusionOk="0">
                        <a:moveTo>
                          <a:pt x="7940" y="1"/>
                        </a:moveTo>
                        <a:cubicBezTo>
                          <a:pt x="7206" y="485"/>
                          <a:pt x="5639" y="621"/>
                          <a:pt x="4114" y="621"/>
                        </a:cubicBezTo>
                        <a:cubicBezTo>
                          <a:pt x="2173" y="621"/>
                          <a:pt x="301" y="401"/>
                          <a:pt x="301" y="401"/>
                        </a:cubicBezTo>
                        <a:lnTo>
                          <a:pt x="301" y="401"/>
                        </a:lnTo>
                        <a:cubicBezTo>
                          <a:pt x="301" y="401"/>
                          <a:pt x="1" y="5938"/>
                          <a:pt x="734" y="6105"/>
                        </a:cubicBezTo>
                        <a:cubicBezTo>
                          <a:pt x="916" y="6140"/>
                          <a:pt x="1359" y="6154"/>
                          <a:pt x="1947" y="6154"/>
                        </a:cubicBezTo>
                        <a:cubicBezTo>
                          <a:pt x="3622" y="6154"/>
                          <a:pt x="6473" y="6037"/>
                          <a:pt x="7806" y="5938"/>
                        </a:cubicBezTo>
                        <a:cubicBezTo>
                          <a:pt x="9607" y="5805"/>
                          <a:pt x="11576" y="5105"/>
                          <a:pt x="11576" y="4004"/>
                        </a:cubicBezTo>
                        <a:cubicBezTo>
                          <a:pt x="11576" y="2903"/>
                          <a:pt x="10708" y="2636"/>
                          <a:pt x="9474" y="2202"/>
                        </a:cubicBezTo>
                        <a:cubicBezTo>
                          <a:pt x="8240" y="1802"/>
                          <a:pt x="7940" y="1"/>
                          <a:pt x="7940" y="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3"/>
                  <p:cNvSpPr/>
                  <p:nvPr/>
                </p:nvSpPr>
                <p:spPr>
                  <a:xfrm>
                    <a:off x="1789775" y="5050725"/>
                    <a:ext cx="281900" cy="756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76" h="3024" extrusionOk="0">
                        <a:moveTo>
                          <a:pt x="11009" y="0"/>
                        </a:moveTo>
                        <a:cubicBezTo>
                          <a:pt x="9141" y="601"/>
                          <a:pt x="7239" y="1001"/>
                          <a:pt x="5305" y="1168"/>
                        </a:cubicBezTo>
                        <a:cubicBezTo>
                          <a:pt x="4670" y="1204"/>
                          <a:pt x="4036" y="1223"/>
                          <a:pt x="3401" y="1223"/>
                        </a:cubicBezTo>
                        <a:cubicBezTo>
                          <a:pt x="2268" y="1223"/>
                          <a:pt x="1134" y="1163"/>
                          <a:pt x="1" y="1035"/>
                        </a:cubicBezTo>
                        <a:lnTo>
                          <a:pt x="1" y="1035"/>
                        </a:lnTo>
                        <a:cubicBezTo>
                          <a:pt x="68" y="2069"/>
                          <a:pt x="168" y="2903"/>
                          <a:pt x="434" y="2969"/>
                        </a:cubicBezTo>
                        <a:cubicBezTo>
                          <a:pt x="625" y="3007"/>
                          <a:pt x="1137" y="3024"/>
                          <a:pt x="1813" y="3024"/>
                        </a:cubicBezTo>
                        <a:cubicBezTo>
                          <a:pt x="3503" y="3024"/>
                          <a:pt x="6220" y="2922"/>
                          <a:pt x="7506" y="2802"/>
                        </a:cubicBezTo>
                        <a:cubicBezTo>
                          <a:pt x="9341" y="2669"/>
                          <a:pt x="11276" y="1969"/>
                          <a:pt x="11276" y="868"/>
                        </a:cubicBezTo>
                        <a:cubicBezTo>
                          <a:pt x="11276" y="568"/>
                          <a:pt x="11175" y="267"/>
                          <a:pt x="1100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3"/>
                  <p:cNvSpPr/>
                  <p:nvPr/>
                </p:nvSpPr>
                <p:spPr>
                  <a:xfrm>
                    <a:off x="1683050" y="3218325"/>
                    <a:ext cx="718850" cy="1799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754" h="71963" extrusionOk="0">
                        <a:moveTo>
                          <a:pt x="22712" y="0"/>
                        </a:moveTo>
                        <a:cubicBezTo>
                          <a:pt x="20793" y="0"/>
                          <a:pt x="18158" y="114"/>
                          <a:pt x="17479" y="711"/>
                        </a:cubicBezTo>
                        <a:cubicBezTo>
                          <a:pt x="16378" y="1679"/>
                          <a:pt x="14977" y="5715"/>
                          <a:pt x="12609" y="7383"/>
                        </a:cubicBezTo>
                        <a:cubicBezTo>
                          <a:pt x="10274" y="9050"/>
                          <a:pt x="0" y="10018"/>
                          <a:pt x="0" y="10018"/>
                        </a:cubicBezTo>
                        <a:lnTo>
                          <a:pt x="267" y="14855"/>
                        </a:lnTo>
                        <a:lnTo>
                          <a:pt x="2502" y="28031"/>
                        </a:lnTo>
                        <a:cubicBezTo>
                          <a:pt x="2502" y="28031"/>
                          <a:pt x="2368" y="37037"/>
                          <a:pt x="2368" y="39372"/>
                        </a:cubicBezTo>
                        <a:lnTo>
                          <a:pt x="2368" y="59186"/>
                        </a:lnTo>
                        <a:cubicBezTo>
                          <a:pt x="2368" y="60587"/>
                          <a:pt x="3736" y="71128"/>
                          <a:pt x="3736" y="71128"/>
                        </a:cubicBezTo>
                        <a:cubicBezTo>
                          <a:pt x="3736" y="71128"/>
                          <a:pt x="5704" y="71962"/>
                          <a:pt x="7205" y="71962"/>
                        </a:cubicBezTo>
                        <a:cubicBezTo>
                          <a:pt x="8740" y="71962"/>
                          <a:pt x="12075" y="70561"/>
                          <a:pt x="12075" y="70561"/>
                        </a:cubicBezTo>
                        <a:lnTo>
                          <a:pt x="11909" y="69460"/>
                        </a:lnTo>
                        <a:lnTo>
                          <a:pt x="11075" y="67926"/>
                        </a:lnTo>
                        <a:cubicBezTo>
                          <a:pt x="11075" y="67926"/>
                          <a:pt x="11508" y="51014"/>
                          <a:pt x="11508" y="49513"/>
                        </a:cubicBezTo>
                        <a:cubicBezTo>
                          <a:pt x="11508" y="48012"/>
                          <a:pt x="13310" y="21092"/>
                          <a:pt x="13310" y="21092"/>
                        </a:cubicBezTo>
                        <a:lnTo>
                          <a:pt x="17312" y="37171"/>
                        </a:lnTo>
                        <a:cubicBezTo>
                          <a:pt x="17312" y="37171"/>
                          <a:pt x="18013" y="40807"/>
                          <a:pt x="18013" y="41607"/>
                        </a:cubicBezTo>
                        <a:cubicBezTo>
                          <a:pt x="18013" y="42441"/>
                          <a:pt x="18980" y="54917"/>
                          <a:pt x="18980" y="55617"/>
                        </a:cubicBezTo>
                        <a:cubicBezTo>
                          <a:pt x="18980" y="56318"/>
                          <a:pt x="20114" y="71562"/>
                          <a:pt x="20114" y="71562"/>
                        </a:cubicBezTo>
                        <a:cubicBezTo>
                          <a:pt x="20114" y="71562"/>
                          <a:pt x="22049" y="71829"/>
                          <a:pt x="22750" y="71829"/>
                        </a:cubicBezTo>
                        <a:cubicBezTo>
                          <a:pt x="23417" y="71829"/>
                          <a:pt x="27853" y="70728"/>
                          <a:pt x="27853" y="70728"/>
                        </a:cubicBezTo>
                        <a:lnTo>
                          <a:pt x="27586" y="69327"/>
                        </a:lnTo>
                        <a:lnTo>
                          <a:pt x="26352" y="68360"/>
                        </a:lnTo>
                        <a:cubicBezTo>
                          <a:pt x="26352" y="68360"/>
                          <a:pt x="26486" y="67392"/>
                          <a:pt x="26753" y="65191"/>
                        </a:cubicBezTo>
                        <a:cubicBezTo>
                          <a:pt x="27019" y="62956"/>
                          <a:pt x="27920" y="47812"/>
                          <a:pt x="27920" y="47812"/>
                        </a:cubicBezTo>
                        <a:cubicBezTo>
                          <a:pt x="27920" y="47812"/>
                          <a:pt x="28187" y="43775"/>
                          <a:pt x="28454" y="39339"/>
                        </a:cubicBezTo>
                        <a:cubicBezTo>
                          <a:pt x="28754" y="34902"/>
                          <a:pt x="26886" y="19591"/>
                          <a:pt x="26486" y="15422"/>
                        </a:cubicBezTo>
                        <a:cubicBezTo>
                          <a:pt x="26052" y="11285"/>
                          <a:pt x="24818" y="44"/>
                          <a:pt x="24818" y="44"/>
                        </a:cubicBezTo>
                        <a:cubicBezTo>
                          <a:pt x="24818" y="44"/>
                          <a:pt x="23903" y="0"/>
                          <a:pt x="2271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3"/>
                  <p:cNvSpPr/>
                  <p:nvPr/>
                </p:nvSpPr>
                <p:spPr>
                  <a:xfrm>
                    <a:off x="2185900" y="2466375"/>
                    <a:ext cx="549575" cy="897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983" h="35893" extrusionOk="0">
                        <a:moveTo>
                          <a:pt x="1301" y="0"/>
                        </a:moveTo>
                        <a:cubicBezTo>
                          <a:pt x="1301" y="0"/>
                          <a:pt x="401" y="17780"/>
                          <a:pt x="201" y="21783"/>
                        </a:cubicBezTo>
                        <a:cubicBezTo>
                          <a:pt x="0" y="25786"/>
                          <a:pt x="534" y="35893"/>
                          <a:pt x="534" y="35893"/>
                        </a:cubicBezTo>
                        <a:cubicBezTo>
                          <a:pt x="534" y="35893"/>
                          <a:pt x="6172" y="35626"/>
                          <a:pt x="6172" y="34325"/>
                        </a:cubicBezTo>
                        <a:cubicBezTo>
                          <a:pt x="6172" y="32991"/>
                          <a:pt x="4604" y="17480"/>
                          <a:pt x="4604" y="17480"/>
                        </a:cubicBezTo>
                        <a:lnTo>
                          <a:pt x="4604" y="17480"/>
                        </a:lnTo>
                        <a:cubicBezTo>
                          <a:pt x="4604" y="17480"/>
                          <a:pt x="11642" y="21883"/>
                          <a:pt x="13143" y="22483"/>
                        </a:cubicBezTo>
                        <a:cubicBezTo>
                          <a:pt x="14155" y="22888"/>
                          <a:pt x="16805" y="23566"/>
                          <a:pt x="18741" y="23566"/>
                        </a:cubicBezTo>
                        <a:cubicBezTo>
                          <a:pt x="19676" y="23566"/>
                          <a:pt x="20445" y="23407"/>
                          <a:pt x="20782" y="22984"/>
                        </a:cubicBezTo>
                        <a:cubicBezTo>
                          <a:pt x="21783" y="21683"/>
                          <a:pt x="21983" y="19381"/>
                          <a:pt x="21082" y="17380"/>
                        </a:cubicBezTo>
                        <a:cubicBezTo>
                          <a:pt x="20182" y="15378"/>
                          <a:pt x="6805" y="5037"/>
                          <a:pt x="5504" y="3203"/>
                        </a:cubicBezTo>
                        <a:cubicBezTo>
                          <a:pt x="4203" y="1401"/>
                          <a:pt x="1301" y="0"/>
                          <a:pt x="130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3"/>
                  <p:cNvSpPr/>
                  <p:nvPr/>
                </p:nvSpPr>
                <p:spPr>
                  <a:xfrm>
                    <a:off x="1513750" y="2460425"/>
                    <a:ext cx="764750" cy="1117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590" h="44694" extrusionOk="0">
                        <a:moveTo>
                          <a:pt x="19842" y="0"/>
                        </a:moveTo>
                        <a:cubicBezTo>
                          <a:pt x="16616" y="0"/>
                          <a:pt x="12505" y="263"/>
                          <a:pt x="9207" y="1339"/>
                        </a:cubicBezTo>
                        <a:cubicBezTo>
                          <a:pt x="9207" y="1339"/>
                          <a:pt x="1" y="5476"/>
                          <a:pt x="1" y="6276"/>
                        </a:cubicBezTo>
                        <a:cubicBezTo>
                          <a:pt x="1" y="7077"/>
                          <a:pt x="5004" y="40401"/>
                          <a:pt x="6805" y="41902"/>
                        </a:cubicBezTo>
                        <a:cubicBezTo>
                          <a:pt x="8340" y="43157"/>
                          <a:pt x="10412" y="44693"/>
                          <a:pt x="14680" y="44693"/>
                        </a:cubicBezTo>
                        <a:cubicBezTo>
                          <a:pt x="15514" y="44693"/>
                          <a:pt x="16432" y="44634"/>
                          <a:pt x="17446" y="44503"/>
                        </a:cubicBezTo>
                        <a:cubicBezTo>
                          <a:pt x="23684" y="43703"/>
                          <a:pt x="27987" y="41701"/>
                          <a:pt x="29288" y="37398"/>
                        </a:cubicBezTo>
                        <a:cubicBezTo>
                          <a:pt x="30589" y="33062"/>
                          <a:pt x="28988" y="15183"/>
                          <a:pt x="29388" y="9679"/>
                        </a:cubicBezTo>
                        <a:cubicBezTo>
                          <a:pt x="29655" y="6610"/>
                          <a:pt x="29688" y="3507"/>
                          <a:pt x="29488" y="439"/>
                        </a:cubicBezTo>
                        <a:lnTo>
                          <a:pt x="25185" y="238"/>
                        </a:lnTo>
                        <a:cubicBezTo>
                          <a:pt x="25185" y="238"/>
                          <a:pt x="22915" y="0"/>
                          <a:pt x="19842" y="0"/>
                        </a:cubicBezTo>
                        <a:close/>
                      </a:path>
                    </a:pathLst>
                  </a:custGeom>
                  <a:solidFill>
                    <a:schemeClr val="lt2"/>
                  </a:solidFill>
                  <a:ln w="10850" cap="flat" cmpd="sng">
                    <a:solidFill>
                      <a:schemeClr val="dk1"/>
                    </a:solidFill>
                    <a:prstDash val="solid"/>
                    <a:miter lim="33357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3"/>
                  <p:cNvSpPr/>
                  <p:nvPr/>
                </p:nvSpPr>
                <p:spPr>
                  <a:xfrm>
                    <a:off x="1636350" y="2772425"/>
                    <a:ext cx="517050" cy="105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682" h="4237" extrusionOk="0">
                        <a:moveTo>
                          <a:pt x="20481" y="1"/>
                        </a:moveTo>
                        <a:lnTo>
                          <a:pt x="0" y="1301"/>
                        </a:lnTo>
                        <a:lnTo>
                          <a:pt x="200" y="4237"/>
                        </a:lnTo>
                        <a:lnTo>
                          <a:pt x="20682" y="2803"/>
                        </a:lnTo>
                        <a:lnTo>
                          <a:pt x="20481" y="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3"/>
                  <p:cNvSpPr/>
                  <p:nvPr/>
                </p:nvSpPr>
                <p:spPr>
                  <a:xfrm>
                    <a:off x="1676375" y="3065975"/>
                    <a:ext cx="479525" cy="123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181" h="4938" extrusionOk="0">
                        <a:moveTo>
                          <a:pt x="18980" y="0"/>
                        </a:moveTo>
                        <a:lnTo>
                          <a:pt x="0" y="1601"/>
                        </a:lnTo>
                        <a:lnTo>
                          <a:pt x="601" y="4937"/>
                        </a:lnTo>
                        <a:lnTo>
                          <a:pt x="19181" y="3436"/>
                        </a:lnTo>
                        <a:lnTo>
                          <a:pt x="18980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460" name="Google Shape;460;p33"/>
              <p:cNvSpPr/>
              <p:nvPr/>
            </p:nvSpPr>
            <p:spPr>
              <a:xfrm flipH="1">
                <a:off x="8846900" y="3083475"/>
                <a:ext cx="67575" cy="83425"/>
              </a:xfrm>
              <a:custGeom>
                <a:avLst/>
                <a:gdLst/>
                <a:ahLst/>
                <a:cxnLst/>
                <a:rect l="l" t="t" r="r" b="b"/>
                <a:pathLst>
                  <a:path w="2703" h="3337" fill="none" extrusionOk="0">
                    <a:moveTo>
                      <a:pt x="2703" y="1"/>
                    </a:moveTo>
                    <a:lnTo>
                      <a:pt x="1" y="3337"/>
                    </a:lnTo>
                  </a:path>
                </a:pathLst>
              </a:custGeom>
              <a:noFill/>
              <a:ln w="10850" cap="flat" cmpd="sng">
                <a:solidFill>
                  <a:schemeClr val="dk1"/>
                </a:solidFill>
                <a:prstDash val="solid"/>
                <a:miter lim="3335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61" name="Google Shape;461;p33"/>
            <p:cNvSpPr/>
            <p:nvPr/>
          </p:nvSpPr>
          <p:spPr>
            <a:xfrm flipH="1">
              <a:off x="7950375" y="2091275"/>
              <a:ext cx="165875" cy="237725"/>
            </a:xfrm>
            <a:custGeom>
              <a:avLst/>
              <a:gdLst/>
              <a:ahLst/>
              <a:cxnLst/>
              <a:rect l="l" t="t" r="r" b="b"/>
              <a:pathLst>
                <a:path w="6635" h="9509" extrusionOk="0">
                  <a:moveTo>
                    <a:pt x="1268" y="0"/>
                  </a:moveTo>
                  <a:cubicBezTo>
                    <a:pt x="766" y="0"/>
                    <a:pt x="0" y="1612"/>
                    <a:pt x="196" y="2070"/>
                  </a:cubicBezTo>
                  <a:cubicBezTo>
                    <a:pt x="397" y="2571"/>
                    <a:pt x="1597" y="3104"/>
                    <a:pt x="1597" y="3104"/>
                  </a:cubicBezTo>
                  <a:cubicBezTo>
                    <a:pt x="1331" y="4205"/>
                    <a:pt x="1264" y="5373"/>
                    <a:pt x="1397" y="6507"/>
                  </a:cubicBezTo>
                  <a:cubicBezTo>
                    <a:pt x="1698" y="8008"/>
                    <a:pt x="2598" y="8408"/>
                    <a:pt x="2598" y="8408"/>
                  </a:cubicBezTo>
                  <a:lnTo>
                    <a:pt x="6634" y="9509"/>
                  </a:lnTo>
                  <a:cubicBezTo>
                    <a:pt x="5934" y="8108"/>
                    <a:pt x="5367" y="6674"/>
                    <a:pt x="4933" y="5206"/>
                  </a:cubicBezTo>
                  <a:cubicBezTo>
                    <a:pt x="4500" y="3605"/>
                    <a:pt x="4299" y="2604"/>
                    <a:pt x="3199" y="2070"/>
                  </a:cubicBezTo>
                  <a:cubicBezTo>
                    <a:pt x="2098" y="1570"/>
                    <a:pt x="1798" y="69"/>
                    <a:pt x="1297" y="2"/>
                  </a:cubicBezTo>
                  <a:cubicBezTo>
                    <a:pt x="1287" y="1"/>
                    <a:pt x="1278" y="0"/>
                    <a:pt x="1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3"/>
            <p:cNvSpPr/>
            <p:nvPr/>
          </p:nvSpPr>
          <p:spPr>
            <a:xfrm flipH="1">
              <a:off x="7946675" y="2089650"/>
              <a:ext cx="165975" cy="239350"/>
            </a:xfrm>
            <a:custGeom>
              <a:avLst/>
              <a:gdLst/>
              <a:ahLst/>
              <a:cxnLst/>
              <a:rect l="l" t="t" r="r" b="b"/>
              <a:pathLst>
                <a:path w="6639" h="9574" fill="none" extrusionOk="0">
                  <a:moveTo>
                    <a:pt x="6638" y="9574"/>
                  </a:moveTo>
                  <a:cubicBezTo>
                    <a:pt x="5938" y="8173"/>
                    <a:pt x="5371" y="6739"/>
                    <a:pt x="4937" y="5271"/>
                  </a:cubicBezTo>
                  <a:cubicBezTo>
                    <a:pt x="4504" y="3670"/>
                    <a:pt x="4303" y="2669"/>
                    <a:pt x="3203" y="2135"/>
                  </a:cubicBezTo>
                  <a:cubicBezTo>
                    <a:pt x="2102" y="1635"/>
                    <a:pt x="1802" y="134"/>
                    <a:pt x="1301" y="67"/>
                  </a:cubicBezTo>
                  <a:cubicBezTo>
                    <a:pt x="801" y="0"/>
                    <a:pt x="0" y="1668"/>
                    <a:pt x="200" y="2135"/>
                  </a:cubicBezTo>
                  <a:cubicBezTo>
                    <a:pt x="401" y="2636"/>
                    <a:pt x="1601" y="3169"/>
                    <a:pt x="1601" y="3169"/>
                  </a:cubicBezTo>
                  <a:cubicBezTo>
                    <a:pt x="1335" y="4270"/>
                    <a:pt x="1268" y="5438"/>
                    <a:pt x="1401" y="6572"/>
                  </a:cubicBezTo>
                  <a:cubicBezTo>
                    <a:pt x="1702" y="8073"/>
                    <a:pt x="2602" y="8473"/>
                    <a:pt x="2602" y="8473"/>
                  </a:cubicBezTo>
                </a:path>
              </a:pathLst>
            </a:custGeom>
            <a:solidFill>
              <a:schemeClr val="lt1"/>
            </a:solidFill>
            <a:ln w="10850" cap="flat" cmpd="sng">
              <a:solidFill>
                <a:schemeClr val="dk1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63" name="Google Shape;463;p33"/>
          <p:cNvCxnSpPr/>
          <p:nvPr/>
        </p:nvCxnSpPr>
        <p:spPr>
          <a:xfrm>
            <a:off x="2890538" y="5079475"/>
            <a:ext cx="1790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33"/>
          <p:cNvCxnSpPr/>
          <p:nvPr/>
        </p:nvCxnSpPr>
        <p:spPr>
          <a:xfrm>
            <a:off x="8772525" y="1228725"/>
            <a:ext cx="0" cy="2952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2"/>
          <p:cNvSpPr txBox="1">
            <a:spLocks noGrp="1"/>
          </p:cNvSpPr>
          <p:nvPr>
            <p:ph type="title"/>
          </p:nvPr>
        </p:nvSpPr>
        <p:spPr>
          <a:xfrm>
            <a:off x="96515" y="652769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Tsang yu </a:t>
            </a:r>
            <a:br>
              <a:rPr lang="en"/>
            </a:br>
            <a:r>
              <a:rPr lang="en"/>
              <a:t>(Dylan)</a:t>
            </a:r>
            <a:endParaRPr/>
          </a:p>
        </p:txBody>
      </p:sp>
      <p:sp>
        <p:nvSpPr>
          <p:cNvPr id="889" name="Google Shape;889;p42"/>
          <p:cNvSpPr txBox="1">
            <a:spLocks noGrp="1"/>
          </p:cNvSpPr>
          <p:nvPr>
            <p:ph type="subTitle" idx="1"/>
          </p:nvPr>
        </p:nvSpPr>
        <p:spPr>
          <a:xfrm>
            <a:off x="2370187" y="2151180"/>
            <a:ext cx="2773757" cy="9967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Skilled set:</a:t>
            </a:r>
          </a:p>
          <a:p>
            <a:pPr marL="0" indent="0" algn="l"/>
            <a:r>
              <a:rPr lang="en-US"/>
              <a:t>&lt;Computer&gt;</a:t>
            </a:r>
          </a:p>
          <a:p>
            <a:pPr marL="0" indent="0" algn="l"/>
            <a:r>
              <a:rPr lang="en-US"/>
              <a:t>Python</a:t>
            </a:r>
          </a:p>
          <a:p>
            <a:pPr marL="0" indent="0" algn="l"/>
            <a:r>
              <a:rPr lang="en-US"/>
              <a:t>Database (My SQL, HTML, PHP)</a:t>
            </a:r>
          </a:p>
          <a:p>
            <a:pPr marL="0" indent="0" algn="l"/>
            <a:r>
              <a:rPr lang="en-US"/>
              <a:t>Photoshop</a:t>
            </a:r>
          </a:p>
          <a:p>
            <a:pPr marL="0" indent="0" algn="l"/>
            <a:endParaRPr lang="en-US"/>
          </a:p>
        </p:txBody>
      </p:sp>
      <p:sp>
        <p:nvSpPr>
          <p:cNvPr id="890" name="Google Shape;890;p42"/>
          <p:cNvSpPr txBox="1">
            <a:spLocks noGrp="1"/>
          </p:cNvSpPr>
          <p:nvPr>
            <p:ph type="title" idx="2"/>
          </p:nvPr>
        </p:nvSpPr>
        <p:spPr>
          <a:xfrm>
            <a:off x="96515" y="2299813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 kwan kiu</a:t>
            </a:r>
            <a:br>
              <a:rPr lang="en"/>
            </a:br>
            <a:r>
              <a:rPr lang="en"/>
              <a:t>(Iris)</a:t>
            </a:r>
            <a:endParaRPr/>
          </a:p>
        </p:txBody>
      </p:sp>
      <p:sp>
        <p:nvSpPr>
          <p:cNvPr id="892" name="Google Shape;892;p42"/>
          <p:cNvSpPr txBox="1">
            <a:spLocks noGrp="1"/>
          </p:cNvSpPr>
          <p:nvPr>
            <p:ph type="title" idx="4"/>
          </p:nvPr>
        </p:nvSpPr>
        <p:spPr>
          <a:xfrm>
            <a:off x="96515" y="3946857"/>
            <a:ext cx="2175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 XINTONG</a:t>
            </a:r>
            <a:br>
              <a:rPr lang="en"/>
            </a:br>
            <a:r>
              <a:rPr lang="en"/>
              <a:t>(CYNTHIA)</a:t>
            </a:r>
            <a:endParaRPr/>
          </a:p>
        </p:txBody>
      </p:sp>
      <p:sp>
        <p:nvSpPr>
          <p:cNvPr id="37" name="Google Shape;889;p42">
            <a:extLst>
              <a:ext uri="{FF2B5EF4-FFF2-40B4-BE49-F238E27FC236}">
                <a16:creationId xmlns:a16="http://schemas.microsoft.com/office/drawing/2014/main" id="{E661F153-FAA1-4293-8ABC-C3D8B23AB84D}"/>
              </a:ext>
            </a:extLst>
          </p:cNvPr>
          <p:cNvSpPr txBox="1">
            <a:spLocks/>
          </p:cNvSpPr>
          <p:nvPr/>
        </p:nvSpPr>
        <p:spPr>
          <a:xfrm>
            <a:off x="2370187" y="3861328"/>
            <a:ext cx="2910177" cy="99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/>
              <a:t>Skilled set:</a:t>
            </a:r>
          </a:p>
          <a:p>
            <a:pPr marL="0" indent="0" algn="l"/>
            <a:r>
              <a:rPr lang="en-US"/>
              <a:t>&lt;Computer&gt;</a:t>
            </a:r>
          </a:p>
          <a:p>
            <a:pPr marL="0" indent="0" algn="l"/>
            <a:r>
              <a:rPr lang="en-US"/>
              <a:t>Python</a:t>
            </a:r>
          </a:p>
          <a:p>
            <a:pPr marL="0" indent="0" algn="l"/>
            <a:r>
              <a:rPr lang="en-US"/>
              <a:t>Database (My SQL, HTML, PHP)</a:t>
            </a:r>
          </a:p>
          <a:p>
            <a:pPr marL="0" indent="0" algn="l"/>
            <a:endParaRPr lang="en-US"/>
          </a:p>
        </p:txBody>
      </p:sp>
      <p:sp>
        <p:nvSpPr>
          <p:cNvPr id="38" name="Google Shape;889;p42">
            <a:extLst>
              <a:ext uri="{FF2B5EF4-FFF2-40B4-BE49-F238E27FC236}">
                <a16:creationId xmlns:a16="http://schemas.microsoft.com/office/drawing/2014/main" id="{B9021E72-B1AB-4BD9-81DA-A356743C3911}"/>
              </a:ext>
            </a:extLst>
          </p:cNvPr>
          <p:cNvSpPr txBox="1">
            <a:spLocks/>
          </p:cNvSpPr>
          <p:nvPr/>
        </p:nvSpPr>
        <p:spPr>
          <a:xfrm>
            <a:off x="5378736" y="3861328"/>
            <a:ext cx="2910177" cy="1464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/>
              <a:t>Project conducted:</a:t>
            </a:r>
          </a:p>
          <a:p>
            <a:pPr marL="0" indent="0" algn="l"/>
            <a:r>
              <a:rPr lang="en-US"/>
              <a:t>IEDA3010 - Study plan</a:t>
            </a:r>
          </a:p>
          <a:p>
            <a:pPr marL="0" indent="0" algn="l"/>
            <a:r>
              <a:rPr lang="en-US"/>
              <a:t>IEDA3300 – Database mini project</a:t>
            </a:r>
          </a:p>
          <a:p>
            <a:pPr marL="0" indent="0" algn="l"/>
            <a:r>
              <a:rPr lang="en-US"/>
              <a:t>L'Oréal Case Competition</a:t>
            </a:r>
          </a:p>
        </p:txBody>
      </p:sp>
      <p:sp>
        <p:nvSpPr>
          <p:cNvPr id="39" name="Google Shape;889;p42">
            <a:extLst>
              <a:ext uri="{FF2B5EF4-FFF2-40B4-BE49-F238E27FC236}">
                <a16:creationId xmlns:a16="http://schemas.microsoft.com/office/drawing/2014/main" id="{B9250816-3C51-44EB-AAA4-92F1D7149298}"/>
              </a:ext>
            </a:extLst>
          </p:cNvPr>
          <p:cNvSpPr txBox="1">
            <a:spLocks/>
          </p:cNvSpPr>
          <p:nvPr/>
        </p:nvSpPr>
        <p:spPr>
          <a:xfrm>
            <a:off x="5378736" y="2151180"/>
            <a:ext cx="2922024" cy="996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/>
              <a:t>Project:</a:t>
            </a:r>
          </a:p>
          <a:p>
            <a:pPr marL="0" indent="0" algn="l"/>
            <a:r>
              <a:rPr lang="en-US"/>
              <a:t>IEDA3010 – Runway Scheduling</a:t>
            </a:r>
          </a:p>
          <a:p>
            <a:pPr marL="0" indent="0" algn="l"/>
            <a:r>
              <a:rPr lang="en-US"/>
              <a:t>IEDA3300 – Database mini project</a:t>
            </a:r>
          </a:p>
          <a:p>
            <a:pPr marL="0" indent="0" algn="l"/>
            <a:r>
              <a:rPr lang="en-US"/>
              <a:t>Industry Experience: Integrated Marketing Management Intern</a:t>
            </a:r>
          </a:p>
          <a:p>
            <a:pPr marL="0" indent="0" algn="l"/>
            <a:endParaRPr lang="en-US"/>
          </a:p>
        </p:txBody>
      </p:sp>
      <p:sp>
        <p:nvSpPr>
          <p:cNvPr id="40" name="Google Shape;889;p42">
            <a:extLst>
              <a:ext uri="{FF2B5EF4-FFF2-40B4-BE49-F238E27FC236}">
                <a16:creationId xmlns:a16="http://schemas.microsoft.com/office/drawing/2014/main" id="{FC71DCCB-1469-4DBC-B49B-DE9FB3EBB1BC}"/>
              </a:ext>
            </a:extLst>
          </p:cNvPr>
          <p:cNvSpPr txBox="1">
            <a:spLocks/>
          </p:cNvSpPr>
          <p:nvPr/>
        </p:nvSpPr>
        <p:spPr>
          <a:xfrm>
            <a:off x="2396700" y="415989"/>
            <a:ext cx="2571810" cy="1623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/>
              <a:t>Skilled set:</a:t>
            </a:r>
          </a:p>
          <a:p>
            <a:pPr marL="0" indent="0" algn="l"/>
            <a:r>
              <a:rPr lang="en-US" altLang="zh-TW"/>
              <a:t>&lt;Coding&gt;</a:t>
            </a:r>
            <a:r>
              <a:rPr lang="zh-TW" altLang="en-US"/>
              <a:t> </a:t>
            </a:r>
            <a:r>
              <a:rPr lang="en-US" altLang="zh-TW"/>
              <a:t>Python,</a:t>
            </a:r>
            <a:r>
              <a:rPr lang="zh-TW" altLang="en-US"/>
              <a:t> </a:t>
            </a:r>
            <a:r>
              <a:rPr lang="en-US" altLang="zh-TW"/>
              <a:t>C++,</a:t>
            </a:r>
            <a:r>
              <a:rPr lang="zh-TW" altLang="en-US"/>
              <a:t> </a:t>
            </a:r>
            <a:r>
              <a:rPr lang="en-US" altLang="zh-TW"/>
              <a:t>JAVA,</a:t>
            </a:r>
            <a:r>
              <a:rPr lang="zh-TW" altLang="en-US"/>
              <a:t> </a:t>
            </a:r>
            <a:r>
              <a:rPr lang="en-US" altLang="zh-TW"/>
              <a:t>SQL,</a:t>
            </a:r>
            <a:r>
              <a:rPr lang="zh-TW" altLang="en-US"/>
              <a:t> </a:t>
            </a:r>
            <a:endParaRPr lang="en-US" altLang="zh-TW"/>
          </a:p>
          <a:p>
            <a:pPr marL="0" indent="0" algn="l"/>
            <a:r>
              <a:rPr lang="en-US" altLang="zh-TW"/>
              <a:t>&lt;Data</a:t>
            </a:r>
            <a:r>
              <a:rPr lang="zh-TW" altLang="en-US"/>
              <a:t> </a:t>
            </a:r>
            <a:r>
              <a:rPr lang="en-US" altLang="zh-TW"/>
              <a:t>Analytics&gt;</a:t>
            </a:r>
            <a:r>
              <a:rPr lang="en-US" altLang="zh-TW" err="1"/>
              <a:t>Kedro</a:t>
            </a:r>
            <a:r>
              <a:rPr lang="en-US" altLang="zh-TW"/>
              <a:t>,</a:t>
            </a:r>
            <a:r>
              <a:rPr lang="zh-TW" altLang="en-US"/>
              <a:t> </a:t>
            </a:r>
            <a:r>
              <a:rPr lang="en-US" altLang="zh-TW" err="1"/>
              <a:t>Pyspark</a:t>
            </a:r>
            <a:r>
              <a:rPr lang="en-US" altLang="zh-TW"/>
              <a:t>,</a:t>
            </a:r>
            <a:r>
              <a:rPr lang="zh-TW" altLang="en-US"/>
              <a:t> </a:t>
            </a:r>
            <a:r>
              <a:rPr lang="en-US" altLang="zh-TW"/>
              <a:t>Tableau</a:t>
            </a:r>
            <a:endParaRPr lang="en-US" altLang="zh-TW" err="1"/>
          </a:p>
          <a:p>
            <a:pPr marL="0" indent="0" algn="l"/>
            <a:r>
              <a:rPr lang="en-US" altLang="zh-TW"/>
              <a:t>&lt;Marketing&gt;EDM,</a:t>
            </a:r>
            <a:r>
              <a:rPr lang="zh-TW" altLang="en-US"/>
              <a:t> </a:t>
            </a:r>
            <a:r>
              <a:rPr lang="en-US" altLang="zh-TW"/>
              <a:t>Photoshop</a:t>
            </a:r>
            <a:r>
              <a:rPr lang="zh-TW" altLang="en-US"/>
              <a:t> </a:t>
            </a:r>
            <a:r>
              <a:rPr lang="en-US" altLang="zh-TW"/>
              <a:t>and</a:t>
            </a:r>
            <a:r>
              <a:rPr lang="zh-TW" altLang="en-US"/>
              <a:t> </a:t>
            </a:r>
            <a:r>
              <a:rPr lang="en-US" altLang="zh-TW"/>
              <a:t>Lightroom</a:t>
            </a:r>
          </a:p>
        </p:txBody>
      </p:sp>
      <p:sp>
        <p:nvSpPr>
          <p:cNvPr id="41" name="Google Shape;889;p42">
            <a:extLst>
              <a:ext uri="{FF2B5EF4-FFF2-40B4-BE49-F238E27FC236}">
                <a16:creationId xmlns:a16="http://schemas.microsoft.com/office/drawing/2014/main" id="{2A136625-B555-4720-BBCE-9A853F63B912}"/>
              </a:ext>
            </a:extLst>
          </p:cNvPr>
          <p:cNvSpPr txBox="1">
            <a:spLocks/>
          </p:cNvSpPr>
          <p:nvPr/>
        </p:nvSpPr>
        <p:spPr>
          <a:xfrm>
            <a:off x="5378734" y="417657"/>
            <a:ext cx="3287835" cy="1621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naheim"/>
              <a:buNone/>
              <a:defRPr sz="14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>
            <a:pPr marL="0" indent="0" algn="l"/>
            <a:r>
              <a:rPr lang="en-US"/>
              <a:t>Project:</a:t>
            </a:r>
          </a:p>
          <a:p>
            <a:pPr marL="0" indent="0" algn="l"/>
            <a:r>
              <a:rPr lang="en-US" altLang="zh-TW"/>
              <a:t>IEDA3010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Stock</a:t>
            </a:r>
            <a:r>
              <a:rPr lang="zh-TW" altLang="en-US"/>
              <a:t> </a:t>
            </a:r>
            <a:r>
              <a:rPr lang="en-US" altLang="zh-TW"/>
              <a:t>Portfolio</a:t>
            </a:r>
          </a:p>
          <a:p>
            <a:pPr marL="0" indent="0" algn="l"/>
            <a:r>
              <a:rPr lang="en-US" altLang="zh-TW"/>
              <a:t>IEDA3300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Mini</a:t>
            </a:r>
            <a:r>
              <a:rPr lang="zh-TW" altLang="en-US"/>
              <a:t> </a:t>
            </a:r>
            <a:r>
              <a:rPr lang="en-US" altLang="zh-TW"/>
              <a:t>Project</a:t>
            </a:r>
            <a:r>
              <a:rPr lang="zh-TW" altLang="en-US"/>
              <a:t> </a:t>
            </a:r>
            <a:r>
              <a:rPr lang="en-US" altLang="zh-TW" err="1"/>
              <a:t>etc</a:t>
            </a:r>
            <a:endParaRPr lang="en-US" altLang="zh-TW"/>
          </a:p>
          <a:p>
            <a:pPr marL="0" indent="0" algn="l"/>
            <a:r>
              <a:rPr lang="en-US" altLang="zh-TW"/>
              <a:t>Industry</a:t>
            </a:r>
            <a:r>
              <a:rPr lang="zh-TW" altLang="en-US"/>
              <a:t> </a:t>
            </a:r>
            <a:r>
              <a:rPr lang="en-US" altLang="zh-TW"/>
              <a:t>Experience:</a:t>
            </a:r>
          </a:p>
          <a:p>
            <a:pPr marL="0" indent="0" algn="l"/>
            <a:r>
              <a:rPr lang="en-US" altLang="zh-TW"/>
              <a:t>2021</a:t>
            </a:r>
            <a:r>
              <a:rPr lang="zh-TW" altLang="en-US"/>
              <a:t> </a:t>
            </a:r>
            <a:r>
              <a:rPr lang="en-US" altLang="zh-TW"/>
              <a:t>Feb-May:</a:t>
            </a:r>
            <a:r>
              <a:rPr lang="zh-TW" altLang="en-US"/>
              <a:t> </a:t>
            </a:r>
            <a:r>
              <a:rPr lang="en-US" altLang="zh-TW"/>
              <a:t>Customer</a:t>
            </a:r>
            <a:r>
              <a:rPr lang="zh-TW" altLang="en-US"/>
              <a:t> </a:t>
            </a:r>
            <a:r>
              <a:rPr lang="en-US" altLang="zh-TW"/>
              <a:t>Success</a:t>
            </a:r>
          </a:p>
          <a:p>
            <a:pPr marL="0" indent="0" algn="l"/>
            <a:r>
              <a:rPr lang="en-US" altLang="zh-TW"/>
              <a:t>2021</a:t>
            </a:r>
            <a:r>
              <a:rPr lang="zh-TW" altLang="en-US"/>
              <a:t> </a:t>
            </a:r>
            <a:r>
              <a:rPr lang="en-US" altLang="zh-TW"/>
              <a:t>Summer:</a:t>
            </a:r>
            <a:r>
              <a:rPr lang="zh-TW" altLang="en-US"/>
              <a:t> </a:t>
            </a:r>
            <a:r>
              <a:rPr lang="en-US" altLang="zh-TW"/>
              <a:t>Focus</a:t>
            </a:r>
            <a:r>
              <a:rPr lang="zh-TW" altLang="en-US"/>
              <a:t> </a:t>
            </a:r>
            <a:r>
              <a:rPr lang="en-US" altLang="zh-TW"/>
              <a:t>on</a:t>
            </a:r>
            <a:r>
              <a:rPr lang="zh-TW" altLang="en-US"/>
              <a:t> </a:t>
            </a:r>
            <a:r>
              <a:rPr lang="en-US" altLang="zh-TW"/>
              <a:t>SQL</a:t>
            </a:r>
            <a:r>
              <a:rPr lang="zh-TW" altLang="en-US"/>
              <a:t> </a:t>
            </a:r>
            <a:r>
              <a:rPr lang="en-US" altLang="zh-TW"/>
              <a:t>in</a:t>
            </a:r>
            <a:r>
              <a:rPr lang="zh-TW" altLang="en-US"/>
              <a:t> </a:t>
            </a:r>
            <a:r>
              <a:rPr lang="en-US" altLang="zh-TW"/>
              <a:t>EMSD</a:t>
            </a:r>
          </a:p>
          <a:p>
            <a:pPr marL="0" indent="0" algn="l"/>
            <a:r>
              <a:rPr lang="en-US" altLang="zh-TW"/>
              <a:t>2022</a:t>
            </a:r>
            <a:r>
              <a:rPr lang="zh-TW" altLang="en-US"/>
              <a:t> </a:t>
            </a:r>
            <a:r>
              <a:rPr lang="en-US" altLang="zh-TW"/>
              <a:t>Feb-June:</a:t>
            </a:r>
            <a:r>
              <a:rPr lang="zh-TW" altLang="en-US"/>
              <a:t> </a:t>
            </a:r>
            <a:r>
              <a:rPr lang="en-US" altLang="zh-TW"/>
              <a:t>DBS</a:t>
            </a:r>
            <a:r>
              <a:rPr lang="zh-TW" altLang="en-US"/>
              <a:t> </a:t>
            </a:r>
            <a:r>
              <a:rPr lang="en-US" altLang="zh-TW"/>
              <a:t>Bank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Team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>
            <a:extLst>
              <a:ext uri="{FF2B5EF4-FFF2-40B4-BE49-F238E27FC236}">
                <a16:creationId xmlns:a16="http://schemas.microsoft.com/office/drawing/2014/main" id="{CCDEA454-A4CE-4C77-B434-5C3CF76DAD16}"/>
              </a:ext>
            </a:extLst>
          </p:cNvPr>
          <p:cNvSpPr/>
          <p:nvPr/>
        </p:nvSpPr>
        <p:spPr>
          <a:xfrm>
            <a:off x="1" y="268228"/>
            <a:ext cx="9143999" cy="3523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388095-449C-BFD2-8296-D8598EBE9EC6}"/>
              </a:ext>
            </a:extLst>
          </p:cNvPr>
          <p:cNvSpPr/>
          <p:nvPr/>
        </p:nvSpPr>
        <p:spPr>
          <a:xfrm>
            <a:off x="0" y="639805"/>
            <a:ext cx="9143999" cy="14252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076935-B479-1649-5677-3EC9CE4729FC}"/>
              </a:ext>
            </a:extLst>
          </p:cNvPr>
          <p:cNvSpPr/>
          <p:nvPr/>
        </p:nvSpPr>
        <p:spPr>
          <a:xfrm>
            <a:off x="1" y="2063430"/>
            <a:ext cx="9143998" cy="142522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222707-E103-8ABD-A285-D45CDAA2F42F}"/>
              </a:ext>
            </a:extLst>
          </p:cNvPr>
          <p:cNvSpPr/>
          <p:nvPr/>
        </p:nvSpPr>
        <p:spPr>
          <a:xfrm>
            <a:off x="0" y="3486162"/>
            <a:ext cx="9143999" cy="1425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FECF6F-FCBF-A020-C7B5-21886C298EAD}"/>
              </a:ext>
            </a:extLst>
          </p:cNvPr>
          <p:cNvSpPr/>
          <p:nvPr/>
        </p:nvSpPr>
        <p:spPr>
          <a:xfrm>
            <a:off x="123987" y="1258369"/>
            <a:ext cx="1126911" cy="4608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sz="1200"/>
              <a:t>Cloud</a:t>
            </a:r>
            <a:endParaRPr kumimoji="1" lang="zh-HK" altLang="en-US" sz="120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F29EF1-91D3-0CDD-6D29-E1281A2FCF8A}"/>
              </a:ext>
            </a:extLst>
          </p:cNvPr>
          <p:cNvSpPr/>
          <p:nvPr/>
        </p:nvSpPr>
        <p:spPr>
          <a:xfrm>
            <a:off x="123987" y="2496126"/>
            <a:ext cx="1126911" cy="42815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sz="1200"/>
              <a:t>Management</a:t>
            </a:r>
            <a:endParaRPr kumimoji="1" lang="zh-HK" altLang="en-US" sz="12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FDCBAE6-B947-073B-9664-554D9C939DAA}"/>
              </a:ext>
            </a:extLst>
          </p:cNvPr>
          <p:cNvSpPr/>
          <p:nvPr/>
        </p:nvSpPr>
        <p:spPr>
          <a:xfrm>
            <a:off x="123987" y="3919752"/>
            <a:ext cx="1126911" cy="42566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sz="1200"/>
              <a:t>Front Line</a:t>
            </a:r>
            <a:endParaRPr kumimoji="1" lang="zh-HK" altLang="en-US" sz="12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4E4ABE7-5D5D-5475-F197-923324156B7A}"/>
              </a:ext>
            </a:extLst>
          </p:cNvPr>
          <p:cNvSpPr/>
          <p:nvPr/>
        </p:nvSpPr>
        <p:spPr>
          <a:xfrm>
            <a:off x="1559099" y="1243510"/>
            <a:ext cx="961186" cy="4757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sz="1200"/>
              <a:t>Shared to cloud</a:t>
            </a:r>
            <a:endParaRPr kumimoji="1" lang="zh-HK" altLang="en-US" sz="12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82012A0-D9D3-BB37-F1A3-1601A9F39E9E}"/>
              </a:ext>
            </a:extLst>
          </p:cNvPr>
          <p:cNvSpPr/>
          <p:nvPr/>
        </p:nvSpPr>
        <p:spPr>
          <a:xfrm>
            <a:off x="1559099" y="2496126"/>
            <a:ext cx="996256" cy="428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sz="1200"/>
              <a:t>System verify data</a:t>
            </a:r>
            <a:endParaRPr kumimoji="1" lang="zh-HK" alt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895CDB-8EC0-4B91-A7D3-96D843FF668B}"/>
              </a:ext>
            </a:extLst>
          </p:cNvPr>
          <p:cNvSpPr/>
          <p:nvPr/>
        </p:nvSpPr>
        <p:spPr>
          <a:xfrm>
            <a:off x="1399911" y="884614"/>
            <a:ext cx="1296850" cy="376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7A2AFE1-0C2C-1180-E612-CEAFDC6BE1D8}"/>
              </a:ext>
            </a:extLst>
          </p:cNvPr>
          <p:cNvSpPr/>
          <p:nvPr/>
        </p:nvSpPr>
        <p:spPr>
          <a:xfrm>
            <a:off x="1584591" y="3919752"/>
            <a:ext cx="935694" cy="4256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sz="1200"/>
              <a:t>Input data</a:t>
            </a:r>
            <a:endParaRPr kumimoji="1" lang="zh-HK" altLang="en-US" sz="1200"/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C4E6937D-F23E-CE08-7FC7-DC1E0B684CA0}"/>
              </a:ext>
            </a:extLst>
          </p:cNvPr>
          <p:cNvSpPr/>
          <p:nvPr/>
        </p:nvSpPr>
        <p:spPr>
          <a:xfrm>
            <a:off x="3839745" y="900139"/>
            <a:ext cx="3862530" cy="376732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F90DA2F-F8C1-45FD-30F6-B2487BFADB22}"/>
              </a:ext>
            </a:extLst>
          </p:cNvPr>
          <p:cNvSpPr/>
          <p:nvPr/>
        </p:nvSpPr>
        <p:spPr>
          <a:xfrm>
            <a:off x="2827775" y="1246066"/>
            <a:ext cx="880544" cy="7436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kumimoji="1" lang="en-US" altLang="zh-HK" sz="1200">
                <a:ea typeface="新細明體"/>
              </a:rPr>
              <a:t>Latest Snapshot Update</a:t>
            </a:r>
            <a:endParaRPr kumimoji="1" lang="zh-HK" altLang="en-US" sz="1200">
              <a:ea typeface="新細明體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3440C-7C74-4C5A-9B07-D1681F322126}"/>
              </a:ext>
            </a:extLst>
          </p:cNvPr>
          <p:cNvSpPr txBox="1"/>
          <p:nvPr/>
        </p:nvSpPr>
        <p:spPr>
          <a:xfrm>
            <a:off x="179771" y="312825"/>
            <a:ext cx="107112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Hierarchy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6C06014D-93E4-7130-AF10-383D513D48A0}"/>
              </a:ext>
            </a:extLst>
          </p:cNvPr>
          <p:cNvSpPr txBox="1"/>
          <p:nvPr/>
        </p:nvSpPr>
        <p:spPr>
          <a:xfrm>
            <a:off x="1580277" y="332028"/>
            <a:ext cx="970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Raw data</a:t>
            </a:r>
          </a:p>
        </p:txBody>
      </p:sp>
      <p:sp>
        <p:nvSpPr>
          <p:cNvPr id="18" name="TextBox 3">
            <a:extLst>
              <a:ext uri="{FF2B5EF4-FFF2-40B4-BE49-F238E27FC236}">
                <a16:creationId xmlns:a16="http://schemas.microsoft.com/office/drawing/2014/main" id="{E30AA94F-2851-D2D0-8E89-587156E372A7}"/>
              </a:ext>
            </a:extLst>
          </p:cNvPr>
          <p:cNvSpPr txBox="1"/>
          <p:nvPr/>
        </p:nvSpPr>
        <p:spPr>
          <a:xfrm>
            <a:off x="5223270" y="311420"/>
            <a:ext cx="1469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ETA MODEL</a:t>
            </a:r>
          </a:p>
        </p:txBody>
      </p:sp>
      <p:sp>
        <p:nvSpPr>
          <p:cNvPr id="19" name="TextBox 3">
            <a:extLst>
              <a:ext uri="{FF2B5EF4-FFF2-40B4-BE49-F238E27FC236}">
                <a16:creationId xmlns:a16="http://schemas.microsoft.com/office/drawing/2014/main" id="{F676CAEE-2C54-3111-25B5-680710BB8DA7}"/>
              </a:ext>
            </a:extLst>
          </p:cNvPr>
          <p:cNvSpPr txBox="1"/>
          <p:nvPr/>
        </p:nvSpPr>
        <p:spPr>
          <a:xfrm>
            <a:off x="8173863" y="311715"/>
            <a:ext cx="9701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Extra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80E6615-7C66-8352-15F4-2570ABBC94C9}"/>
              </a:ext>
            </a:extLst>
          </p:cNvPr>
          <p:cNvSpPr/>
          <p:nvPr/>
        </p:nvSpPr>
        <p:spPr>
          <a:xfrm>
            <a:off x="3988758" y="1239585"/>
            <a:ext cx="1040757" cy="46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sz="1200"/>
              <a:t>ETA Engine</a:t>
            </a:r>
            <a:endParaRPr kumimoji="1" lang="zh-HK" altLang="en-US" sz="120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7BD9B0B-57A3-D9FC-2069-09AB1C4CA474}"/>
              </a:ext>
            </a:extLst>
          </p:cNvPr>
          <p:cNvSpPr/>
          <p:nvPr/>
        </p:nvSpPr>
        <p:spPr>
          <a:xfrm>
            <a:off x="3900563" y="2481873"/>
            <a:ext cx="1390893" cy="4354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sz="1200"/>
              <a:t>Model (</a:t>
            </a:r>
            <a:r>
              <a:rPr kumimoji="1" lang="en-US" altLang="zh-HK" sz="1200" err="1"/>
              <a:t>Deploy,Manage</a:t>
            </a:r>
            <a:r>
              <a:rPr kumimoji="1" lang="en-US" altLang="zh-HK" sz="1200"/>
              <a:t>)</a:t>
            </a:r>
            <a:endParaRPr kumimoji="1" lang="zh-HK" altLang="en-US" sz="120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F833EAA-B61E-9811-2783-C6DDA660C24B}"/>
              </a:ext>
            </a:extLst>
          </p:cNvPr>
          <p:cNvSpPr/>
          <p:nvPr/>
        </p:nvSpPr>
        <p:spPr>
          <a:xfrm>
            <a:off x="5199589" y="1246933"/>
            <a:ext cx="1169509" cy="4715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sz="1200"/>
              <a:t>Dynamic Model</a:t>
            </a:r>
            <a:r>
              <a:rPr kumimoji="1" lang="en-US" altLang="zh-TW" sz="1200"/>
              <a:t>(AI+ML)</a:t>
            </a:r>
            <a:endParaRPr kumimoji="1" lang="zh-HK" altLang="en-US" sz="120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66BD65A-DD0C-1AA3-9480-12EFB3B43CA9}"/>
              </a:ext>
            </a:extLst>
          </p:cNvPr>
          <p:cNvSpPr/>
          <p:nvPr/>
        </p:nvSpPr>
        <p:spPr>
          <a:xfrm>
            <a:off x="6559658" y="1246066"/>
            <a:ext cx="1102116" cy="468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sz="1200"/>
              <a:t>ETA</a:t>
            </a:r>
          </a:p>
          <a:p>
            <a:pPr algn="ctr"/>
            <a:r>
              <a:rPr kumimoji="1" lang="en-US" altLang="zh-HK" sz="1200"/>
              <a:t>Output</a:t>
            </a:r>
            <a:endParaRPr kumimoji="1" lang="zh-HK" altLang="en-US" sz="120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CCCC781-9D55-F1AF-9831-B01667972EAF}"/>
              </a:ext>
            </a:extLst>
          </p:cNvPr>
          <p:cNvSpPr/>
          <p:nvPr/>
        </p:nvSpPr>
        <p:spPr>
          <a:xfrm>
            <a:off x="5523306" y="2482014"/>
            <a:ext cx="1124956" cy="4425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sz="1200"/>
              <a:t>Visualization</a:t>
            </a:r>
            <a:endParaRPr kumimoji="1" lang="zh-HK" altLang="en-US" sz="120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BA57149-50E1-0D86-A8DC-C90EB0F01C0A}"/>
              </a:ext>
            </a:extLst>
          </p:cNvPr>
          <p:cNvSpPr/>
          <p:nvPr/>
        </p:nvSpPr>
        <p:spPr>
          <a:xfrm>
            <a:off x="5958182" y="3919750"/>
            <a:ext cx="1485282" cy="42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sz="1200"/>
              <a:t>Work-to-be-done</a:t>
            </a:r>
            <a:endParaRPr kumimoji="1" lang="zh-HK" altLang="en-US" sz="120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F49C6D7E-3EB7-7E4E-80B0-0DC038A30ECB}"/>
              </a:ext>
            </a:extLst>
          </p:cNvPr>
          <p:cNvSpPr/>
          <p:nvPr/>
        </p:nvSpPr>
        <p:spPr>
          <a:xfrm>
            <a:off x="7974772" y="1252536"/>
            <a:ext cx="1141262" cy="3294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sz="1200" b="1">
                <a:solidFill>
                  <a:schemeClr val="tx1"/>
                </a:solidFill>
              </a:rPr>
              <a:t>Workforce</a:t>
            </a:r>
            <a:endParaRPr kumimoji="1" lang="zh-HK" altLang="en-US" sz="1200" b="1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A4259F-35C2-3937-D567-788DF006DF90}"/>
              </a:ext>
            </a:extLst>
          </p:cNvPr>
          <p:cNvSpPr/>
          <p:nvPr/>
        </p:nvSpPr>
        <p:spPr>
          <a:xfrm>
            <a:off x="8010343" y="1960041"/>
            <a:ext cx="1127791" cy="30607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sz="1200" b="1">
                <a:solidFill>
                  <a:schemeClr val="tx1"/>
                </a:solidFill>
              </a:rPr>
              <a:t>Volume</a:t>
            </a:r>
            <a:endParaRPr kumimoji="1" lang="zh-HK" altLang="en-US" sz="1200" b="1">
              <a:solidFill>
                <a:schemeClr val="tx1"/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1BF699E-2A02-D721-48D7-1F1B71C85F85}"/>
              </a:ext>
            </a:extLst>
          </p:cNvPr>
          <p:cNvSpPr/>
          <p:nvPr/>
        </p:nvSpPr>
        <p:spPr>
          <a:xfrm>
            <a:off x="7996872" y="2580595"/>
            <a:ext cx="1141262" cy="2955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HK" sz="1200" b="1">
                <a:solidFill>
                  <a:schemeClr val="tx1"/>
                </a:solidFill>
              </a:rPr>
              <a:t>Routing</a:t>
            </a:r>
            <a:endParaRPr kumimoji="1" lang="zh-HK" altLang="en-US" sz="1200" b="1">
              <a:solidFill>
                <a:schemeClr val="tx1"/>
              </a:solidFill>
            </a:endParaRPr>
          </a:p>
        </p:txBody>
      </p:sp>
      <p:sp>
        <p:nvSpPr>
          <p:cNvPr id="29" name="向右箭號 28">
            <a:extLst>
              <a:ext uri="{FF2B5EF4-FFF2-40B4-BE49-F238E27FC236}">
                <a16:creationId xmlns:a16="http://schemas.microsoft.com/office/drawing/2014/main" id="{AB4BF144-83A2-1ECE-C035-6DE85F8E4D5E}"/>
              </a:ext>
            </a:extLst>
          </p:cNvPr>
          <p:cNvSpPr/>
          <p:nvPr/>
        </p:nvSpPr>
        <p:spPr>
          <a:xfrm>
            <a:off x="2580847" y="1422844"/>
            <a:ext cx="193273" cy="1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34" name="向右箭號 29">
            <a:extLst>
              <a:ext uri="{FF2B5EF4-FFF2-40B4-BE49-F238E27FC236}">
                <a16:creationId xmlns:a16="http://schemas.microsoft.com/office/drawing/2014/main" id="{554A5E4B-C1AD-9E17-F3DB-8445AFBD1813}"/>
              </a:ext>
            </a:extLst>
          </p:cNvPr>
          <p:cNvSpPr/>
          <p:nvPr/>
        </p:nvSpPr>
        <p:spPr>
          <a:xfrm>
            <a:off x="3754170" y="1416792"/>
            <a:ext cx="193273" cy="1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31" name="向右箭號 30">
            <a:extLst>
              <a:ext uri="{FF2B5EF4-FFF2-40B4-BE49-F238E27FC236}">
                <a16:creationId xmlns:a16="http://schemas.microsoft.com/office/drawing/2014/main" id="{7625FD21-AE60-8B13-9A17-E2F209C2825B}"/>
              </a:ext>
            </a:extLst>
          </p:cNvPr>
          <p:cNvSpPr/>
          <p:nvPr/>
        </p:nvSpPr>
        <p:spPr>
          <a:xfrm rot="5400000">
            <a:off x="4284125" y="2004854"/>
            <a:ext cx="621374" cy="171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32" name="向右箭號 31">
            <a:extLst>
              <a:ext uri="{FF2B5EF4-FFF2-40B4-BE49-F238E27FC236}">
                <a16:creationId xmlns:a16="http://schemas.microsoft.com/office/drawing/2014/main" id="{D1A0DA83-4CAF-B8F5-C6A9-06E78E618B85}"/>
              </a:ext>
            </a:extLst>
          </p:cNvPr>
          <p:cNvSpPr/>
          <p:nvPr/>
        </p:nvSpPr>
        <p:spPr>
          <a:xfrm>
            <a:off x="5054124" y="1415414"/>
            <a:ext cx="193273" cy="1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33" name="向右箭號 32">
            <a:extLst>
              <a:ext uri="{FF2B5EF4-FFF2-40B4-BE49-F238E27FC236}">
                <a16:creationId xmlns:a16="http://schemas.microsoft.com/office/drawing/2014/main" id="{E528C87F-4B4F-BF73-F84A-D30D8E899B42}"/>
              </a:ext>
            </a:extLst>
          </p:cNvPr>
          <p:cNvSpPr/>
          <p:nvPr/>
        </p:nvSpPr>
        <p:spPr>
          <a:xfrm>
            <a:off x="6369893" y="1424527"/>
            <a:ext cx="193273" cy="131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35" name="向右箭號 34">
            <a:extLst>
              <a:ext uri="{FF2B5EF4-FFF2-40B4-BE49-F238E27FC236}">
                <a16:creationId xmlns:a16="http://schemas.microsoft.com/office/drawing/2014/main" id="{373DE49F-4E65-13E8-5C0E-74AFCE55D794}"/>
              </a:ext>
            </a:extLst>
          </p:cNvPr>
          <p:cNvSpPr/>
          <p:nvPr/>
        </p:nvSpPr>
        <p:spPr>
          <a:xfrm rot="7280510">
            <a:off x="6225818" y="2041013"/>
            <a:ext cx="621374" cy="171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36" name="向右箭號 35">
            <a:extLst>
              <a:ext uri="{FF2B5EF4-FFF2-40B4-BE49-F238E27FC236}">
                <a16:creationId xmlns:a16="http://schemas.microsoft.com/office/drawing/2014/main" id="{63155DBD-7EC4-907E-19B0-D4C5CCC036E9}"/>
              </a:ext>
            </a:extLst>
          </p:cNvPr>
          <p:cNvSpPr/>
          <p:nvPr/>
        </p:nvSpPr>
        <p:spPr>
          <a:xfrm rot="5400000">
            <a:off x="6050915" y="2776558"/>
            <a:ext cx="1958325" cy="1612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37" name="向右箭號 36">
            <a:extLst>
              <a:ext uri="{FF2B5EF4-FFF2-40B4-BE49-F238E27FC236}">
                <a16:creationId xmlns:a16="http://schemas.microsoft.com/office/drawing/2014/main" id="{DD8593C5-94C8-453E-E2BB-44C64DD2C31B}"/>
              </a:ext>
            </a:extLst>
          </p:cNvPr>
          <p:cNvSpPr/>
          <p:nvPr/>
        </p:nvSpPr>
        <p:spPr>
          <a:xfrm rot="3388380">
            <a:off x="7189327" y="2142943"/>
            <a:ext cx="952927" cy="14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38" name="向右箭號 37">
            <a:extLst>
              <a:ext uri="{FF2B5EF4-FFF2-40B4-BE49-F238E27FC236}">
                <a16:creationId xmlns:a16="http://schemas.microsoft.com/office/drawing/2014/main" id="{9186505F-68F4-280F-AEE8-D7B09AB63347}"/>
              </a:ext>
            </a:extLst>
          </p:cNvPr>
          <p:cNvSpPr/>
          <p:nvPr/>
        </p:nvSpPr>
        <p:spPr>
          <a:xfrm rot="2041129">
            <a:off x="7654624" y="1799944"/>
            <a:ext cx="382042" cy="1561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39" name="向右箭號 38">
            <a:extLst>
              <a:ext uri="{FF2B5EF4-FFF2-40B4-BE49-F238E27FC236}">
                <a16:creationId xmlns:a16="http://schemas.microsoft.com/office/drawing/2014/main" id="{140FFC75-8631-781E-58B6-A2A3948CAC97}"/>
              </a:ext>
            </a:extLst>
          </p:cNvPr>
          <p:cNvSpPr/>
          <p:nvPr/>
        </p:nvSpPr>
        <p:spPr>
          <a:xfrm>
            <a:off x="7728839" y="1422844"/>
            <a:ext cx="197425" cy="1414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41" name="向右箭號 30">
            <a:extLst>
              <a:ext uri="{FF2B5EF4-FFF2-40B4-BE49-F238E27FC236}">
                <a16:creationId xmlns:a16="http://schemas.microsoft.com/office/drawing/2014/main" id="{4177A2FD-A16F-4B98-98A8-4CB1771C0C49}"/>
              </a:ext>
            </a:extLst>
          </p:cNvPr>
          <p:cNvSpPr/>
          <p:nvPr/>
        </p:nvSpPr>
        <p:spPr>
          <a:xfrm rot="16200000">
            <a:off x="1741751" y="3352931"/>
            <a:ext cx="621374" cy="171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42" name="向右箭號 30">
            <a:extLst>
              <a:ext uri="{FF2B5EF4-FFF2-40B4-BE49-F238E27FC236}">
                <a16:creationId xmlns:a16="http://schemas.microsoft.com/office/drawing/2014/main" id="{B22A7222-4246-4DF5-83C7-91008D2B18D3}"/>
              </a:ext>
            </a:extLst>
          </p:cNvPr>
          <p:cNvSpPr/>
          <p:nvPr/>
        </p:nvSpPr>
        <p:spPr>
          <a:xfrm rot="16200000">
            <a:off x="1774910" y="2020989"/>
            <a:ext cx="621374" cy="1713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D4D1B44-6AA7-8FFD-CCA5-848ADD037550}"/>
              </a:ext>
            </a:extLst>
          </p:cNvPr>
          <p:cNvSpPr txBox="1"/>
          <p:nvPr/>
        </p:nvSpPr>
        <p:spPr>
          <a:xfrm>
            <a:off x="5640265" y="2975095"/>
            <a:ext cx="913301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32FC7A-D39C-F9E5-52F9-9BCE7C996458}"/>
              </a:ext>
            </a:extLst>
          </p:cNvPr>
          <p:cNvSpPr/>
          <p:nvPr/>
        </p:nvSpPr>
        <p:spPr>
          <a:xfrm>
            <a:off x="570400" y="696789"/>
            <a:ext cx="1395777" cy="478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ea typeface="+mn-lt"/>
                <a:cs typeface="+mn-lt"/>
              </a:rPr>
              <a:t>SQL+MariaDB+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AWS</a:t>
            </a:r>
            <a:endParaRPr lang="en-US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179C6D7-C915-6CA1-43FD-1FC40B3950DB}"/>
              </a:ext>
            </a:extLst>
          </p:cNvPr>
          <p:cNvSpPr/>
          <p:nvPr/>
        </p:nvSpPr>
        <p:spPr>
          <a:xfrm>
            <a:off x="2812438" y="2735506"/>
            <a:ext cx="912201" cy="478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+mn-lt"/>
                <a:cs typeface="+mn-lt"/>
              </a:rPr>
              <a:t>WebApp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474F1BD-3B9E-703A-4C72-A190E2380370}"/>
              </a:ext>
            </a:extLst>
          </p:cNvPr>
          <p:cNvSpPr/>
          <p:nvPr/>
        </p:nvSpPr>
        <p:spPr>
          <a:xfrm>
            <a:off x="4510454" y="696789"/>
            <a:ext cx="1709002" cy="478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US" dirty="0" err="1">
                <a:ea typeface="+mn-lt"/>
                <a:cs typeface="+mn-lt"/>
              </a:rPr>
              <a:t>bitbucket+python+pyspark+</a:t>
            </a:r>
            <a:r>
              <a:rPr lang="en-US" dirty="0" err="1">
                <a:highlight>
                  <a:srgbClr val="FFFF00"/>
                </a:highlight>
                <a:ea typeface="+mn-lt"/>
                <a:cs typeface="+mn-lt"/>
              </a:rPr>
              <a:t>kedro</a:t>
            </a:r>
            <a:endParaRPr lang="en-US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0D07A21-2BA1-775B-0426-709386C8656A}"/>
              </a:ext>
            </a:extLst>
          </p:cNvPr>
          <p:cNvSpPr/>
          <p:nvPr/>
        </p:nvSpPr>
        <p:spPr>
          <a:xfrm>
            <a:off x="5593004" y="3043236"/>
            <a:ext cx="912201" cy="478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err="1">
                <a:ea typeface="+mn-lt"/>
                <a:cs typeface="+mn-lt"/>
              </a:rPr>
              <a:t>Tableau+Cloud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7" name="Google Shape;1707;p66"/>
          <p:cNvGrpSpPr/>
          <p:nvPr/>
        </p:nvGrpSpPr>
        <p:grpSpPr>
          <a:xfrm>
            <a:off x="1056506" y="1307023"/>
            <a:ext cx="937715" cy="876632"/>
            <a:chOff x="1056506" y="1307023"/>
            <a:chExt cx="937715" cy="876632"/>
          </a:xfrm>
        </p:grpSpPr>
        <p:sp>
          <p:nvSpPr>
            <p:cNvPr id="1708" name="Google Shape;1708;p66"/>
            <p:cNvSpPr/>
            <p:nvPr/>
          </p:nvSpPr>
          <p:spPr>
            <a:xfrm rot="1801279">
              <a:off x="1152210" y="1454546"/>
              <a:ext cx="746306" cy="581585"/>
            </a:xfrm>
            <a:custGeom>
              <a:avLst/>
              <a:gdLst/>
              <a:ahLst/>
              <a:cxnLst/>
              <a:rect l="l" t="t" r="r" b="b"/>
              <a:pathLst>
                <a:path w="200211" h="176420" extrusionOk="0">
                  <a:moveTo>
                    <a:pt x="107100" y="0"/>
                  </a:moveTo>
                  <a:cubicBezTo>
                    <a:pt x="94422" y="0"/>
                    <a:pt x="79805" y="3230"/>
                    <a:pt x="63112" y="10867"/>
                  </a:cubicBezTo>
                  <a:cubicBezTo>
                    <a:pt x="63112" y="10867"/>
                    <a:pt x="31523" y="26979"/>
                    <a:pt x="15745" y="51763"/>
                  </a:cubicBezTo>
                  <a:cubicBezTo>
                    <a:pt x="1" y="76581"/>
                    <a:pt x="1235" y="108470"/>
                    <a:pt x="20382" y="132154"/>
                  </a:cubicBezTo>
                  <a:cubicBezTo>
                    <a:pt x="39529" y="155838"/>
                    <a:pt x="76155" y="152735"/>
                    <a:pt x="106777" y="167746"/>
                  </a:cubicBezTo>
                  <a:cubicBezTo>
                    <a:pt x="118232" y="173343"/>
                    <a:pt x="130125" y="176420"/>
                    <a:pt x="141286" y="176420"/>
                  </a:cubicBezTo>
                  <a:cubicBezTo>
                    <a:pt x="159994" y="176420"/>
                    <a:pt x="176645" y="167776"/>
                    <a:pt x="185733" y="147865"/>
                  </a:cubicBezTo>
                  <a:cubicBezTo>
                    <a:pt x="200210" y="116076"/>
                    <a:pt x="178361" y="104201"/>
                    <a:pt x="174625" y="67408"/>
                  </a:cubicBezTo>
                  <a:cubicBezTo>
                    <a:pt x="171700" y="38849"/>
                    <a:pt x="151068" y="0"/>
                    <a:pt x="107100" y="0"/>
                  </a:cubicBezTo>
                  <a:close/>
                </a:path>
              </a:pathLst>
            </a:custGeom>
            <a:solidFill>
              <a:srgbClr val="E94444">
                <a:alpha val="51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6"/>
            <p:cNvSpPr/>
            <p:nvPr/>
          </p:nvSpPr>
          <p:spPr>
            <a:xfrm>
              <a:off x="1162350" y="1382300"/>
              <a:ext cx="726300" cy="718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01</a:t>
              </a:r>
              <a:endParaRPr sz="2500"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710" name="Google Shape;1710;p66"/>
          <p:cNvGrpSpPr/>
          <p:nvPr/>
        </p:nvGrpSpPr>
        <p:grpSpPr>
          <a:xfrm>
            <a:off x="2579956" y="3443136"/>
            <a:ext cx="937715" cy="876632"/>
            <a:chOff x="2579956" y="3443136"/>
            <a:chExt cx="937715" cy="876632"/>
          </a:xfrm>
        </p:grpSpPr>
        <p:sp>
          <p:nvSpPr>
            <p:cNvPr id="1711" name="Google Shape;1711;p66"/>
            <p:cNvSpPr/>
            <p:nvPr/>
          </p:nvSpPr>
          <p:spPr>
            <a:xfrm rot="8998721" flipH="1">
              <a:off x="2675660" y="3590659"/>
              <a:ext cx="746306" cy="581585"/>
            </a:xfrm>
            <a:custGeom>
              <a:avLst/>
              <a:gdLst/>
              <a:ahLst/>
              <a:cxnLst/>
              <a:rect l="l" t="t" r="r" b="b"/>
              <a:pathLst>
                <a:path w="200211" h="176420" extrusionOk="0">
                  <a:moveTo>
                    <a:pt x="107100" y="0"/>
                  </a:moveTo>
                  <a:cubicBezTo>
                    <a:pt x="94422" y="0"/>
                    <a:pt x="79805" y="3230"/>
                    <a:pt x="63112" y="10867"/>
                  </a:cubicBezTo>
                  <a:cubicBezTo>
                    <a:pt x="63112" y="10867"/>
                    <a:pt x="31523" y="26979"/>
                    <a:pt x="15745" y="51763"/>
                  </a:cubicBezTo>
                  <a:cubicBezTo>
                    <a:pt x="1" y="76581"/>
                    <a:pt x="1235" y="108470"/>
                    <a:pt x="20382" y="132154"/>
                  </a:cubicBezTo>
                  <a:cubicBezTo>
                    <a:pt x="39529" y="155838"/>
                    <a:pt x="76155" y="152735"/>
                    <a:pt x="106777" y="167746"/>
                  </a:cubicBezTo>
                  <a:cubicBezTo>
                    <a:pt x="118232" y="173343"/>
                    <a:pt x="130125" y="176420"/>
                    <a:pt x="141286" y="176420"/>
                  </a:cubicBezTo>
                  <a:cubicBezTo>
                    <a:pt x="159994" y="176420"/>
                    <a:pt x="176645" y="167776"/>
                    <a:pt x="185733" y="147865"/>
                  </a:cubicBezTo>
                  <a:cubicBezTo>
                    <a:pt x="200210" y="116076"/>
                    <a:pt x="178361" y="104201"/>
                    <a:pt x="174625" y="67408"/>
                  </a:cubicBezTo>
                  <a:cubicBezTo>
                    <a:pt x="171700" y="38849"/>
                    <a:pt x="151068" y="0"/>
                    <a:pt x="107100" y="0"/>
                  </a:cubicBezTo>
                  <a:close/>
                </a:path>
              </a:pathLst>
            </a:custGeom>
            <a:solidFill>
              <a:srgbClr val="E94444">
                <a:alpha val="51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6"/>
            <p:cNvSpPr/>
            <p:nvPr/>
          </p:nvSpPr>
          <p:spPr>
            <a:xfrm>
              <a:off x="2685595" y="3518363"/>
              <a:ext cx="726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02</a:t>
              </a:r>
              <a:endParaRPr sz="2500"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713" name="Google Shape;1713;p66"/>
          <p:cNvGrpSpPr/>
          <p:nvPr/>
        </p:nvGrpSpPr>
        <p:grpSpPr>
          <a:xfrm>
            <a:off x="5626381" y="3443136"/>
            <a:ext cx="937715" cy="876632"/>
            <a:chOff x="5626381" y="3443136"/>
            <a:chExt cx="937715" cy="876632"/>
          </a:xfrm>
        </p:grpSpPr>
        <p:sp>
          <p:nvSpPr>
            <p:cNvPr id="1714" name="Google Shape;1714;p66"/>
            <p:cNvSpPr/>
            <p:nvPr/>
          </p:nvSpPr>
          <p:spPr>
            <a:xfrm rot="8998721" flipH="1">
              <a:off x="5722085" y="3590659"/>
              <a:ext cx="746306" cy="581585"/>
            </a:xfrm>
            <a:custGeom>
              <a:avLst/>
              <a:gdLst/>
              <a:ahLst/>
              <a:cxnLst/>
              <a:rect l="l" t="t" r="r" b="b"/>
              <a:pathLst>
                <a:path w="200211" h="176420" extrusionOk="0">
                  <a:moveTo>
                    <a:pt x="107100" y="0"/>
                  </a:moveTo>
                  <a:cubicBezTo>
                    <a:pt x="94422" y="0"/>
                    <a:pt x="79805" y="3230"/>
                    <a:pt x="63112" y="10867"/>
                  </a:cubicBezTo>
                  <a:cubicBezTo>
                    <a:pt x="63112" y="10867"/>
                    <a:pt x="31523" y="26979"/>
                    <a:pt x="15745" y="51763"/>
                  </a:cubicBezTo>
                  <a:cubicBezTo>
                    <a:pt x="1" y="76581"/>
                    <a:pt x="1235" y="108470"/>
                    <a:pt x="20382" y="132154"/>
                  </a:cubicBezTo>
                  <a:cubicBezTo>
                    <a:pt x="39529" y="155838"/>
                    <a:pt x="76155" y="152735"/>
                    <a:pt x="106777" y="167746"/>
                  </a:cubicBezTo>
                  <a:cubicBezTo>
                    <a:pt x="118232" y="173343"/>
                    <a:pt x="130125" y="176420"/>
                    <a:pt x="141286" y="176420"/>
                  </a:cubicBezTo>
                  <a:cubicBezTo>
                    <a:pt x="159994" y="176420"/>
                    <a:pt x="176645" y="167776"/>
                    <a:pt x="185733" y="147865"/>
                  </a:cubicBezTo>
                  <a:cubicBezTo>
                    <a:pt x="200210" y="116076"/>
                    <a:pt x="178361" y="104201"/>
                    <a:pt x="174625" y="67408"/>
                  </a:cubicBezTo>
                  <a:cubicBezTo>
                    <a:pt x="171700" y="38849"/>
                    <a:pt x="151068" y="0"/>
                    <a:pt x="107100" y="0"/>
                  </a:cubicBezTo>
                  <a:close/>
                </a:path>
              </a:pathLst>
            </a:custGeom>
            <a:solidFill>
              <a:srgbClr val="E94444">
                <a:alpha val="51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6"/>
            <p:cNvSpPr/>
            <p:nvPr/>
          </p:nvSpPr>
          <p:spPr>
            <a:xfrm>
              <a:off x="5732057" y="3518363"/>
              <a:ext cx="726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04</a:t>
              </a:r>
              <a:endParaRPr sz="2500"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716" name="Google Shape;1716;p66"/>
          <p:cNvGrpSpPr/>
          <p:nvPr/>
        </p:nvGrpSpPr>
        <p:grpSpPr>
          <a:xfrm>
            <a:off x="4103181" y="1307023"/>
            <a:ext cx="937715" cy="876632"/>
            <a:chOff x="4103181" y="1307023"/>
            <a:chExt cx="937715" cy="876632"/>
          </a:xfrm>
        </p:grpSpPr>
        <p:sp>
          <p:nvSpPr>
            <p:cNvPr id="1717" name="Google Shape;1717;p66"/>
            <p:cNvSpPr/>
            <p:nvPr/>
          </p:nvSpPr>
          <p:spPr>
            <a:xfrm rot="1801279">
              <a:off x="4198885" y="1454546"/>
              <a:ext cx="746306" cy="581585"/>
            </a:xfrm>
            <a:custGeom>
              <a:avLst/>
              <a:gdLst/>
              <a:ahLst/>
              <a:cxnLst/>
              <a:rect l="l" t="t" r="r" b="b"/>
              <a:pathLst>
                <a:path w="200211" h="176420" extrusionOk="0">
                  <a:moveTo>
                    <a:pt x="107100" y="0"/>
                  </a:moveTo>
                  <a:cubicBezTo>
                    <a:pt x="94422" y="0"/>
                    <a:pt x="79805" y="3230"/>
                    <a:pt x="63112" y="10867"/>
                  </a:cubicBezTo>
                  <a:cubicBezTo>
                    <a:pt x="63112" y="10867"/>
                    <a:pt x="31523" y="26979"/>
                    <a:pt x="15745" y="51763"/>
                  </a:cubicBezTo>
                  <a:cubicBezTo>
                    <a:pt x="1" y="76581"/>
                    <a:pt x="1235" y="108470"/>
                    <a:pt x="20382" y="132154"/>
                  </a:cubicBezTo>
                  <a:cubicBezTo>
                    <a:pt x="39529" y="155838"/>
                    <a:pt x="76155" y="152735"/>
                    <a:pt x="106777" y="167746"/>
                  </a:cubicBezTo>
                  <a:cubicBezTo>
                    <a:pt x="118232" y="173343"/>
                    <a:pt x="130125" y="176420"/>
                    <a:pt x="141286" y="176420"/>
                  </a:cubicBezTo>
                  <a:cubicBezTo>
                    <a:pt x="159994" y="176420"/>
                    <a:pt x="176645" y="167776"/>
                    <a:pt x="185733" y="147865"/>
                  </a:cubicBezTo>
                  <a:cubicBezTo>
                    <a:pt x="200210" y="116076"/>
                    <a:pt x="178361" y="104201"/>
                    <a:pt x="174625" y="67408"/>
                  </a:cubicBezTo>
                  <a:cubicBezTo>
                    <a:pt x="171700" y="38849"/>
                    <a:pt x="151068" y="0"/>
                    <a:pt x="107100" y="0"/>
                  </a:cubicBezTo>
                  <a:close/>
                </a:path>
              </a:pathLst>
            </a:custGeom>
            <a:solidFill>
              <a:srgbClr val="E94444">
                <a:alpha val="51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66"/>
            <p:cNvSpPr/>
            <p:nvPr/>
          </p:nvSpPr>
          <p:spPr>
            <a:xfrm>
              <a:off x="4208820" y="1382300"/>
              <a:ext cx="726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03</a:t>
              </a:r>
              <a:endParaRPr sz="2500"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719" name="Google Shape;1719;p66"/>
          <p:cNvGrpSpPr/>
          <p:nvPr/>
        </p:nvGrpSpPr>
        <p:grpSpPr>
          <a:xfrm>
            <a:off x="7149856" y="1307023"/>
            <a:ext cx="937715" cy="876632"/>
            <a:chOff x="7149856" y="1307023"/>
            <a:chExt cx="937715" cy="876632"/>
          </a:xfrm>
        </p:grpSpPr>
        <p:sp>
          <p:nvSpPr>
            <p:cNvPr id="1720" name="Google Shape;1720;p66"/>
            <p:cNvSpPr/>
            <p:nvPr/>
          </p:nvSpPr>
          <p:spPr>
            <a:xfrm rot="1801279">
              <a:off x="7245560" y="1454546"/>
              <a:ext cx="746306" cy="581585"/>
            </a:xfrm>
            <a:custGeom>
              <a:avLst/>
              <a:gdLst/>
              <a:ahLst/>
              <a:cxnLst/>
              <a:rect l="l" t="t" r="r" b="b"/>
              <a:pathLst>
                <a:path w="200211" h="176420" extrusionOk="0">
                  <a:moveTo>
                    <a:pt x="107100" y="0"/>
                  </a:moveTo>
                  <a:cubicBezTo>
                    <a:pt x="94422" y="0"/>
                    <a:pt x="79805" y="3230"/>
                    <a:pt x="63112" y="10867"/>
                  </a:cubicBezTo>
                  <a:cubicBezTo>
                    <a:pt x="63112" y="10867"/>
                    <a:pt x="31523" y="26979"/>
                    <a:pt x="15745" y="51763"/>
                  </a:cubicBezTo>
                  <a:cubicBezTo>
                    <a:pt x="1" y="76581"/>
                    <a:pt x="1235" y="108470"/>
                    <a:pt x="20382" y="132154"/>
                  </a:cubicBezTo>
                  <a:cubicBezTo>
                    <a:pt x="39529" y="155838"/>
                    <a:pt x="76155" y="152735"/>
                    <a:pt x="106777" y="167746"/>
                  </a:cubicBezTo>
                  <a:cubicBezTo>
                    <a:pt x="118232" y="173343"/>
                    <a:pt x="130125" y="176420"/>
                    <a:pt x="141286" y="176420"/>
                  </a:cubicBezTo>
                  <a:cubicBezTo>
                    <a:pt x="159994" y="176420"/>
                    <a:pt x="176645" y="167776"/>
                    <a:pt x="185733" y="147865"/>
                  </a:cubicBezTo>
                  <a:cubicBezTo>
                    <a:pt x="200210" y="116076"/>
                    <a:pt x="178361" y="104201"/>
                    <a:pt x="174625" y="67408"/>
                  </a:cubicBezTo>
                  <a:cubicBezTo>
                    <a:pt x="171700" y="38849"/>
                    <a:pt x="151068" y="0"/>
                    <a:pt x="107100" y="0"/>
                  </a:cubicBezTo>
                  <a:close/>
                </a:path>
              </a:pathLst>
            </a:custGeom>
            <a:solidFill>
              <a:srgbClr val="E94444">
                <a:alpha val="516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66"/>
            <p:cNvSpPr/>
            <p:nvPr/>
          </p:nvSpPr>
          <p:spPr>
            <a:xfrm>
              <a:off x="7255295" y="1382300"/>
              <a:ext cx="7263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b="1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05</a:t>
              </a:r>
              <a:endParaRPr sz="2500" b="1"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722" name="Google Shape;1722;p66"/>
          <p:cNvSpPr txBox="1"/>
          <p:nvPr/>
        </p:nvSpPr>
        <p:spPr>
          <a:xfrm>
            <a:off x="791476" y="3513956"/>
            <a:ext cx="1468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IFTN,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RF,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GBDT,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RNN,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LTSM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3" name="Google Shape;1723;p66"/>
          <p:cNvCxnSpPr>
            <a:stCxn id="1722" idx="0"/>
            <a:endCxn id="1724" idx="2"/>
          </p:cNvCxnSpPr>
          <p:nvPr/>
        </p:nvCxnSpPr>
        <p:spPr>
          <a:xfrm rot="10800000">
            <a:off x="1525576" y="3043256"/>
            <a:ext cx="0" cy="470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4" name="Google Shape;1724;p66"/>
          <p:cNvSpPr/>
          <p:nvPr/>
        </p:nvSpPr>
        <p:spPr>
          <a:xfrm>
            <a:off x="868991" y="2589600"/>
            <a:ext cx="1313100" cy="453600"/>
          </a:xfrm>
          <a:prstGeom prst="rect">
            <a:avLst/>
          </a:prstGeom>
          <a:solidFill>
            <a:srgbClr val="E94444">
              <a:alpha val="1955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altLang="zh-TW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Model</a:t>
            </a:r>
            <a:r>
              <a:rPr lang="zh-TW" altLang="en-US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altLang="zh-TW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Selection</a:t>
            </a:r>
            <a:endParaRPr sz="16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725" name="Google Shape;1725;p66"/>
          <p:cNvCxnSpPr>
            <a:stCxn id="1724" idx="0"/>
            <a:endCxn id="1709" idx="2"/>
          </p:cNvCxnSpPr>
          <p:nvPr/>
        </p:nvCxnSpPr>
        <p:spPr>
          <a:xfrm rot="10800000">
            <a:off x="1525541" y="2100900"/>
            <a:ext cx="0" cy="488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6" name="Google Shape;1726;p66"/>
          <p:cNvCxnSpPr>
            <a:stCxn id="1727" idx="0"/>
            <a:endCxn id="1728" idx="2"/>
          </p:cNvCxnSpPr>
          <p:nvPr/>
        </p:nvCxnSpPr>
        <p:spPr>
          <a:xfrm rot="10800000">
            <a:off x="3048741" y="2114400"/>
            <a:ext cx="0" cy="475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7" name="Google Shape;1727;p66"/>
          <p:cNvSpPr/>
          <p:nvPr/>
        </p:nvSpPr>
        <p:spPr>
          <a:xfrm>
            <a:off x="2392191" y="2589600"/>
            <a:ext cx="1313100" cy="453600"/>
          </a:xfrm>
          <a:prstGeom prst="rect">
            <a:avLst/>
          </a:prstGeom>
          <a:solidFill>
            <a:srgbClr val="E94444">
              <a:alpha val="1955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</a:t>
            </a:r>
            <a:r>
              <a:rPr lang="zh-TW" altLang="en-US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Preparation</a:t>
            </a:r>
            <a:r>
              <a:rPr lang="zh-TW" altLang="en-US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and</a:t>
            </a:r>
            <a:r>
              <a:rPr lang="zh-TW" altLang="en-US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pipeline</a:t>
            </a:r>
            <a:endParaRPr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28" name="Google Shape;1728;p66"/>
          <p:cNvSpPr txBox="1"/>
          <p:nvPr/>
        </p:nvSpPr>
        <p:spPr>
          <a:xfrm>
            <a:off x="2182174" y="1379475"/>
            <a:ext cx="17334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Data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Extraction,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Cleaning,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Processing+Standardise+Validation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29" name="Google Shape;1729;p66"/>
          <p:cNvCxnSpPr>
            <a:stCxn id="1712" idx="0"/>
            <a:endCxn id="1727" idx="2"/>
          </p:cNvCxnSpPr>
          <p:nvPr/>
        </p:nvCxnSpPr>
        <p:spPr>
          <a:xfrm rot="10800000">
            <a:off x="3048745" y="3043163"/>
            <a:ext cx="0" cy="475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0" name="Google Shape;1730;p66"/>
          <p:cNvSpPr txBox="1"/>
          <p:nvPr/>
        </p:nvSpPr>
        <p:spPr>
          <a:xfrm>
            <a:off x="3837939" y="3513956"/>
            <a:ext cx="1468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Raw,</a:t>
            </a:r>
            <a:r>
              <a:rPr lang="zh-TW" alt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Intermediate,</a:t>
            </a:r>
            <a:r>
              <a:rPr lang="zh-TW" alt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Primary</a:t>
            </a:r>
            <a:r>
              <a:rPr lang="zh-TW" alt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zh-TW" alt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Reporting</a:t>
            </a:r>
            <a:r>
              <a:rPr lang="zh-TW" altLang="en-US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Layers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1" name="Google Shape;1731;p66"/>
          <p:cNvSpPr/>
          <p:nvPr/>
        </p:nvSpPr>
        <p:spPr>
          <a:xfrm>
            <a:off x="3915415" y="2589600"/>
            <a:ext cx="1313100" cy="453600"/>
          </a:xfrm>
          <a:prstGeom prst="rect">
            <a:avLst/>
          </a:prstGeom>
          <a:solidFill>
            <a:srgbClr val="E94444">
              <a:alpha val="1955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Data</a:t>
            </a:r>
            <a:r>
              <a:rPr lang="zh-TW" altLang="en-US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altLang="zh-TW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Processing</a:t>
            </a:r>
            <a:endParaRPr sz="16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732" name="Google Shape;1732;p66"/>
          <p:cNvCxnSpPr>
            <a:stCxn id="1730" idx="0"/>
            <a:endCxn id="1731" idx="2"/>
          </p:cNvCxnSpPr>
          <p:nvPr/>
        </p:nvCxnSpPr>
        <p:spPr>
          <a:xfrm rot="10800000">
            <a:off x="4572039" y="3043256"/>
            <a:ext cx="0" cy="4707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3" name="Google Shape;1733;p66"/>
          <p:cNvCxnSpPr>
            <a:stCxn id="1731" idx="0"/>
            <a:endCxn id="1718" idx="2"/>
          </p:cNvCxnSpPr>
          <p:nvPr/>
        </p:nvCxnSpPr>
        <p:spPr>
          <a:xfrm rot="10800000">
            <a:off x="4571965" y="2108700"/>
            <a:ext cx="0" cy="480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4" name="Google Shape;1734;p66"/>
          <p:cNvSpPr/>
          <p:nvPr/>
        </p:nvSpPr>
        <p:spPr>
          <a:xfrm>
            <a:off x="5438641" y="2589600"/>
            <a:ext cx="1313100" cy="453600"/>
          </a:xfrm>
          <a:prstGeom prst="rect">
            <a:avLst/>
          </a:prstGeom>
          <a:solidFill>
            <a:srgbClr val="E94444">
              <a:alpha val="1955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Tools</a:t>
            </a:r>
            <a:endParaRPr sz="16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35" name="Google Shape;1735;p66"/>
          <p:cNvSpPr txBox="1"/>
          <p:nvPr/>
        </p:nvSpPr>
        <p:spPr>
          <a:xfrm>
            <a:off x="5361168" y="1379463"/>
            <a:ext cx="1468200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Python/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Ortools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–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Treat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it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as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TSP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36" name="Google Shape;1736;p66"/>
          <p:cNvCxnSpPr>
            <a:stCxn id="1734" idx="0"/>
            <a:endCxn id="1735" idx="2"/>
          </p:cNvCxnSpPr>
          <p:nvPr/>
        </p:nvCxnSpPr>
        <p:spPr>
          <a:xfrm rot="10800000">
            <a:off x="6095191" y="2114400"/>
            <a:ext cx="0" cy="475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7" name="Google Shape;1737;p66"/>
          <p:cNvCxnSpPr>
            <a:stCxn id="1715" idx="0"/>
            <a:endCxn id="1734" idx="2"/>
          </p:cNvCxnSpPr>
          <p:nvPr/>
        </p:nvCxnSpPr>
        <p:spPr>
          <a:xfrm rot="10800000">
            <a:off x="6095207" y="3043163"/>
            <a:ext cx="0" cy="475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38" name="Google Shape;1738;p66"/>
          <p:cNvSpPr txBox="1"/>
          <p:nvPr/>
        </p:nvSpPr>
        <p:spPr>
          <a:xfrm>
            <a:off x="6549515" y="3509663"/>
            <a:ext cx="2137752" cy="7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Workforce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Management,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Volume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Measurement,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and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Routing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Recommendation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9" name="Google Shape;1739;p66"/>
          <p:cNvSpPr/>
          <p:nvPr/>
        </p:nvSpPr>
        <p:spPr>
          <a:xfrm>
            <a:off x="6961841" y="2589600"/>
            <a:ext cx="1313100" cy="453600"/>
          </a:xfrm>
          <a:prstGeom prst="rect">
            <a:avLst/>
          </a:prstGeom>
          <a:solidFill>
            <a:srgbClr val="E94444">
              <a:alpha val="19550"/>
            </a:srgbClr>
          </a:solidFill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Step</a:t>
            </a:r>
            <a:r>
              <a:rPr lang="zh-TW" altLang="en-US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 </a:t>
            </a:r>
            <a:r>
              <a:rPr lang="en-US" altLang="zh-TW" sz="1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Forward</a:t>
            </a:r>
            <a:endParaRPr sz="16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cxnSp>
        <p:nvCxnSpPr>
          <p:cNvPr id="1740" name="Google Shape;1740;p66"/>
          <p:cNvCxnSpPr>
            <a:cxnSpLocks/>
            <a:stCxn id="1738" idx="0"/>
            <a:endCxn id="1739" idx="2"/>
          </p:cNvCxnSpPr>
          <p:nvPr/>
        </p:nvCxnSpPr>
        <p:spPr>
          <a:xfrm flipV="1">
            <a:off x="7618391" y="3043200"/>
            <a:ext cx="0" cy="466463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1" name="Google Shape;1741;p66"/>
          <p:cNvCxnSpPr>
            <a:stCxn id="1739" idx="0"/>
            <a:endCxn id="1721" idx="2"/>
          </p:cNvCxnSpPr>
          <p:nvPr/>
        </p:nvCxnSpPr>
        <p:spPr>
          <a:xfrm rot="10800000">
            <a:off x="7618391" y="2108700"/>
            <a:ext cx="0" cy="480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2" name="Google Shape;1742;p66"/>
          <p:cNvCxnSpPr>
            <a:endCxn id="1727" idx="1"/>
          </p:cNvCxnSpPr>
          <p:nvPr/>
        </p:nvCxnSpPr>
        <p:spPr>
          <a:xfrm>
            <a:off x="2182191" y="2816400"/>
            <a:ext cx="21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3" name="Google Shape;1743;p66"/>
          <p:cNvCxnSpPr>
            <a:endCxn id="1731" idx="1"/>
          </p:cNvCxnSpPr>
          <p:nvPr/>
        </p:nvCxnSpPr>
        <p:spPr>
          <a:xfrm>
            <a:off x="3705415" y="2816400"/>
            <a:ext cx="21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4" name="Google Shape;1744;p66"/>
          <p:cNvCxnSpPr>
            <a:stCxn id="1731" idx="3"/>
            <a:endCxn id="1734" idx="1"/>
          </p:cNvCxnSpPr>
          <p:nvPr/>
        </p:nvCxnSpPr>
        <p:spPr>
          <a:xfrm>
            <a:off x="5228515" y="2816400"/>
            <a:ext cx="21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45" name="Google Shape;1745;p66"/>
          <p:cNvCxnSpPr>
            <a:endCxn id="1739" idx="1"/>
          </p:cNvCxnSpPr>
          <p:nvPr/>
        </p:nvCxnSpPr>
        <p:spPr>
          <a:xfrm>
            <a:off x="6751841" y="2816400"/>
            <a:ext cx="21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6" name="Google Shape;1746;p66"/>
          <p:cNvSpPr txBox="1">
            <a:spLocks noGrp="1"/>
          </p:cNvSpPr>
          <p:nvPr>
            <p:ph type="title"/>
          </p:nvPr>
        </p:nvSpPr>
        <p:spPr>
          <a:xfrm>
            <a:off x="720000" y="571500"/>
            <a:ext cx="7704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/>
              <a:t>ETA</a:t>
            </a:r>
            <a:r>
              <a:rPr lang="zh-TW" altLang="en-US"/>
              <a:t> </a:t>
            </a:r>
            <a:r>
              <a:rPr lang="en-US" altLang="zh-TW"/>
              <a:t>Modeling</a:t>
            </a:r>
            <a:r>
              <a:rPr lang="en"/>
              <a:t> process</a:t>
            </a:r>
            <a:endParaRPr/>
          </a:p>
        </p:txBody>
      </p:sp>
      <p:cxnSp>
        <p:nvCxnSpPr>
          <p:cNvPr id="1747" name="Google Shape;1747;p66"/>
          <p:cNvCxnSpPr/>
          <p:nvPr/>
        </p:nvCxnSpPr>
        <p:spPr>
          <a:xfrm>
            <a:off x="533400" y="539400"/>
            <a:ext cx="0" cy="52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Google Shape;1722;p66">
            <a:extLst>
              <a:ext uri="{FF2B5EF4-FFF2-40B4-BE49-F238E27FC236}">
                <a16:creationId xmlns:a16="http://schemas.microsoft.com/office/drawing/2014/main" id="{05745C4B-4217-8081-516C-4C07582217BA}"/>
              </a:ext>
            </a:extLst>
          </p:cNvPr>
          <p:cNvSpPr txBox="1"/>
          <p:nvPr/>
        </p:nvSpPr>
        <p:spPr>
          <a:xfrm>
            <a:off x="210449" y="4526928"/>
            <a:ext cx="8811627" cy="52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*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IFTN: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Intermodal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Freight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Transport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Networks,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RNN: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Recurrent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Neural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Networks,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RF: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Random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Forcast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lang="en-US" altLang="zh-TW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GBDT: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Gradient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Boosting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Decision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Tree,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LTSM: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Long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Short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Term</a:t>
            </a:r>
            <a:r>
              <a:rPr lang="zh-TW" altLang="en-US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altLang="zh-TW" err="1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Momory</a:t>
            </a:r>
            <a:endParaRPr lang="en-US" altLang="zh-TW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33179118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Shop Warehouse Management by Slidesgo">
  <a:themeElements>
    <a:clrScheme name="Simple Light">
      <a:dk1>
        <a:srgbClr val="191919"/>
      </a:dk1>
      <a:lt1>
        <a:srgbClr val="FFFFFF"/>
      </a:lt1>
      <a:dk2>
        <a:srgbClr val="BBBBBB"/>
      </a:dk2>
      <a:lt2>
        <a:srgbClr val="E94444"/>
      </a:lt2>
      <a:accent1>
        <a:srgbClr val="7A7A7A"/>
      </a:accent1>
      <a:accent2>
        <a:srgbClr val="77222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4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Online Shop Warehouse Management by Slidesgo</vt:lpstr>
      <vt:lpstr>FYP Proposal - LF Logistics</vt:lpstr>
      <vt:lpstr>Tsang yu  (Dylan)</vt:lpstr>
      <vt:lpstr>PowerPoint Presentation</vt:lpstr>
      <vt:lpstr>ETA Modeling process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Shop Warehouse Management</dc:title>
  <cp:revision>6</cp:revision>
  <dcterms:modified xsi:type="dcterms:W3CDTF">2022-04-29T14:31:42Z</dcterms:modified>
</cp:coreProperties>
</file>