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7" r:id="rId20"/>
    <p:sldId id="295" r:id="rId21"/>
    <p:sldId id="281" r:id="rId22"/>
    <p:sldId id="299" r:id="rId23"/>
    <p:sldId id="280" r:id="rId24"/>
    <p:sldId id="274" r:id="rId25"/>
    <p:sldId id="301" r:id="rId26"/>
    <p:sldId id="304" r:id="rId27"/>
    <p:sldId id="275" r:id="rId28"/>
    <p:sldId id="259" r:id="rId29"/>
    <p:sldId id="260" r:id="rId30"/>
    <p:sldId id="302" r:id="rId31"/>
    <p:sldId id="303" r:id="rId3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7"/>
            <p14:sldId id="295"/>
          </p14:sldIdLst>
        </p14:section>
        <p14:section name="Expectation Value and Kochen-Specker Theorem" id="{95A84B62-3EDD-4027-9F89-8BA5CDC87F1A}">
          <p14:sldIdLst>
            <p14:sldId id="281"/>
            <p14:sldId id="299"/>
            <p14:sldId id="280"/>
            <p14:sldId id="274"/>
            <p14:sldId id="301"/>
            <p14:sldId id="304"/>
            <p14:sldId id="275"/>
            <p14:sldId id="259"/>
            <p14:sldId id="260"/>
          </p14:sldIdLst>
        </p14:section>
        <p14:section name="Conclusion and Further Questions" id="{CFF8BD1D-81B0-44F7-8ABC-AB02DAFA59B8}">
          <p14:sldIdLst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72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E3023B1-3AFF-46C4-97DC-7BEE883CD9D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84BE3C3-7DB8-44EE-9555-F40C087B77C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</a:t>
            </a:r>
            <a:r>
              <a:rPr lang="en-US" dirty="0" smtClean="0"/>
              <a:t>cryptodeterministic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 (</a:t>
            </a:r>
            <a:r>
              <a:rPr lang="en-US" dirty="0">
                <a:solidFill>
                  <a:schemeClr val="accent2"/>
                </a:solidFill>
              </a:rPr>
              <a:t>Choquet integral)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satisfy an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does not hold for every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VPM, for certain class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VPMs, we can still approximate it.</a:t>
                </a:r>
              </a:p>
              <a:p>
                <a:r>
                  <a:rPr lang="en-US" dirty="0" smtClean="0"/>
                  <a:t>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</a:t>
                </a:r>
                <a:r>
                  <a:rPr lang="en-US" dirty="0" smtClean="0"/>
                  <a:t>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sepChr m:val="∣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the following collection of intervals: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=0,…,2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which are overlapping intervals with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except end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defined by: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br>
                  <a:rPr lang="en-US" b="0" dirty="0" smtClean="0"/>
                </a:br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dirty="0" smtClean="0"/>
                  <a:t>, where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satisfies one of the following.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even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odd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</a:t>
                </a:r>
                <a:r>
                  <a:rPr lang="en-US" dirty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on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Hilbert space, </a:t>
                </a:r>
                <a: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Kochen-Specker </a:t>
            </a:r>
            <a:r>
              <a:rPr lang="en-US" dirty="0">
                <a:solidFill>
                  <a:srgbClr val="FF0000"/>
                </a:solidFill>
              </a:rPr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/>
              <a:t>, and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> still works even consider finite precision measurement modelled by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Sub-event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</a:t>
                </a:r>
                <a:r>
                  <a:rPr lang="en-US" dirty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with spectral decomposition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/>
                  <a:t> if it is the minimal sub-event space containing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must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Expectation Value (Choquet integral)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inducing a sub-event 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</m:d>
                        </m:e>
                        <m:sub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ba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47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Kochen-Specker theorem</a:t>
                </a:r>
                <a:r>
                  <a:rPr lang="en-US" dirty="0" smtClean="0"/>
                  <a:t>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 so that this kind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 </a:t>
                </a:r>
                <a:r>
                  <a:rPr lang="en-US" dirty="0" smtClean="0"/>
                  <a:t>is called cryptodeterministic.</a:t>
                </a:r>
              </a:p>
              <a:p>
                <a:r>
                  <a:rPr lang="en-US" dirty="0" smtClean="0"/>
                  <a:t>The definition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VPM, </a:t>
                </a:r>
                <a:r>
                  <a:rPr lang="en-US" dirty="0" smtClean="0"/>
                  <a:t>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Cryptodeterministic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9000"/>
                  </a:lnSpc>
                </a:pPr>
                <a:r>
                  <a:rPr lang="en-US" dirty="0" smtClean="0"/>
                  <a:t>Given an observable </a:t>
                </a:r>
                <a:r>
                  <a:rPr lang="en-US" dirty="0">
                    <a:solidFill>
                      <a:srgbClr val="FF0000"/>
                    </a:solidFill>
                  </a:rPr>
                  <a:t>observable 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and a cryptodeterministic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their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must be a singleton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an eigenvalue of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99000"/>
                  </a:lnSpc>
                </a:pPr>
                <a:r>
                  <a:rPr lang="en-US" dirty="0" smtClean="0"/>
                  <a:t>If the multiplication of two singleton sets is defined as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any set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 observables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8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the </a:t>
            </a:r>
            <a:r>
              <a:rPr lang="en-US" dirty="0">
                <a:solidFill>
                  <a:srgbClr val="FF0000"/>
                </a:solidFill>
              </a:rPr>
              <a:t>Kochen-Specker </a:t>
            </a:r>
            <a:r>
              <a:rPr lang="en-US" smtClean="0">
                <a:solidFill>
                  <a:srgbClr val="FF0000"/>
                </a:solidFill>
              </a:rPr>
              <a:t>Theorem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Mermin-Peres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/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4613084"/>
                  </p:ext>
                </p:extLst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333" r="-201064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333" r="-100353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333" r="-709" b="-21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00000" r="-201064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00000" r="-10035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00000" r="-709" b="-10921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202667" r="-20106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202667" r="-10035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202667" r="-709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  <a:r>
              <a:rPr lang="en-US" dirty="0" smtClean="0"/>
              <a:t>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Assume there is a cryptodeterministic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,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observables</a:t>
                </a:r>
                <a:r>
                  <a:rPr lang="en-US" dirty="0" smtClean="0"/>
                  <a:t> in the Mermin-Peres square must have the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By the properties on the left, it is impossible to satisfy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815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/>
              <p:cNvSpPr txBox="1">
                <a:spLocks/>
              </p:cNvSpPr>
              <p:nvPr/>
            </p:nvSpPr>
            <p:spPr>
              <a:xfrm>
                <a:off x="839787" y="3876675"/>
                <a:ext cx="5157787" cy="231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In each row and column, the operators commute, and </a:t>
                </a:r>
                <a:r>
                  <a:rPr lang="en-US" dirty="0"/>
                  <a:t>each operator is the product of two others, except in </a:t>
                </a:r>
                <a:r>
                  <a:rPr lang="en-US" dirty="0" smtClean="0"/>
                  <a:t>the  third </a:t>
                </a:r>
                <a:r>
                  <a:rPr lang="en-US" dirty="0"/>
                  <a:t>column, </a:t>
                </a:r>
                <a:r>
                  <a:rPr lang="en-US" dirty="0" smtClean="0"/>
                  <a:t>where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3876675"/>
                <a:ext cx="5157787" cy="2312988"/>
              </a:xfrm>
              <a:prstGeom prst="rect">
                <a:avLst/>
              </a:prstGeom>
              <a:blipFill rotWithShape="0">
                <a:blip r:embed="rId4"/>
                <a:stretch>
                  <a:fillRect l="-12411" t="-3958" b="-57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2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Finite Precision </a:t>
            </a:r>
            <a:r>
              <a:rPr lang="en-US" dirty="0" smtClean="0">
                <a:solidFill>
                  <a:schemeClr val="accent2"/>
                </a:solidFill>
              </a:rPr>
              <a:t>Measurement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chemeClr val="accent2"/>
                </a:solidFill>
              </a:rPr>
              <a:t>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</a:t>
            </a: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3534593"/>
                  </p:ext>
                </p:extLst>
              </p:nvPr>
            </p:nvGraphicFramePr>
            <p:xfrm>
              <a:off x="838200" y="2365249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Kochen-Specker Theorem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Gleason’s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 Theorem</a:t>
                          </a:r>
                          <a:endParaRPr 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In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Exact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for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for </a:t>
                          </a:r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Bounded resources </a:t>
                          </a:r>
                          <a:r>
                            <a:rPr lang="en-US" sz="2400" dirty="0" smtClean="0"/>
                            <a:t>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 when either</a:t>
                          </a:r>
                          <a:br>
                            <a:rPr lang="en-US" sz="2400" dirty="0" smtClean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 smtClean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 smtClean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&lt;1/3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asymptotically under good conditions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3534593"/>
                  </p:ext>
                </p:extLst>
              </p:nvPr>
            </p:nvGraphicFramePr>
            <p:xfrm>
              <a:off x="838200" y="2365249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Kochen-Specker Theorem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Gleason’s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 Theorem</a:t>
                          </a:r>
                          <a:endParaRPr 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In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Exact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16176" r="-100521" b="-159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48" t="-116176" r="-696" b="-159559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Bounded resources </a:t>
                          </a:r>
                          <a:r>
                            <a:rPr lang="en-US" sz="2400" dirty="0" smtClean="0"/>
                            <a:t>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50769" r="-100521" b="-1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asymptotically under good conditions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838200" y="1690689"/>
            <a:ext cx="10515600" cy="67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can model experimental imperfections and finite precision measurement.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Whether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always has an non-empty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, or there is a counterexample? There is no counterexample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What can we say about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not induced by a density matrix? Does it approach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asymptotically? In what sense?</a:t>
                </a:r>
              </a:p>
              <a:p>
                <a:r>
                  <a:rPr lang="en-US" dirty="0" smtClean="0"/>
                  <a:t>Can we define product space over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framework? And then discuss Bell’s theorem and quantum computing in general?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813</Words>
  <Application>Microsoft Office PowerPoint</Application>
  <PresentationFormat>Widescreen</PresentationFormat>
  <Paragraphs>283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Approximating Gleason’s Theorem</vt:lpstr>
      <vt:lpstr>Approximating Gleason’s Theorem</vt:lpstr>
      <vt:lpstr>Expectation Value and the Kochen-Specker theorem</vt:lpstr>
      <vt:lpstr>Observable and Sub-event Space</vt:lpstr>
      <vt:lpstr>Expectation Value (Choquet integral)</vt:lpstr>
      <vt:lpstr>Kochen-Specker Theorem</vt:lpstr>
      <vt:lpstr>Properties of Cryptodeterministic QIVPM</vt:lpstr>
      <vt:lpstr>Prove the Kochen-Specker Theorem  with QIVPM </vt:lpstr>
      <vt:lpstr>Finite Precision Measurement</vt:lpstr>
      <vt:lpstr>Kochen-Specker Theorem with Finite Precision Measurement</vt:lpstr>
      <vt:lpstr>μ ̅^"D"  (P_0 )=μ ̅^"D"  (P_1 )=[0,0]⇒μ ̅^"D"  (P_0+P_1 )=[0,0]" "</vt:lpstr>
      <vt:lpstr>Conclusion</vt:lpstr>
      <vt:lpstr>Further Questions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547</cp:revision>
  <cp:lastPrinted>2017-07-19T23:39:25Z</cp:lastPrinted>
  <dcterms:created xsi:type="dcterms:W3CDTF">2017-06-19T21:48:31Z</dcterms:created>
  <dcterms:modified xsi:type="dcterms:W3CDTF">2017-07-20T00:22:47Z</dcterms:modified>
</cp:coreProperties>
</file>