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98" r:id="rId22"/>
    <p:sldId id="281" r:id="rId23"/>
    <p:sldId id="299" r:id="rId24"/>
    <p:sldId id="280" r:id="rId25"/>
    <p:sldId id="274" r:id="rId26"/>
    <p:sldId id="300" r:id="rId27"/>
    <p:sldId id="275" r:id="rId28"/>
    <p:sldId id="25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  <p14:sldId id="298"/>
          </p14:sldIdLst>
        </p14:section>
        <p14:section name="Expectation Value and Kochen-Specker Theorem" id="{95A84B62-3EDD-4027-9F89-8BA5CDC87F1A}">
          <p14:sldIdLst>
            <p14:sldId id="281"/>
            <p14:sldId id="299"/>
            <p14:sldId id="280"/>
            <p14:sldId id="274"/>
            <p14:sldId id="300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147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 (</a:t>
            </a:r>
            <a:r>
              <a:rPr lang="en-US" dirty="0">
                <a:solidFill>
                  <a:schemeClr val="accent2"/>
                </a:solidFill>
              </a:rPr>
              <a:t>Choquet integral)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does not hold for every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VPM, for certain class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VPMs, we can still approximate it.</a:t>
                </a:r>
              </a:p>
              <a:p>
                <a:r>
                  <a:rPr lang="en-US" dirty="0" smtClean="0"/>
                  <a:t>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the following collection of intervals: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which are overlapping intervals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except end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map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defined as follow:</a:t>
                </a:r>
              </a:p>
              <a:p>
                <a:r>
                  <a:rPr lang="en-US" b="0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defined by one of the following.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−0.5≤2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odd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−0.5&lt;2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on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-dimensional Hilbert space, </a:t>
                </a:r>
                <a:r>
                  <a:rPr lang="en-US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 dirty="0" smtClean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Furthermore, we have: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Kochen-Specker </a:t>
            </a:r>
            <a:r>
              <a:rPr lang="en-US" dirty="0">
                <a:solidFill>
                  <a:srgbClr val="FF0000"/>
                </a:solidFill>
              </a:rPr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> still works even consider finite precision measurement modelled by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Sub-event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</a:t>
                </a:r>
                <a:r>
                  <a:rPr lang="en-US" dirty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spectral decomposition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/>
                  <a:t> if it is the minimal sub-event space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must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Expectation Value (Choquet integral)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inducing a sub-event 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</m:d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ba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47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Kochen-Specker theorem</a:t>
                </a:r>
                <a:r>
                  <a:rPr lang="en-US" dirty="0" smtClean="0"/>
                  <a:t>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VPM, </a:t>
                </a:r>
                <a:r>
                  <a:rPr lang="en-US" dirty="0" smtClean="0"/>
                  <a:t>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the </a:t>
            </a:r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Mermin-Peres Square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4613084"/>
                  </p:ext>
                </p:extLst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4613084"/>
                  </p:ext>
                </p:extLst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333" r="-201064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333" r="-100353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333" r="-709" b="-21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00000" r="-201064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00000" r="-10035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00000" r="-709" b="-10921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202667" r="-20106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202667" r="-10035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202667" r="-709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710</Words>
  <Application>Microsoft Office PowerPoint</Application>
  <PresentationFormat>Widescreen</PresentationFormat>
  <Paragraphs>258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Approximating Gleason’s Theorem</vt:lpstr>
      <vt:lpstr>From Real Numbers to Intervals</vt:lpstr>
      <vt:lpstr>Approximating Gleason’s Theorem</vt:lpstr>
      <vt:lpstr>Expectation Value and the Kochen-Specker theorem</vt:lpstr>
      <vt:lpstr>Observable and Sub-event Space</vt:lpstr>
      <vt:lpstr>Expectation Value (Choquet integral)</vt:lpstr>
      <vt:lpstr>Kochen-Specker Theorem</vt:lpstr>
      <vt:lpstr>Proof the Kochen-Specker Theorem by QIVPM 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493</cp:revision>
  <dcterms:created xsi:type="dcterms:W3CDTF">2017-06-19T21:48:31Z</dcterms:created>
  <dcterms:modified xsi:type="dcterms:W3CDTF">2017-07-19T00:01:56Z</dcterms:modified>
</cp:coreProperties>
</file>