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66" r:id="rId4"/>
    <p:sldId id="269" r:id="rId5"/>
    <p:sldId id="263" r:id="rId6"/>
    <p:sldId id="264" r:id="rId7"/>
    <p:sldId id="261" r:id="rId8"/>
    <p:sldId id="257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12A82F-F0E3-4461-BE5B-707C8CA2F141}">
          <p14:sldIdLst>
            <p14:sldId id="256"/>
          </p14:sldIdLst>
        </p14:section>
        <p14:section name="Interval-Valued Quantum Probabilities" id="{B11F37AE-DE06-4D02-9F44-498792825247}">
          <p14:sldIdLst>
            <p14:sldId id="262"/>
            <p14:sldId id="266"/>
            <p14:sldId id="269"/>
            <p14:sldId id="263"/>
            <p14:sldId id="264"/>
            <p14:sldId id="261"/>
          </p14:sldIdLst>
        </p14:section>
        <p14:section name="Kochen-Specker Theorem" id="{267E8203-33DC-4F7A-9CD7-887DDB8FDDB2}">
          <p14:sldIdLst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0147" autoAdjust="0"/>
  </p:normalViewPr>
  <p:slideViewPr>
    <p:cSldViewPr snapToGrid="0">
      <p:cViewPr varScale="1">
        <p:scale>
          <a:sx n="74" d="100"/>
          <a:sy n="74" d="100"/>
        </p:scale>
        <p:origin x="66" y="162"/>
      </p:cViewPr>
      <p:guideLst/>
    </p:cSldViewPr>
  </p:slideViewPr>
  <p:outlineViewPr>
    <p:cViewPr>
      <p:scale>
        <a:sx n="33" d="100"/>
        <a:sy n="33" d="100"/>
      </p:scale>
      <p:origin x="0" y="-2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61.png"/><Relationship Id="rId9" Type="http://schemas.openxmlformats.org/officeDocument/2006/relationships/image" Target="../media/image10.png"/><Relationship Id="rId1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Interval-Valued Quantum </a:t>
            </a:r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Contextuality and the Born Rule</a:t>
            </a:r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</a:t>
                          </a:r>
                          <a:r>
                            <a:rPr lang="en-US" dirty="0" smtClean="0"/>
                            <a:t>Finite Set</a:t>
                          </a:r>
                          <a:r>
                            <a:rPr lang="en-US" dirty="0" smtClean="0"/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7611413" y="1931832"/>
            <a:ext cx="540913" cy="20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434107" y="4082603"/>
            <a:ext cx="373487" cy="47651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2"/>
                </a:solidFill>
              </a:rPr>
              <a:t>Infinitely Precise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Finite-Precision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Measure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Measure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412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6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97542505"/>
                  </p:ext>
                </p:extLst>
              </p:nvPr>
            </p:nvGraphicFramePr>
            <p:xfrm>
              <a:off x="838200" y="1825625"/>
              <a:ext cx="10515600" cy="39546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Additivity:</a:t>
                          </a:r>
                          <a:endParaRPr lang="en-US" sz="2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disjoint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b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Why </a:t>
                          </a:r>
                          <a:r>
                            <a:rPr lang="en-US" sz="2200" dirty="0">
                              <a:solidFill>
                                <a:schemeClr val="accent2"/>
                              </a:solidFill>
                            </a:rPr>
                            <a:t>inclusion</a:t>
                          </a:r>
                          <a:r>
                            <a:rPr lang="en-US" sz="2200" dirty="0"/>
                            <a:t> in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?</a:t>
                          </a:r>
                          <a:r>
                            <a:rPr lang="en-US" sz="2200" dirty="0"/>
                            <a:t/>
                          </a:r>
                          <a:br>
                            <a:rPr lang="en-US" sz="2200" dirty="0"/>
                          </a:br>
                          <a:r>
                            <a:rPr lang="en-US" sz="2200" dirty="0"/>
                            <a:t>Since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⊊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,1−ℓ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/>
                            <a:t>when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ℓ&lt;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Include-Exclude</a:t>
                          </a:r>
                          <a:r>
                            <a:rPr lang="en-US" sz="2200" baseline="0" dirty="0" smtClean="0"/>
                            <a:t> Principle:</a:t>
                          </a:r>
                          <a:br>
                            <a:rPr lang="en-US" sz="2200" baseline="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sz="2200" baseline="0" dirty="0" smtClean="0"/>
                            <a:t/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If 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sz="2200" baseline="0" dirty="0" smtClean="0"/>
                            <a:t/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,</m:t>
                                </m:r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2200" dirty="0" smtClean="0"/>
                            <a:t> is</a:t>
                          </a:r>
                          <a:r>
                            <a:rPr lang="en-US" sz="2200" baseline="0" dirty="0" smtClean="0"/>
                            <a:t> </a:t>
                          </a:r>
                          <a:r>
                            <a:rPr lang="en-US" sz="2200" baseline="0" dirty="0" smtClean="0"/>
                            <a:t>called </a:t>
                          </a:r>
                          <a:r>
                            <a:rPr lang="en-US" sz="2200" i="1" baseline="0" dirty="0" smtClean="0"/>
                            <a:t>convex</a:t>
                          </a:r>
                          <a:r>
                            <a:rPr lang="en-US" sz="2200" baseline="0" dirty="0" smtClean="0"/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97542505"/>
                  </p:ext>
                </p:extLst>
              </p:nvPr>
            </p:nvGraphicFramePr>
            <p:xfrm>
              <a:off x="838200" y="1825625"/>
              <a:ext cx="10515600" cy="39546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</a:t>
                          </a:r>
                        </a:p>
                      </a:txBody>
                      <a:tcPr/>
                    </a:tc>
                  </a:tr>
                  <a:tr h="20953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6" t="-37971" r="-100463" b="-57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16" t="-37971" r="-463" b="-57971"/>
                          </a:stretch>
                        </a:blipFill>
                      </a:tcPr>
                    </a:tc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6" t="-264444" r="-100463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16" t="-264444" r="-463" b="-111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2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Quantum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Real-Valued Probability Measure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any </a:t>
                </a:r>
                <a:r>
                  <a:rPr lang="en-US" dirty="0" smtClean="0"/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4305" b="-4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Real-Valued </a:t>
            </a:r>
            <a:r>
              <a:rPr lang="en-US" dirty="0" smtClean="0"/>
              <a:t>Probability Measure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projector.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projector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059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Gleason’s </a:t>
            </a:r>
            <a:r>
              <a:rPr lang="en-US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we haven’t heard about quantum real-valued probability measure (QRVPM) before?</a:t>
                </a:r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When dimension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 smtClean="0"/>
                  <a:t>, given a QRVPM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there exists a unique mixed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such that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is called the </a:t>
                </a:r>
                <a:r>
                  <a:rPr lang="en-US" i="1" dirty="0" smtClean="0"/>
                  <a:t>Born rule</a:t>
                </a:r>
                <a:r>
                  <a:rPr lang="en-US" dirty="0" smtClean="0"/>
                  <a:t>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, or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when we deal with a normalized pure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Interval-Valued Probability Measure (QIVPM)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Given </a:t>
                </a:r>
                <a:r>
                  <a:rPr lang="en-US" dirty="0"/>
                  <a:t>a Hilbert </a:t>
                </a:r>
                <a:r>
                  <a:rPr lang="en-US" dirty="0" smtClean="0"/>
                  <a:t>space,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be the </a:t>
                </a:r>
                <a:r>
                  <a:rPr lang="en-US" dirty="0"/>
                  <a:t>set of </a:t>
                </a:r>
                <a:r>
                  <a:rPr lang="en-US" dirty="0" smtClean="0"/>
                  <a:t>all projectors,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be a set of intervals, a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matrix.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matrix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, then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i="1" dirty="0" smtClean="0"/>
                  <a:t>orthogonal</a:t>
                </a:r>
                <a:r>
                  <a:rPr lang="en-US" dirty="0" smtClean="0"/>
                  <a:t>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Kochen-Specker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883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</a:t>
                </a:r>
                <a:r>
                  <a:rPr lang="en-US" dirty="0" smtClean="0"/>
                  <a:t>is no </a:t>
                </a:r>
                <a:r>
                  <a:rPr lang="en-US" dirty="0" smtClean="0">
                    <a:effectLst/>
                  </a:rPr>
                  <a:t>cryptodeterministic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88391"/>
              </a:xfrm>
              <a:blipFill rotWithShape="0">
                <a:blip r:embed="rId3"/>
                <a:stretch>
                  <a:fillRect l="-1217" t="-5155" r="-1159" b="-2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29864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446905"/>
                <a:ext cx="10515600" cy="14052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to a set of intervals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closed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, i.e., given </a:t>
                </a:r>
                <a:r>
                  <a:rPr lang="en-US" dirty="0"/>
                  <a:t>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</a:t>
                </a:r>
                <a:r>
                  <a:rPr lang="en-US" dirty="0" smtClean="0"/>
                  <a:t>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46905"/>
                <a:ext cx="10515600" cy="1405255"/>
              </a:xfrm>
              <a:prstGeom prst="rect">
                <a:avLst/>
              </a:prstGeom>
              <a:blipFill rotWithShape="0">
                <a:blip r:embed="rId4"/>
                <a:stretch>
                  <a:fillRect l="-1043" t="-6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56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Proof by Contradiction!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220</Words>
  <Application>Microsoft Office PowerPoint</Application>
  <PresentationFormat>Widescreen</PresentationFormat>
  <Paragraphs>90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XITS Math</vt:lpstr>
      <vt:lpstr>Office Theme</vt:lpstr>
      <vt:lpstr>Interval-Valued Quantum Probabilities</vt:lpstr>
      <vt:lpstr>Probability Models (Big Picture)</vt:lpstr>
      <vt:lpstr>From Infinitely Precise to Finite-Precision</vt:lpstr>
      <vt:lpstr>Inclusion</vt:lpstr>
      <vt:lpstr>From Classical to Quantum</vt:lpstr>
      <vt:lpstr>Gleason’s Theorem</vt:lpstr>
      <vt:lpstr>Quantum Interval-Valued Probability Measure (QIVPM)</vt:lpstr>
      <vt:lpstr>Kochen-Specker Theorem</vt:lpstr>
      <vt:lpstr>Kochen-Specker Theorem with Finite Precision Measurement</vt:lpstr>
      <vt:lpstr>μ ̅^"D"  (P_0 )=μ ̅^"D"  (P_1 )=[0,0]⇒μ ̅^"D"  (P_0+P_1 )=[0,0]"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171</cp:revision>
  <dcterms:created xsi:type="dcterms:W3CDTF">2017-06-19T21:48:31Z</dcterms:created>
  <dcterms:modified xsi:type="dcterms:W3CDTF">2017-07-01T22:33:29Z</dcterms:modified>
</cp:coreProperties>
</file>